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73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0" d="100"/>
          <a:sy n="80" d="100"/>
        </p:scale>
        <p:origin x="9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2A693-5F00-43D6-927F-C9CCDE5F073C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BF71F-02C4-4E9A-BFDD-28062F6DA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2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28FFE5-7F00-4A36-990D-3D203C2A73D4}" type="datetime1">
              <a:rPr lang="de-DE" smtClean="0"/>
              <a:t>14.11.2019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DE" smtClean="0"/>
              <a:t>Celina, Nikodemus, Robin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09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000-9587-44FB-901F-92A896F92937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2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ADFE-9D6B-4ABE-8E9D-821221D1B09A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F89-216F-4074-B018-58AA3BFFD4BD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4BCD-9599-4CC1-9B97-56EE4D5E1704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042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8962-47B9-42D4-AE25-A802E5910049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60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9A5C-0D8C-4C59-9DE8-4DE65CBE3986}" type="datetime1">
              <a:rPr lang="de-DE" smtClean="0"/>
              <a:t>14.11.2019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4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0B1C-D310-408C-B523-33CEE64FCBE4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4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59F0-52B3-40B0-83B8-8CA3404B5114}" type="datetime1">
              <a:rPr lang="de-DE" smtClean="0"/>
              <a:t>14.11.2019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6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BBA-4744-43F9-88CC-E7A71A8BE353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2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8CAC-826E-4B17-8F95-C0663760B5AF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3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94C12F-522B-4165-97FE-6B693C3183D0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6AF597-1FF0-42D6-B550-F1C44C497E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5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Wer wird Millionär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Nikodemus</a:t>
            </a:r>
            <a:r>
              <a:rPr lang="de-DE" dirty="0" smtClean="0"/>
              <a:t>, Celina, Robin</a:t>
            </a:r>
            <a:endParaRPr lang="de-DE" dirty="0"/>
          </a:p>
        </p:txBody>
      </p:sp>
      <p:sp>
        <p:nvSpPr>
          <p:cNvPr id="4" name="AutoShape 2" descr="Bildergebnis für wer wird millionär logo"/>
          <p:cNvSpPr>
            <a:spLocks noChangeAspect="1" noChangeArrowheads="1"/>
          </p:cNvSpPr>
          <p:nvPr/>
        </p:nvSpPr>
        <p:spPr bwMode="auto">
          <a:xfrm>
            <a:off x="155575" y="-1546225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Bildergebnis für wer wird millionär logo"/>
          <p:cNvSpPr>
            <a:spLocks noChangeAspect="1" noChangeArrowheads="1"/>
          </p:cNvSpPr>
          <p:nvPr/>
        </p:nvSpPr>
        <p:spPr bwMode="auto">
          <a:xfrm>
            <a:off x="251991" y="1122363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562" cy="6858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429" y="-811763"/>
            <a:ext cx="13640421" cy="852526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65" y="3794507"/>
            <a:ext cx="2007961" cy="127842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 rot="21429350">
            <a:off x="7196607" y="4467325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Old English Text MT" panose="03040902040508030806" pitchFamily="66" charset="0"/>
              </a:rPr>
              <a:t>Und Robin</a:t>
            </a:r>
            <a:endParaRPr lang="de-DE" sz="2000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und Extras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Joker-Features:</a:t>
            </a:r>
          </a:p>
          <a:p>
            <a:pPr lvl="1"/>
            <a:r>
              <a:rPr lang="de-DE" dirty="0" smtClean="0"/>
              <a:t>Telefon-Joker: geringe Wahrscheinlichkeit, dass der „Angerufene“ die Frage falsch beantwortet</a:t>
            </a:r>
          </a:p>
          <a:p>
            <a:pPr lvl="1"/>
            <a:r>
              <a:rPr lang="de-DE" dirty="0" smtClean="0"/>
              <a:t>Publikums-Joker: Prozentzahlen variieren, richtig Antwort bleibt jedoch am höchsten</a:t>
            </a:r>
          </a:p>
          <a:p>
            <a:pPr lvl="1"/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425-EF28-4E1F-9B09-7B806F7B7E72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9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93" y="3371463"/>
            <a:ext cx="4865817" cy="30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9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Waren nur zu zweit</a:t>
            </a:r>
          </a:p>
          <a:p>
            <a:pPr lvl="1"/>
            <a:r>
              <a:rPr lang="de-DE" dirty="0" smtClean="0"/>
              <a:t>Konnten jedoch trotzdem ziemlich viel umsetzen</a:t>
            </a:r>
          </a:p>
          <a:p>
            <a:r>
              <a:rPr lang="de-DE" dirty="0" smtClean="0"/>
              <a:t>Wert darauf gesetzt, früh ein funktionierendes Programm zu haben</a:t>
            </a:r>
          </a:p>
          <a:p>
            <a:pPr lvl="1"/>
            <a:r>
              <a:rPr lang="de-DE" dirty="0" smtClean="0"/>
              <a:t>Erst danach diverse Extras (Hintergrundbilder, Joker etc.)</a:t>
            </a:r>
          </a:p>
          <a:p>
            <a:r>
              <a:rPr lang="de-DE" dirty="0" smtClean="0"/>
              <a:t>Gute Planung </a:t>
            </a:r>
          </a:p>
          <a:p>
            <a:pPr lvl="1"/>
            <a:r>
              <a:rPr lang="de-DE" dirty="0" smtClean="0"/>
              <a:t>Alles aufgeteilt</a:t>
            </a:r>
          </a:p>
          <a:p>
            <a:pPr lvl="1"/>
            <a:r>
              <a:rPr lang="de-DE" dirty="0" smtClean="0"/>
              <a:t>Pläne inkl. Zeitplan aufgeschrieben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Deshalb: funktionierendes Spiel inkl. Assets und Joker 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29D-C0B4-463B-B706-E53C9AD07C8F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63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 abrunden</a:t>
            </a:r>
          </a:p>
          <a:p>
            <a:r>
              <a:rPr lang="de-DE" dirty="0" smtClean="0"/>
              <a:t>UI responsive </a:t>
            </a:r>
            <a:r>
              <a:rPr lang="de-DE" dirty="0" smtClean="0"/>
              <a:t>machen(bis </a:t>
            </a:r>
            <a:r>
              <a:rPr lang="de-DE" dirty="0" smtClean="0"/>
              <a:t>jetzt nur feste Auflösung)</a:t>
            </a:r>
          </a:p>
          <a:p>
            <a:r>
              <a:rPr lang="de-DE" dirty="0" smtClean="0"/>
              <a:t>Soundeffekte</a:t>
            </a:r>
          </a:p>
          <a:p>
            <a:r>
              <a:rPr lang="de-DE" dirty="0" smtClean="0"/>
              <a:t>Neues Spiel mit anderen Fragen</a:t>
            </a:r>
          </a:p>
          <a:p>
            <a:r>
              <a:rPr lang="de-DE" dirty="0" smtClean="0"/>
              <a:t>Antworten werden in zufälliger Anordnung angezeigt</a:t>
            </a:r>
          </a:p>
          <a:p>
            <a:r>
              <a:rPr lang="de-DE" dirty="0" smtClean="0"/>
              <a:t>Spiele werden zufällig erstellt</a:t>
            </a:r>
          </a:p>
          <a:p>
            <a:pPr lvl="1"/>
            <a:r>
              <a:rPr lang="de-DE" dirty="0" smtClean="0"/>
              <a:t>Fragen nach Schwierigkeit angeordnet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8F1-82C5-4B4B-8836-C2DBCEE2B881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07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" name="AutoShape 4" descr="Bildergebnis für wer wird millionär logo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Auftrag und Anforderungen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Probleme und Lösungen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Ergebnisse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Soll / 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Features und Extras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A105-8253-4636-BB25-314C36F5632D}" type="datetime1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17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Auftrag und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Programmierung eines Wer-wird-Millionär-Spiels</a:t>
            </a:r>
          </a:p>
          <a:p>
            <a:pPr lvl="1"/>
            <a:endParaRPr lang="de-DE" dirty="0"/>
          </a:p>
          <a:p>
            <a:r>
              <a:rPr lang="de-DE" dirty="0" smtClean="0"/>
              <a:t>Anforderungen:</a:t>
            </a:r>
          </a:p>
          <a:p>
            <a:pPr lvl="1"/>
            <a:r>
              <a:rPr lang="de-DE" dirty="0"/>
              <a:t>C++ und </a:t>
            </a:r>
            <a:r>
              <a:rPr lang="de-DE" dirty="0" smtClean="0"/>
              <a:t>QT-Creator</a:t>
            </a:r>
            <a:endParaRPr lang="de-DE" dirty="0"/>
          </a:p>
          <a:p>
            <a:pPr lvl="1"/>
            <a:r>
              <a:rPr lang="de-DE" dirty="0" smtClean="0"/>
              <a:t>Model-View-Controller</a:t>
            </a:r>
            <a:endParaRPr lang="de-DE" dirty="0"/>
          </a:p>
          <a:p>
            <a:pPr lvl="1"/>
            <a:r>
              <a:rPr lang="de-DE" dirty="0" smtClean="0"/>
              <a:t>Spielregeln möglichst wie beim Original</a:t>
            </a:r>
          </a:p>
          <a:p>
            <a:pPr lvl="1"/>
            <a:r>
              <a:rPr lang="de-DE" dirty="0" smtClean="0"/>
              <a:t>Eventuell Einbindung von Grafiken, Hintergrundbildern etc</a:t>
            </a:r>
            <a:r>
              <a:rPr lang="de-DE" dirty="0" smtClean="0"/>
              <a:t>.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533-D2A6-4F9D-A500-68E9C75DEEC6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9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2686" y="1811722"/>
            <a:ext cx="8595360" cy="4351337"/>
          </a:xfrm>
        </p:spPr>
        <p:txBody>
          <a:bodyPr/>
          <a:lstStyle/>
          <a:p>
            <a:r>
              <a:rPr lang="de-DE" dirty="0" smtClean="0"/>
              <a:t>Informieren und Aufteilen der Arbeit</a:t>
            </a:r>
          </a:p>
          <a:p>
            <a:pPr lvl="1"/>
            <a:r>
              <a:rPr lang="de-DE" dirty="0" smtClean="0"/>
              <a:t>Celina: </a:t>
            </a:r>
            <a:r>
              <a:rPr lang="de-DE" dirty="0" err="1" smtClean="0"/>
              <a:t>Gameloop</a:t>
            </a:r>
            <a:r>
              <a:rPr lang="de-DE" dirty="0" smtClean="0"/>
              <a:t> und funktionierender </a:t>
            </a:r>
            <a:r>
              <a:rPr lang="de-DE" dirty="0" smtClean="0"/>
              <a:t>Prototyp</a:t>
            </a:r>
          </a:p>
          <a:p>
            <a:pPr lvl="2"/>
            <a:r>
              <a:rPr lang="de-DE" dirty="0" smtClean="0"/>
              <a:t>Ursprünglich: eigener </a:t>
            </a:r>
            <a:r>
              <a:rPr lang="de-DE" dirty="0" err="1" smtClean="0"/>
              <a:t>Gameloop</a:t>
            </a:r>
            <a:endParaRPr lang="de-DE" dirty="0" smtClean="0"/>
          </a:p>
          <a:p>
            <a:pPr lvl="2"/>
            <a:r>
              <a:rPr lang="de-DE" dirty="0" smtClean="0"/>
              <a:t>Später Vereinfachung durch </a:t>
            </a:r>
            <a:r>
              <a:rPr lang="de-DE" dirty="0" err="1" smtClean="0"/>
              <a:t>QApplications</a:t>
            </a:r>
            <a:endParaRPr lang="de-DE" dirty="0" smtClean="0"/>
          </a:p>
          <a:p>
            <a:pPr lvl="1"/>
            <a:r>
              <a:rPr lang="de-DE" dirty="0" err="1" smtClean="0"/>
              <a:t>Nikodemus</a:t>
            </a:r>
            <a:r>
              <a:rPr lang="de-DE" dirty="0" smtClean="0"/>
              <a:t>: </a:t>
            </a:r>
            <a:r>
              <a:rPr lang="de-DE" dirty="0" smtClean="0"/>
              <a:t>Frontend-Entwicklung</a:t>
            </a:r>
          </a:p>
          <a:p>
            <a:pPr lvl="2"/>
            <a:r>
              <a:rPr lang="de-DE" dirty="0" smtClean="0"/>
              <a:t>GUI mit QT Framework</a:t>
            </a:r>
            <a:endParaRPr lang="de-DE" dirty="0" smtClean="0"/>
          </a:p>
          <a:p>
            <a:pPr lvl="1"/>
            <a:r>
              <a:rPr lang="de-DE" dirty="0" smtClean="0"/>
              <a:t>Celina: Vorbereitung der </a:t>
            </a:r>
            <a:r>
              <a:rPr lang="de-DE" dirty="0" smtClean="0"/>
              <a:t>Assets</a:t>
            </a:r>
          </a:p>
          <a:p>
            <a:pPr lvl="2"/>
            <a:r>
              <a:rPr lang="de-DE" dirty="0" smtClean="0"/>
              <a:t>Assets = Gameressourcen wie Bilder </a:t>
            </a:r>
            <a:endParaRPr lang="de-DE" dirty="0" smtClean="0"/>
          </a:p>
          <a:p>
            <a:pPr lvl="1"/>
            <a:r>
              <a:rPr lang="de-DE" dirty="0" err="1" smtClean="0"/>
              <a:t>Nikodemus</a:t>
            </a:r>
            <a:r>
              <a:rPr lang="de-DE" dirty="0" smtClean="0"/>
              <a:t>: Programmierung der Joker</a:t>
            </a:r>
            <a:endParaRPr lang="de-DE" dirty="0"/>
          </a:p>
          <a:p>
            <a:r>
              <a:rPr lang="de-DE" dirty="0" smtClean="0"/>
              <a:t>Einbindung </a:t>
            </a:r>
            <a:r>
              <a:rPr lang="de-DE" dirty="0" err="1" smtClean="0"/>
              <a:t>Gameloop</a:t>
            </a:r>
            <a:r>
              <a:rPr lang="de-DE" dirty="0" smtClean="0"/>
              <a:t> in Frontend-Umgebung gemeinsam</a:t>
            </a:r>
          </a:p>
          <a:p>
            <a:endParaRPr lang="de-DE" dirty="0"/>
          </a:p>
          <a:p>
            <a:r>
              <a:rPr lang="de-DE" dirty="0" err="1" smtClean="0"/>
              <a:t>Kollaberation</a:t>
            </a:r>
            <a:r>
              <a:rPr lang="de-DE" dirty="0" smtClean="0"/>
              <a:t> </a:t>
            </a:r>
            <a:r>
              <a:rPr lang="de-DE" dirty="0" smtClean="0"/>
              <a:t>über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/>
              <a:t>https://github.com/1mp4ct/WWM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C71-BFF9-421C-AB50-E6B0818F512D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50" y="2133599"/>
            <a:ext cx="3051688" cy="19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de-DE" dirty="0"/>
              <a:t>Entwicklung der Prototypen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Entwicklung eines funktionierenden Gameloops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Entwicklung einer Frontend-Umgebung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Einbindung des Gameloops in die Frontend-Umgebung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Hinzufügen von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Hintergrundbilder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Formieren der Buttons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Programmierung der Joker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9BF8-99A2-492F-AE43-F0DE252ECC67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836" y="806115"/>
            <a:ext cx="11258348" cy="582328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F89-216F-4074-B018-58AA3BFFD4BD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3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1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Einbinden von Hintergrundbildern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QT erkannte das Asset nicht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 smtClean="0"/>
              <a:t>Lösung: Einbinden eines </a:t>
            </a:r>
            <a:r>
              <a:rPr lang="de-DE" dirty="0" err="1" smtClean="0"/>
              <a:t>application.qrc</a:t>
            </a:r>
            <a:endParaRPr lang="de-DE" dirty="0" smtClean="0"/>
          </a:p>
          <a:p>
            <a:pPr lvl="3"/>
            <a:r>
              <a:rPr lang="de-DE" dirty="0" smtClean="0"/>
              <a:t>Dort stehen die Ressourcen drin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Auflösung der Assets und GUI passten nicht zusammen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Lösung: Assets verkleinern und View anpassen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Programm bricht vor Ende ab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Lösung: Überprüfung vor jeder Frage ob die nächste die letzte ist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Diverse Probleme mit C++ und dem QT-Framework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Keine Benutzung außerhalb der Schule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Lösung: Viel Recherche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AAEF-6DB6-4CEC-A073-2970246458DA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25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5159-31A0-4594-9880-B011BB7BDE21}" type="datetime1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7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4" y="1691322"/>
            <a:ext cx="8051737" cy="50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410547"/>
            <a:ext cx="10515600" cy="2101235"/>
          </a:xfrm>
        </p:spPr>
        <p:txBody>
          <a:bodyPr/>
          <a:lstStyle/>
          <a:p>
            <a:r>
              <a:rPr lang="de-DE" dirty="0" smtClean="0"/>
              <a:t>Soll/ist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0401" y="1792708"/>
            <a:ext cx="10515600" cy="5598368"/>
          </a:xfrm>
        </p:spPr>
        <p:txBody>
          <a:bodyPr>
            <a:normAutofit/>
          </a:bodyPr>
          <a:lstStyle/>
          <a:p>
            <a:r>
              <a:rPr lang="de-DE" dirty="0" smtClean="0"/>
              <a:t>Soll:</a:t>
            </a:r>
          </a:p>
          <a:p>
            <a:pPr lvl="1"/>
            <a:r>
              <a:rPr lang="de-DE" dirty="0" smtClean="0"/>
              <a:t>Wer-wird-Millionär-Spiel in C++ mit QT programmieren</a:t>
            </a:r>
          </a:p>
          <a:p>
            <a:pPr lvl="1"/>
            <a:r>
              <a:rPr lang="de-DE" dirty="0" smtClean="0"/>
              <a:t>Spielregeln des Originals</a:t>
            </a:r>
          </a:p>
          <a:p>
            <a:pPr lvl="1"/>
            <a:r>
              <a:rPr lang="de-DE" dirty="0" smtClean="0"/>
              <a:t>Einbindung von Grafiken und Bildern</a:t>
            </a:r>
          </a:p>
          <a:p>
            <a:pPr lvl="1"/>
            <a:r>
              <a:rPr lang="de-DE" dirty="0" smtClean="0"/>
              <a:t>Eventuell mit Datenbank</a:t>
            </a:r>
          </a:p>
          <a:p>
            <a:pPr lvl="1"/>
            <a:endParaRPr lang="de-DE" dirty="0"/>
          </a:p>
          <a:p>
            <a:r>
              <a:rPr lang="de-DE" dirty="0" smtClean="0"/>
              <a:t>Ist:</a:t>
            </a:r>
          </a:p>
          <a:p>
            <a:pPr lvl="1"/>
            <a:r>
              <a:rPr lang="de-DE" dirty="0" smtClean="0"/>
              <a:t>Funktionierendes Spiel </a:t>
            </a:r>
          </a:p>
          <a:p>
            <a:pPr lvl="1"/>
            <a:r>
              <a:rPr lang="de-DE" dirty="0" smtClean="0"/>
              <a:t>Spielregeln eingehalten </a:t>
            </a:r>
          </a:p>
          <a:p>
            <a:pPr lvl="2"/>
            <a:r>
              <a:rPr lang="de-DE" dirty="0" smtClean="0"/>
              <a:t>Man kann immer nur eine Antwort auswählen</a:t>
            </a:r>
          </a:p>
          <a:p>
            <a:pPr lvl="2"/>
            <a:r>
              <a:rPr lang="de-DE" dirty="0" smtClean="0"/>
              <a:t>Drei Joker, jeder kann nur einmal eingesetzt werden</a:t>
            </a:r>
          </a:p>
          <a:p>
            <a:pPr lvl="2"/>
            <a:r>
              <a:rPr lang="de-DE" dirty="0" smtClean="0"/>
              <a:t>Über 16000€ behält man beim verlieren diesen Betrag</a:t>
            </a:r>
          </a:p>
          <a:p>
            <a:pPr lvl="2"/>
            <a:r>
              <a:rPr lang="de-DE" dirty="0" smtClean="0"/>
              <a:t>Bei falscher Antwort ist das Spiel vorbei</a:t>
            </a:r>
          </a:p>
          <a:p>
            <a:pPr lvl="1"/>
            <a:r>
              <a:rPr lang="de-DE" dirty="0" smtClean="0"/>
              <a:t>Hintergrundbilder wurden eingebunden</a:t>
            </a:r>
          </a:p>
          <a:p>
            <a:pPr lvl="1"/>
            <a:r>
              <a:rPr lang="de-DE" dirty="0" smtClean="0"/>
              <a:t>Ohne Datenbank, da nur zu zweit</a:t>
            </a:r>
          </a:p>
          <a:p>
            <a:pPr lvl="2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370-FBE0-43AF-8BB1-ADFB293A6E03}" type="datetime1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Celina, Nikodemus, Robin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0320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462</Words>
  <Application>Microsoft Office PowerPoint</Application>
  <PresentationFormat>Breitbild</PresentationFormat>
  <Paragraphs>128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Old English Text MT</vt:lpstr>
      <vt:lpstr>Wingdings</vt:lpstr>
      <vt:lpstr>Wingdings 2</vt:lpstr>
      <vt:lpstr>View</vt:lpstr>
      <vt:lpstr>Wer wird Millionär</vt:lpstr>
      <vt:lpstr>Inhalt</vt:lpstr>
      <vt:lpstr>Auftrag und Anforderungen</vt:lpstr>
      <vt:lpstr>Planung</vt:lpstr>
      <vt:lpstr>Umsetzung</vt:lpstr>
      <vt:lpstr>PowerPoint-Präsentation</vt:lpstr>
      <vt:lpstr>Probleme und Lösungen</vt:lpstr>
      <vt:lpstr>Ergebnisse</vt:lpstr>
      <vt:lpstr>Soll/ist</vt:lpstr>
      <vt:lpstr>Features und Extras</vt:lpstr>
      <vt:lpstr>Fazit</vt:lpstr>
      <vt:lpstr>Ausblick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wird Millionär</dc:title>
  <dc:creator>tomczak_cel</dc:creator>
  <cp:lastModifiedBy>tomczak_cel</cp:lastModifiedBy>
  <cp:revision>21</cp:revision>
  <dcterms:created xsi:type="dcterms:W3CDTF">2019-10-30T09:25:54Z</dcterms:created>
  <dcterms:modified xsi:type="dcterms:W3CDTF">2019-11-14T11:51:26Z</dcterms:modified>
</cp:coreProperties>
</file>