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5" r:id="rId1"/>
  </p:sldMasterIdLst>
  <p:notesMasterIdLst>
    <p:notesMasterId r:id="rId13"/>
  </p:notesMasterIdLst>
  <p:sldIdLst>
    <p:sldId id="256" r:id="rId2"/>
    <p:sldId id="264" r:id="rId3"/>
    <p:sldId id="266" r:id="rId4"/>
    <p:sldId id="265" r:id="rId5"/>
    <p:sldId id="257" r:id="rId6"/>
    <p:sldId id="268" r:id="rId7"/>
    <p:sldId id="262" r:id="rId8"/>
    <p:sldId id="258" r:id="rId9"/>
    <p:sldId id="267" r:id="rId10"/>
    <p:sldId id="26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63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065B7-9ECC-4970-A758-31DB1DD0EFA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E3D1A-E3B6-4B78-B2EC-55E3FF23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9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E3D1A-E3B6-4B78-B2EC-55E3FF23C1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4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Visual Studio Live! Las Vegas 2011MGB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89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it is different from </a:t>
            </a:r>
            <a:r>
              <a:rPr lang="en-US" dirty="0" err="1"/>
              <a:t>dropbox</a:t>
            </a:r>
            <a:r>
              <a:rPr lang="en-US" dirty="0"/>
              <a:t>, drive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E3D1A-E3B6-4B78-B2EC-55E3FF23C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3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was originally</a:t>
            </a:r>
            <a:r>
              <a:rPr lang="en-US" baseline="0" dirty="0"/>
              <a:t> created by Linus for work on the Linux kernel right around 2005. </a:t>
            </a:r>
          </a:p>
          <a:p>
            <a:endParaRPr lang="en-US" baseline="0" dirty="0"/>
          </a:p>
          <a:p>
            <a:r>
              <a:rPr lang="en-US" baseline="0" dirty="0"/>
              <a:t>Although git has its origins in the Open source community, git is being used within close source projects also.  </a:t>
            </a:r>
          </a:p>
          <a:p>
            <a:endParaRPr lang="en-US" baseline="0" dirty="0"/>
          </a:p>
          <a:p>
            <a:r>
              <a:rPr lang="en-US" baseline="0" dirty="0"/>
              <a:t>This is just some of the many companies that are using git for both oss and closed sourced projects.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Visual Studio Live! Las Vegas 2011MGB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78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it is useful to social scientists?</a:t>
            </a:r>
            <a:r>
              <a:rPr lang="en-US" baseline="0" dirty="0"/>
              <a:t> – Program to collect, tidy and </a:t>
            </a:r>
            <a:r>
              <a:rPr lang="en-US" baseline="0" dirty="0" err="1"/>
              <a:t>analyse</a:t>
            </a:r>
            <a:r>
              <a:rPr lang="en-US" baseline="0" dirty="0"/>
              <a:t> data. Share questioners. Share data set </a:t>
            </a:r>
            <a:r>
              <a:rPr lang="en-US" baseline="0" dirty="0" err="1"/>
              <a:t>fot</a:t>
            </a:r>
            <a:r>
              <a:rPr lang="en-US" baseline="0" dirty="0"/>
              <a:t> public to use and add there data set to the existing ones. Correct any incorrect data.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data collaboration,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E3D1A-E3B6-4B78-B2EC-55E3FF23C1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05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https://help.github.com/articles/github-glossary/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E3D1A-E3B6-4B78-B2EC-55E3FF23C1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18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E3D1A-E3B6-4B78-B2EC-55E3FF23C1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64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with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E3D1A-E3B6-4B78-B2EC-55E3FF23C1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5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3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5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9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8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51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8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5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24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3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3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7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256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help.github.com/articles/fork-a-repo/" TargetMode="External"/><Relationship Id="rId3" Type="http://schemas.openxmlformats.org/officeDocument/2006/relationships/hyperlink" Target="https://github.com/trending" TargetMode="External"/><Relationship Id="rId7" Type="http://schemas.openxmlformats.org/officeDocument/2006/relationships/hyperlink" Target="https://help.github.com/articles/create-a-repo/" TargetMode="External"/><Relationship Id="rId2" Type="http://schemas.openxmlformats.org/officeDocument/2006/relationships/hyperlink" Target="https://help.github.com/articles/github-glossar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clipse.github.io/" TargetMode="External"/><Relationship Id="rId5" Type="http://schemas.openxmlformats.org/officeDocument/2006/relationships/hyperlink" Target="https://support.rstudio.com/hc/en-us/articles/200532077-Version-Control-with-Git-and-SVN" TargetMode="External"/><Relationship Id="rId4" Type="http://schemas.openxmlformats.org/officeDocument/2006/relationships/hyperlink" Target="https://git-scm.com/docs/gitglossary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s.github.com/activities/hello-worl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rtieDataScience/SyllabusAndLectur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470" y="951186"/>
            <a:ext cx="11062137" cy="3710151"/>
          </a:xfrm>
        </p:spPr>
        <p:txBody>
          <a:bodyPr>
            <a:normAutofit/>
          </a:bodyPr>
          <a:lstStyle/>
          <a:p>
            <a:r>
              <a:rPr lang="en-US" sz="3200" dirty="0"/>
              <a:t>Introduction to the Version Control Software</a:t>
            </a:r>
            <a:r>
              <a:rPr lang="en-US" sz="3200" dirty="0">
                <a:solidFill>
                  <a:schemeClr val="bg1"/>
                </a:solidFill>
              </a:rPr>
              <a:t>: 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								</a:t>
            </a:r>
            <a:r>
              <a:rPr lang="en-US" sz="8900" b="1" dirty="0" err="1">
                <a:solidFill>
                  <a:schemeClr val="bg1"/>
                </a:solidFill>
              </a:rPr>
              <a:t>Git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574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Tools/Resources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2771285"/>
            <a:ext cx="10312780" cy="338554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" tIns="0" rIns="7935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Links:</a:t>
            </a:r>
          </a:p>
          <a:p>
            <a:pPr lvl="1" defTabSz="914400">
              <a:buClrTx/>
              <a:buSzTx/>
            </a:pPr>
            <a:r>
              <a:rPr lang="en-US" altLang="en-US" sz="1800" dirty="0">
                <a:hlinkClick r:id="rId2"/>
              </a:rPr>
              <a:t>https://help.github.com/articles/github-glossary/</a:t>
            </a:r>
            <a:endParaRPr lang="en-US" altLang="en-US" sz="1800" dirty="0"/>
          </a:p>
          <a:p>
            <a:pPr lvl="1" defTabSz="914400">
              <a:buClrTx/>
              <a:buSzTx/>
            </a:pPr>
            <a:r>
              <a:rPr lang="en-US" altLang="en-US" sz="1800" dirty="0"/>
              <a:t>pages.github.com</a:t>
            </a:r>
          </a:p>
          <a:p>
            <a:pPr lvl="1" defTabSz="914400">
              <a:buClrTx/>
              <a:buSzTx/>
            </a:pPr>
            <a:r>
              <a:rPr lang="en-US" altLang="en-US" sz="1800" dirty="0">
                <a:hlinkClick r:id="rId3"/>
              </a:rPr>
              <a:t>https://github.com/trending</a:t>
            </a:r>
            <a:endParaRPr lang="en-US" altLang="en-US" sz="1800" dirty="0"/>
          </a:p>
          <a:p>
            <a:pPr lvl="1" defTabSz="914400">
              <a:buClrTx/>
              <a:buSzTx/>
            </a:pPr>
            <a:r>
              <a:rPr lang="en-US" altLang="en-US" sz="1800" dirty="0">
                <a:hlinkClick r:id="rId4"/>
              </a:rPr>
              <a:t>https://git-scm.com/docs/gitglossary</a:t>
            </a:r>
            <a:endParaRPr lang="en-US" altLang="en-US" sz="1800" dirty="0"/>
          </a:p>
          <a:p>
            <a:pPr lvl="1" defTabSz="914400">
              <a:buClrTx/>
              <a:buSzTx/>
            </a:pPr>
            <a:r>
              <a:rPr lang="en-US" altLang="en-US" sz="1800" dirty="0">
                <a:hlinkClick r:id="rId5"/>
              </a:rPr>
              <a:t>https://support.rstudio.com/hc/en-us/articles/200532077-Version-Control-with-Git-and-SVN</a:t>
            </a:r>
            <a:endParaRPr lang="en-US" altLang="en-US" sz="1800" dirty="0"/>
          </a:p>
          <a:p>
            <a:pPr lvl="1" defTabSz="914400">
              <a:buClrTx/>
              <a:buSzTx/>
            </a:pPr>
            <a:r>
              <a:rPr lang="en-US" altLang="en-US" sz="1800" dirty="0">
                <a:hlinkClick r:id="rId6"/>
              </a:rPr>
              <a:t>https://eclipse.github.io/</a:t>
            </a:r>
            <a:endParaRPr lang="en-US" altLang="en-US" sz="1800" dirty="0"/>
          </a:p>
          <a:p>
            <a:pPr lvl="1" defTabSz="914400">
              <a:buClrTx/>
              <a:buSzTx/>
            </a:pPr>
            <a:r>
              <a:rPr lang="en-US" altLang="en-US" sz="1800" dirty="0">
                <a:hlinkClick r:id="rId7"/>
              </a:rPr>
              <a:t>https://help.github.com/articles/set-up-git/</a:t>
            </a:r>
          </a:p>
          <a:p>
            <a:pPr lvl="1" defTabSz="914400">
              <a:buClrTx/>
              <a:buSzTx/>
            </a:pPr>
            <a:r>
              <a:rPr lang="en-US" altLang="en-US" sz="1800" dirty="0">
                <a:hlinkClick r:id="rId7"/>
              </a:rPr>
              <a:t>https://help.github.com/articles/create-a-repo/</a:t>
            </a:r>
            <a:endParaRPr lang="en-US" altLang="en-US" sz="1800" dirty="0"/>
          </a:p>
          <a:p>
            <a:pPr lvl="1" defTabSz="914400">
              <a:buClrTx/>
              <a:buSzTx/>
            </a:pPr>
            <a:r>
              <a:rPr lang="en-US" altLang="en-US" sz="1800" dirty="0">
                <a:hlinkClick r:id="rId8"/>
              </a:rPr>
              <a:t>https://help.github.com/articles/fork-a-repo/</a:t>
            </a:r>
            <a:endParaRPr lang="en-US" altLang="en-US" sz="1800" dirty="0"/>
          </a:p>
          <a:p>
            <a:pPr lvl="1" defTabSz="914400">
              <a:buClrTx/>
              <a:buSzTx/>
            </a:pPr>
            <a:r>
              <a:rPr lang="en-US" altLang="en-US" sz="1800" dirty="0"/>
              <a:t>https://help.github.com/articles/be-social/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366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1488" r="16747" b="3"/>
          <a:stretch/>
        </p:blipFill>
        <p:spPr>
          <a:xfrm>
            <a:off x="448732" y="1871133"/>
            <a:ext cx="3683001" cy="4504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Queries?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251434" y="1871133"/>
            <a:ext cx="7809187" cy="4545433"/>
          </a:xfrm>
        </p:spPr>
        <p:txBody>
          <a:bodyPr>
            <a:normAutofit/>
          </a:bodyPr>
          <a:lstStyle/>
          <a:p>
            <a:r>
              <a:rPr lang="en-US" sz="4800" dirty="0"/>
              <a:t>Thank you </a:t>
            </a:r>
          </a:p>
          <a:p>
            <a:r>
              <a:rPr lang="en-US" sz="4800" dirty="0"/>
              <a:t>Any queries?</a:t>
            </a:r>
          </a:p>
          <a:p>
            <a:r>
              <a:rPr lang="en-US" sz="4800" dirty="0"/>
              <a:t>For more info: abhinavy@iastate.edu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3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What is Version Control Software?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Social Scientist and GitHub</a:t>
            </a:r>
          </a:p>
          <a:p>
            <a:r>
              <a:rPr lang="en-US" dirty="0"/>
              <a:t>GitHub Glossary</a:t>
            </a:r>
          </a:p>
          <a:p>
            <a:r>
              <a:rPr lang="en-US" dirty="0"/>
              <a:t>Creating repository</a:t>
            </a:r>
          </a:p>
          <a:p>
            <a:r>
              <a:rPr lang="en-US" dirty="0"/>
              <a:t>Setup for IDE</a:t>
            </a:r>
          </a:p>
          <a:p>
            <a:r>
              <a:rPr lang="en-US" dirty="0"/>
              <a:t>Tools/Resources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8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77" y="1087821"/>
            <a:ext cx="7147033" cy="940676"/>
          </a:xfrm>
        </p:spPr>
        <p:txBody>
          <a:bodyPr>
            <a:normAutofit/>
          </a:bodyPr>
          <a:lstStyle/>
          <a:p>
            <a:r>
              <a:rPr lang="en-US" dirty="0"/>
              <a:t>Version Control Software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965" y="2517228"/>
            <a:ext cx="11246069" cy="3862551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Version control, also known as </a:t>
            </a:r>
            <a:r>
              <a:rPr lang="en-US" sz="1400" b="1" dirty="0">
                <a:solidFill>
                  <a:schemeClr val="tx1"/>
                </a:solidFill>
              </a:rPr>
              <a:t>revision control</a:t>
            </a:r>
            <a:r>
              <a:rPr lang="en-US" sz="1400" dirty="0">
                <a:solidFill>
                  <a:schemeClr val="tx1"/>
                </a:solidFill>
              </a:rPr>
              <a:t> or </a:t>
            </a:r>
            <a:r>
              <a:rPr lang="en-US" sz="1400" b="1" dirty="0">
                <a:solidFill>
                  <a:schemeClr val="tx1"/>
                </a:solidFill>
              </a:rPr>
              <a:t>source control </a:t>
            </a:r>
            <a:r>
              <a:rPr lang="en-US" sz="1400" dirty="0">
                <a:solidFill>
                  <a:schemeClr val="tx1"/>
                </a:solidFill>
              </a:rPr>
              <a:t>is the management of changes to </a:t>
            </a:r>
            <a:r>
              <a:rPr lang="en-US" sz="1400" b="1" dirty="0">
                <a:solidFill>
                  <a:schemeClr val="tx1"/>
                </a:solidFill>
              </a:rPr>
              <a:t>documents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b="1" dirty="0">
                <a:solidFill>
                  <a:schemeClr val="tx1"/>
                </a:solidFill>
              </a:rPr>
              <a:t>computer programs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b="1" dirty="0">
                <a:solidFill>
                  <a:schemeClr val="tx1"/>
                </a:solidFill>
              </a:rPr>
              <a:t>large web sites</a:t>
            </a:r>
            <a:r>
              <a:rPr lang="en-US" sz="1400" dirty="0">
                <a:solidFill>
                  <a:schemeClr val="tx1"/>
                </a:solidFill>
              </a:rPr>
              <a:t>, and </a:t>
            </a:r>
            <a:r>
              <a:rPr lang="en-US" sz="1400" b="1" dirty="0">
                <a:solidFill>
                  <a:schemeClr val="tx1"/>
                </a:solidFill>
              </a:rPr>
              <a:t>other collections of information.</a:t>
            </a:r>
          </a:p>
          <a:p>
            <a:pPr algn="ctr"/>
            <a:endParaRPr lang="en-US" b="1" dirty="0"/>
          </a:p>
          <a:p>
            <a:pPr marL="1257300" lvl="2" indent="-342900" algn="l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bg1"/>
                </a:solidFill>
              </a:rPr>
              <a:t>Apache Subversion  (SVN)</a:t>
            </a:r>
          </a:p>
          <a:p>
            <a:pPr marL="1257300" lvl="2" indent="-342900" algn="l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bg1"/>
                </a:solidFill>
              </a:rPr>
              <a:t>Concurrent Versions System (CVS)</a:t>
            </a:r>
          </a:p>
          <a:p>
            <a:pPr marL="1257300" lvl="2" indent="-342900" algn="l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bg1"/>
                </a:solidFill>
              </a:rPr>
              <a:t>Mercurial</a:t>
            </a:r>
          </a:p>
          <a:p>
            <a:pPr marL="1257300" lvl="2" indent="-342900" algn="l">
              <a:buFont typeface="Wingdings" panose="05000000000000000000" pitchFamily="2" charset="2"/>
              <a:buChar char="q"/>
            </a:pPr>
            <a:r>
              <a:rPr lang="en-US" sz="2000" b="1" dirty="0" err="1">
                <a:solidFill>
                  <a:schemeClr val="bg1"/>
                </a:solidFill>
              </a:rPr>
              <a:t>Git</a:t>
            </a:r>
            <a:endParaRPr lang="en-US" sz="2000" b="1" dirty="0">
              <a:solidFill>
                <a:schemeClr val="bg1"/>
              </a:solidFill>
            </a:endParaRPr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974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History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72965" y="2029514"/>
            <a:ext cx="109894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4D4D4D"/>
                </a:solidFill>
                <a:latin typeface="+mj-lt"/>
              </a:rPr>
              <a:t>Created by Linus Torvalds for work on the Linux kernel  ~2005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605" y="3510375"/>
            <a:ext cx="1215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Some of the companies that use git:</a:t>
            </a:r>
            <a:endParaRPr lang="en-US" sz="3733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21" y="5622771"/>
            <a:ext cx="3302587" cy="637564"/>
          </a:xfrm>
          <a:prstGeom prst="rect">
            <a:avLst/>
          </a:prstGeom>
        </p:spPr>
      </p:pic>
      <p:pic>
        <p:nvPicPr>
          <p:cNvPr id="1040" name="Picture 16" descr="http://1.bp.blogspot.com/-Ry9jTsckN4U/TitcTRBj-UI/AAAAAAAACXk/bhO7Mop5Lw0/s1600/facebook_logo_hd_wallpap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852" y="4780410"/>
            <a:ext cx="3348567" cy="125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ts3.mm.bing.net/th?id=H.4907177096580342&amp;pid=1.7&amp;w=241&amp;h=109&amp;c=7&amp;rs=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032" y="3339254"/>
            <a:ext cx="2230967" cy="100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oog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564" y="5437058"/>
            <a:ext cx="3492500" cy="120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inkedI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97" y="4430499"/>
            <a:ext cx="3062275" cy="74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00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&amp;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</a:t>
            </a:r>
            <a:r>
              <a:rPr lang="en-US" b="1" dirty="0" err="1"/>
              <a:t>Git</a:t>
            </a:r>
            <a:r>
              <a:rPr lang="en-US" b="1" dirty="0"/>
              <a:t>?</a:t>
            </a:r>
          </a:p>
          <a:p>
            <a:r>
              <a:rPr lang="en-US" dirty="0" err="1"/>
              <a:t>Git</a:t>
            </a:r>
            <a:r>
              <a:rPr lang="en-US" dirty="0"/>
              <a:t> is an open source program for tracking changes in text files.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What is GitHub?</a:t>
            </a:r>
          </a:p>
          <a:p>
            <a:r>
              <a:rPr lang="en-US" dirty="0"/>
              <a:t>GitHub is a code hosting platform for version control and collaboration. It lets you and others work together on projects from anywhere.</a:t>
            </a:r>
          </a:p>
          <a:p>
            <a:r>
              <a:rPr lang="en-US" dirty="0">
                <a:hlinkClick r:id="rId2"/>
              </a:rPr>
              <a:t>https://guides.github.com/activities/hello-world/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5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Scientist and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Feedback and review is easier and  Increased transparency, Version Control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b="1" dirty="0">
                <a:solidFill>
                  <a:schemeClr val="tx1"/>
                </a:solidFill>
              </a:rPr>
              <a:t> Keep your Files/Code in one place.</a:t>
            </a:r>
          </a:p>
          <a:p>
            <a:r>
              <a:rPr lang="en-US" b="1" dirty="0">
                <a:solidFill>
                  <a:schemeClr val="tx1"/>
                </a:solidFill>
              </a:rPr>
              <a:t>Data Collaboration: </a:t>
            </a:r>
            <a:r>
              <a:rPr lang="en-US" dirty="0">
                <a:solidFill>
                  <a:schemeClr val="tx1"/>
                </a:solidFill>
              </a:rPr>
              <a:t>Share data set to public. Allows other users to add data to our own dataset. Increases the quantity and quality. </a:t>
            </a:r>
          </a:p>
          <a:p>
            <a:r>
              <a:rPr lang="en-US" dirty="0">
                <a:hlinkClick r:id="rId3"/>
              </a:rPr>
              <a:t>https://github.com/HertieDataScience/SyllabusAndLectures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0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30" y="1001701"/>
            <a:ext cx="8478725" cy="559085"/>
          </a:xfrm>
        </p:spPr>
        <p:txBody>
          <a:bodyPr/>
          <a:lstStyle/>
          <a:p>
            <a:r>
              <a:rPr lang="en-US" dirty="0"/>
              <a:t>GitHub Glossary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365" y="1873526"/>
            <a:ext cx="1113394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Repository: </a:t>
            </a:r>
            <a:r>
              <a:rPr lang="en-US" sz="1400" dirty="0"/>
              <a:t>A repository is the most basic element of GitHub. They're easiest to imagine as a project's folder.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Commit:</a:t>
            </a:r>
            <a:r>
              <a:rPr lang="en-US" sz="1400" dirty="0"/>
              <a:t> A commit, or "revision", is an individual change to a file (or set of files).</a:t>
            </a:r>
          </a:p>
          <a:p>
            <a:endParaRPr lang="en-US" sz="1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Pull: </a:t>
            </a:r>
            <a:r>
              <a:rPr lang="en-US" sz="1400" dirty="0"/>
              <a:t>Pull refers to when you are fetching in changes and merging them. 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Push: </a:t>
            </a:r>
            <a:r>
              <a:rPr lang="en-US" sz="1400" dirty="0"/>
              <a:t>Pushing refers to sending your committed changes to a remote repository such as GitHub.com.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Collaborator</a:t>
            </a:r>
            <a:r>
              <a:rPr lang="en-US" sz="1400" dirty="0"/>
              <a:t>: A collaborator is a person with read and write access to a repository who has been invited to contribute by the repository owner.</a:t>
            </a:r>
          </a:p>
          <a:p>
            <a:endParaRPr lang="en-US" sz="1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Contributor: </a:t>
            </a:r>
            <a:r>
              <a:rPr lang="en-US" sz="1400" dirty="0"/>
              <a:t>A contributor is someone who has contributed to a project by having a pull request merged but does not have collaborator access.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Branch</a:t>
            </a:r>
            <a:r>
              <a:rPr lang="en-US" sz="1400" dirty="0"/>
              <a:t>: A branch is a parallel version of a repository.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Clone:</a:t>
            </a:r>
            <a:r>
              <a:rPr lang="en-US" sz="1400" dirty="0"/>
              <a:t> A clone is a copy of a repository that lives on your computer instead of on a website's server somewhere, or the act of making that copy.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Fork: </a:t>
            </a:r>
            <a:r>
              <a:rPr lang="en-US" sz="1400" dirty="0"/>
              <a:t>A fork is a personal copy of another user's repository that lives on your account.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Pull Request: </a:t>
            </a:r>
            <a:r>
              <a:rPr lang="en-US" sz="1400" dirty="0"/>
              <a:t>Pull requests are proposed changes to a repository submitted by a user and accepted or rejected by a repository's collaborators.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/>
              <a:t>Merge:</a:t>
            </a:r>
            <a:r>
              <a:rPr lang="en-US" sz="1400" dirty="0"/>
              <a:t> Merging takes the changes from one branch (in the same repository or from a fork), and applies them into another.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672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Account and repository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Things required: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Email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Computer with Internet access: </a:t>
            </a:r>
            <a:r>
              <a:rPr lang="en-US" sz="32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</a:t>
            </a:r>
            <a:r>
              <a:rPr lang="en-US" sz="3200" dirty="0">
                <a:solidFill>
                  <a:schemeClr val="accent1">
                    <a:lumMod val="90000"/>
                    <a:lumOff val="10000"/>
                  </a:schemeClr>
                </a:solidFill>
                <a:hlinkClick r:id="rId3"/>
              </a:rPr>
              <a:t>https://github.com</a:t>
            </a:r>
            <a:r>
              <a:rPr lang="en-US" sz="32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No coding necessary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06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with different ide’s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Git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Rstudio</a:t>
            </a:r>
            <a:endParaRPr lang="en-US" sz="2000" dirty="0"/>
          </a:p>
          <a:p>
            <a:pPr lvl="1"/>
            <a:r>
              <a:rPr lang="en-US" sz="2000" dirty="0"/>
              <a:t>Eclipse</a:t>
            </a:r>
          </a:p>
          <a:p>
            <a:pPr lvl="1"/>
            <a:r>
              <a:rPr lang="en-US" sz="2000" dirty="0" err="1"/>
              <a:t>PyCharm</a:t>
            </a:r>
            <a:endParaRPr lang="en-US" sz="2000" dirty="0"/>
          </a:p>
          <a:p>
            <a:pPr lvl="1"/>
            <a:r>
              <a:rPr lang="en-US" sz="2000" dirty="0"/>
              <a:t>NetBeans IDE</a:t>
            </a:r>
          </a:p>
          <a:p>
            <a:pPr lvl="1"/>
            <a:r>
              <a:rPr lang="en-US" sz="2000" dirty="0"/>
              <a:t>Android Studio</a:t>
            </a:r>
          </a:p>
          <a:p>
            <a:pPr lvl="1"/>
            <a:r>
              <a:rPr lang="en-US" sz="2000" dirty="0" err="1"/>
              <a:t>Xcode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393955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175</TotalTime>
  <Words>778</Words>
  <Application>Microsoft Office PowerPoint</Application>
  <PresentationFormat>Widescreen</PresentationFormat>
  <Paragraphs>107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Wingdings</vt:lpstr>
      <vt:lpstr>Wingdings 2</vt:lpstr>
      <vt:lpstr>Dividend</vt:lpstr>
      <vt:lpstr>Introduction to the Version Control Software:           Git</vt:lpstr>
      <vt:lpstr>Agenda</vt:lpstr>
      <vt:lpstr>Version Control Software ?</vt:lpstr>
      <vt:lpstr>History</vt:lpstr>
      <vt:lpstr>GIT &amp; GitHub</vt:lpstr>
      <vt:lpstr>Social Scientist and GitHub</vt:lpstr>
      <vt:lpstr>GitHub Glossary</vt:lpstr>
      <vt:lpstr>Creating Account and repository</vt:lpstr>
      <vt:lpstr>Git with different ide’s</vt:lpstr>
      <vt:lpstr>Tools/Resources</vt:lpstr>
      <vt:lpstr>Queries?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Yedla</dc:creator>
  <cp:lastModifiedBy>Abhinav Yedla</cp:lastModifiedBy>
  <cp:revision>23</cp:revision>
  <dcterms:created xsi:type="dcterms:W3CDTF">2016-08-13T03:49:10Z</dcterms:created>
  <dcterms:modified xsi:type="dcterms:W3CDTF">2016-11-29T16:04:45Z</dcterms:modified>
</cp:coreProperties>
</file>