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48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1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97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8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5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34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1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69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4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78B5-7517-467F-8B7C-3DE6C805AD4D}" type="datetimeFigureOut">
              <a:rPr lang="ru-RU" smtClean="0"/>
              <a:pPr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AE94-A7C6-4B18-9BC7-3D8E126FEE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Администрирование компьютерной сети офисного здания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40241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Выполнил: </a:t>
            </a:r>
            <a:r>
              <a:rPr lang="ru-RU" dirty="0" smtClean="0"/>
              <a:t>Григорьев М.А.</a:t>
            </a:r>
            <a:endParaRPr lang="ru-RU" dirty="0" smtClean="0"/>
          </a:p>
          <a:p>
            <a:pPr algn="r"/>
            <a:r>
              <a:rPr lang="ru-RU" dirty="0" smtClean="0"/>
              <a:t>Студент гр. СА-495/б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65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0" y="352425"/>
            <a:ext cx="11010900" cy="58245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помещения для работы служащих предприятий и фирм. Офисы могут быть предназначены для размещения высшего руководящего состава, выполнять представительские функции, а также принимать клиентов, хранить и обрабатывать документы, архивы и тому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подобное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проекта является администрирование компьютерной сети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офисного помещения,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бесперебойного и безопасного функционирования сети для эффективного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оперативного доступа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является администрирование компьютерной сети аптечного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офисного помещения.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-инфраструктура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офисного помещения.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786" y="2196"/>
            <a:ext cx="10515600" cy="1325563"/>
          </a:xfrm>
        </p:spPr>
        <p:txBody>
          <a:bodyPr/>
          <a:lstStyle/>
          <a:p>
            <a:r>
              <a:rPr lang="ru-RU" dirty="0" smtClean="0"/>
              <a:t>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51978"/>
            <a:ext cx="12054214" cy="59060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 поставленной цели необходимо решить следующие задачи: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исходные данные и логическую топологию компьютерной сети.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взаимодействие серверов компьютерной сети и рабочих станций.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Подобрать программное обеспечение для серверов и рабочих станций компьютерной сети и провести дальнейшую установку на устройства.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методы удаленного администрирования, а также реализовать их.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установку операционных систем на сервера и клиенты компьютерной сети.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необходимые службы и протоколы на сервера компьютерной сети.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сетевые службы на серверах и клиентах компьютерной сети.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взаимодействие между головным офисом и филиалами.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инструменты для удаленного администрирования.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данного курсового проекта является: прототип настроенной IT–инфраструктуры офисного здания и 2 филиалов, с настроенным соединениями между сегментами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79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268" y="152182"/>
            <a:ext cx="11600145" cy="1325563"/>
          </a:xfrm>
        </p:spPr>
        <p:txBody>
          <a:bodyPr>
            <a:normAutofit/>
          </a:bodyPr>
          <a:lstStyle/>
          <a:p>
            <a:r>
              <a:rPr lang="ru-RU" b="1" dirty="0" smtClean="0"/>
              <a:t>Аналитическая часть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77745"/>
            <a:ext cx="12046857" cy="5558973"/>
          </a:xfrm>
        </p:spPr>
        <p:txBody>
          <a:bodyPr>
            <a:normAutofit fontScale="70000" lnSpcReduction="20000"/>
          </a:bodyPr>
          <a:lstStyle/>
          <a:p>
            <a:pPr marL="0" indent="54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анализа офисного помещения и его филиалов, были рассмотрены исходные данные, необходимые для более глубокого понимания текущего состояния сетевой инфраструктуры. Особое внимание уделено описанию логической топологии сети, где представлено взаимодействие между различными узлами и компонентами сети. Проанализировано взаимодействие серверов компьютерной сети, определены их роли и функции. Этот анализ позволил выделить ключевые аспекты такие, как нагрузку и эффективность в решении поставленных задач. Обоснован выбор программного обеспечения для серверов и рабочих станций, учитывая требования организации. Также было представлено описание удаленного администрирования, выявлены инструменты и методы, используемые для управления сетью на расстоянии. Это позволяет повысить эффективность обслуживания и поддержки системы в условиях удаленной работы. </a:t>
            </a:r>
          </a:p>
          <a:p>
            <a:pPr marL="0" indent="54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проведенный анализ позволяет сформировать базу для дальнейших решений, направленных на оптимизацию и улучшение функционирования IT-инфраструктуры.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0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714" y="878567"/>
            <a:ext cx="10842172" cy="5718175"/>
          </a:xfrm>
        </p:spPr>
        <p:txBody>
          <a:bodyPr/>
          <a:lstStyle/>
          <a:p>
            <a:pPr marL="0" indent="0">
              <a:buNone/>
            </a:pPr>
            <a:r>
              <a:rPr lang="ru-RU" sz="4400" b="1" dirty="0" smtClean="0">
                <a:latin typeface="+mj-lt"/>
                <a:ea typeface="+mj-ea"/>
                <a:cs typeface="+mj-cs"/>
              </a:rPr>
              <a:t>Практическая часть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92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06286"/>
            <a:ext cx="12192000" cy="5551714"/>
          </a:xfrm>
        </p:spPr>
        <p:txBody>
          <a:bodyPr>
            <a:normAutofit fontScale="77500" lnSpcReduction="20000"/>
          </a:bodyPr>
          <a:lstStyle/>
          <a:p>
            <a:pPr marL="0" indent="54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цели, были выполнены следующие задачи: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анализ предметную область.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исходные данные и логическую топологию компьютерной сети.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взаимодействие серверов компьютерной сети и рабочих станций.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Подобраны программное обеспечение для серверов и рабочих станций компьютерной сети и провести дальнейшую установку на устройства.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методы удаленного администрирования, а также реализовать их.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установку операционных систем на сервера и клиенты компьютерной сети.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установка необходимые служб и протоколов на серверах компьютерной сети.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настройки сетевых служб на серверах и клиентах компьютерной сети.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организация взаимодействия между головным офисом и филиалами.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настройка инструментов для удаленного администрирования. </a:t>
            </a:r>
          </a:p>
          <a:p>
            <a:pPr marL="0" lv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Результатом курсового проекта является объединение сегментов сети аптечного магазина-склада и удаленных филиалов, таким образом, в ходе проделанной работы цель была достигнута и все задачи выполнены.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9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5286" y="2556782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6760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510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Тема Office</vt:lpstr>
      <vt:lpstr>Администрирование компьютерной сети офисного здания</vt:lpstr>
      <vt:lpstr>Презентация PowerPoint</vt:lpstr>
      <vt:lpstr>Задачи исследования</vt:lpstr>
      <vt:lpstr>Аналитическая часть</vt:lpstr>
      <vt:lpstr>Презентация PowerPoint</vt:lpstr>
      <vt:lpstr>Заключение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компьютерной сети …</dc:title>
  <dc:creator>Валентина Кобзева</dc:creator>
  <cp:lastModifiedBy>ShadowShaman</cp:lastModifiedBy>
  <cp:revision>12</cp:revision>
  <dcterms:created xsi:type="dcterms:W3CDTF">2020-05-22T13:35:10Z</dcterms:created>
  <dcterms:modified xsi:type="dcterms:W3CDTF">2023-12-06T20:13:14Z</dcterms:modified>
</cp:coreProperties>
</file>