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0294" y="498750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888714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3356" y="2271601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560945" y="4139670"/>
            <a:ext cx="88484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 Security 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2388198" y="825878"/>
            <a:ext cx="64132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Highlights of 2018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722555" y="2401074"/>
            <a:ext cx="10782749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120 events happened across all chapters of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245 speakers presented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-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4000 people attended meets and workshops around the year in 2018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2388197" y="825878"/>
            <a:ext cx="69601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we headed?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760206" y="2153012"/>
            <a:ext cx="1078274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number of chapters and participation in the 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collaboration among various communities to help evangelizing information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Mentoring students from colleges and universities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meeting formats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and live stream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2388198" y="825878"/>
            <a:ext cx="70897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 supporting us!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22555" y="2131947"/>
            <a:ext cx="1072762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organizations being kind enough to constantly support us by providing us space to meet and share knowledge: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Citrix (Bangalore), Thought Works (Chennai)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Sophos, Ganpat University(Ahmedabad),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(Delhi), Open Text (Hyderabad),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Airtel (Delhi), Progress Software (Hyderabad),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For Technical Education (Bhopal),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Directiplex (Mumbai),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Emirates (Dubai)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Payatu (Pune), KPN (Amsterdam),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and many more who are not in this list. A Big Thank You ☺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2388198" y="825878"/>
            <a:ext cx="708974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shout out to other InfoSec communities doing great work locally!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655294" y="3184670"/>
            <a:ext cx="1072762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Garage4Hackers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Cysinfo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OWASP chapters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Defcon 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InfoSec girls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others doing great work out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2388198" y="825878"/>
            <a:ext cx="7089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 of thanks!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722555" y="2131947"/>
            <a:ext cx="1072762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all chapter leaders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All organizations/institutions who have supported in some format in conducting meets.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And all volunteers who volunteer for hours for community.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5554" y="1931043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2388198" y="825878"/>
            <a:ext cx="70897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732190" y="2997938"/>
            <a:ext cx="107276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3533170" y="885014"/>
            <a:ext cx="47871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behind n|u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2555" y="2406453"/>
            <a:ext cx="1003509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Started as an idea to share knowledge in the area of information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Promote and advance security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Make InfoSec learning fun! ☺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2388198" y="825878"/>
            <a:ext cx="64966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non-profit!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22555" y="2406453"/>
            <a:ext cx="589877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Registered as a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non-profit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Society and Trust in Pune, since 2010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Everything in null is free and open!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place for hate speech, piracy and any unlawful activity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43886" y="2362192"/>
            <a:ext cx="3914061" cy="3763963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3533170" y="812208"/>
            <a:ext cx="47871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n|u meets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22555" y="2406453"/>
            <a:ext cx="107276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n|u monthly meets take place in multiple cities where InfoSec enthusiasts discuss security.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2291379" y="812208"/>
            <a:ext cx="69763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n|u Hands on Workshops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22555" y="2406453"/>
            <a:ext cx="107276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conducted free workshops on offensive(Humla), defensive(Bachaav) &amp; short skill-bridging(Puliya). 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2339790" y="812208"/>
            <a:ext cx="69763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n|u Portal (null.co.in)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22555" y="2406453"/>
            <a:ext cx="107276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Hosting Platform of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2603351" y="812208"/>
            <a:ext cx="67396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n|u mailing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22555" y="2406453"/>
            <a:ext cx="10727620" cy="2719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discussion and announcements channel of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2398955" y="812208"/>
            <a:ext cx="69655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n|u jobs </a:t>
            </a:r>
            <a:r>
              <a:rPr b="0" i="0" lang="en-US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(jobs.null.c</a:t>
            </a:r>
            <a:r>
              <a:rPr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ommunity</a:t>
            </a:r>
            <a:r>
              <a:rPr b="0" i="0" lang="en-US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98842" y="3250928"/>
            <a:ext cx="107276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job portal for security jobs 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9536" y="579438"/>
            <a:ext cx="1362620" cy="23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705" y="910229"/>
            <a:ext cx="1756209" cy="3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9763" y="1657884"/>
            <a:ext cx="1230412" cy="21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6265" y="1287543"/>
            <a:ext cx="1400512" cy="23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94" y="436645"/>
            <a:ext cx="1701796" cy="17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2398955" y="812208"/>
            <a:ext cx="69655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a n|u community member?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81722" y="2236462"/>
            <a:ext cx="107276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one who wants to be associated with 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