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2"/>
  </p:notesMasterIdLst>
  <p:handoutMasterIdLst>
    <p:handoutMasterId r:id="rId33"/>
  </p:handoutMasterIdLst>
  <p:sldIdLst>
    <p:sldId id="267" r:id="rId5"/>
    <p:sldId id="278" r:id="rId6"/>
    <p:sldId id="289" r:id="rId7"/>
    <p:sldId id="290" r:id="rId8"/>
    <p:sldId id="291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92" r:id="rId26"/>
    <p:sldId id="293" r:id="rId27"/>
    <p:sldId id="294" r:id="rId28"/>
    <p:sldId id="297" r:id="rId29"/>
    <p:sldId id="295" r:id="rId30"/>
    <p:sldId id="296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11/16/2018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11/16/2018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11/16/2018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11/16/2018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@null0x0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@null0x0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2" y="5181600"/>
            <a:ext cx="9429931" cy="99107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Welcome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FE91AF7-568E-494A-86FB-8C2E34AF7D66}"/>
              </a:ext>
            </a:extLst>
          </p:cNvPr>
          <p:cNvSpPr/>
          <p:nvPr/>
        </p:nvSpPr>
        <p:spPr>
          <a:xfrm>
            <a:off x="4206838" y="1447800"/>
            <a:ext cx="4365878" cy="3526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401252" y="601497"/>
            <a:ext cx="7594772" cy="2515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3290" marR="61714">
              <a:lnSpc>
                <a:spcPts val="4585"/>
              </a:lnSpc>
              <a:spcBef>
                <a:spcPts val="229"/>
              </a:spcBef>
            </a:pPr>
            <a:r>
              <a:rPr sz="6600" spc="-79" baseline="3103" dirty="0">
                <a:latin typeface="Calibri"/>
                <a:cs typeface="Calibri"/>
              </a:rPr>
              <a:t>K</a:t>
            </a:r>
            <a:r>
              <a:rPr sz="6600" baseline="3103" dirty="0">
                <a:latin typeface="Calibri"/>
                <a:cs typeface="Calibri"/>
              </a:rPr>
              <a:t>eep in M</a:t>
            </a:r>
            <a:r>
              <a:rPr sz="6600" spc="-9" baseline="3103" dirty="0">
                <a:latin typeface="Calibri"/>
                <a:cs typeface="Calibri"/>
              </a:rPr>
              <a:t>i</a:t>
            </a:r>
            <a:r>
              <a:rPr sz="6600" baseline="3103" dirty="0">
                <a:latin typeface="Calibri"/>
                <a:cs typeface="Calibri"/>
              </a:rPr>
              <a:t>nd</a:t>
            </a:r>
            <a:endParaRPr sz="4400">
              <a:latin typeface="Calibri"/>
              <a:cs typeface="Calibri"/>
            </a:endParaRPr>
          </a:p>
          <a:p>
            <a:pPr marL="12700" algn="just">
              <a:lnSpc>
                <a:spcPts val="3840"/>
              </a:lnSpc>
              <a:spcBef>
                <a:spcPts val="3533"/>
              </a:spcBef>
            </a:pPr>
            <a:r>
              <a:rPr sz="3200" dirty="0">
                <a:latin typeface="Calibri"/>
                <a:cs typeface="Calibri"/>
              </a:rPr>
              <a:t>nu</a:t>
            </a:r>
            <a:r>
              <a:rPr sz="3200" spc="-14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2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9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9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ons a</a:t>
            </a:r>
            <a:r>
              <a:rPr sz="3200" spc="-34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4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onduc</a:t>
            </a:r>
            <a:r>
              <a:rPr sz="3200" spc="-54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 </a:t>
            </a:r>
            <a:r>
              <a:rPr sz="3200" spc="-14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14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olu</a:t>
            </a:r>
            <a:r>
              <a:rPr sz="3200" spc="-34" dirty="0">
                <a:latin typeface="Calibri"/>
                <a:cs typeface="Calibri"/>
              </a:rPr>
              <a:t>n</a:t>
            </a:r>
            <a:r>
              <a:rPr sz="3200" spc="-39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ee</a:t>
            </a:r>
            <a:r>
              <a:rPr sz="3200" spc="-59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out of </a:t>
            </a:r>
            <a:r>
              <a:rPr sz="3200" spc="-9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heir pas</a:t>
            </a:r>
            <a:r>
              <a:rPr sz="3200" spc="-14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ion</a:t>
            </a:r>
            <a:r>
              <a:rPr sz="3200" spc="2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will</a:t>
            </a:r>
            <a:r>
              <a:rPr sz="3200" spc="-4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ngness</a:t>
            </a:r>
            <a:r>
              <a:rPr sz="3200" spc="19" dirty="0">
                <a:latin typeface="Calibri"/>
                <a:cs typeface="Calibri"/>
              </a:rPr>
              <a:t> </a:t>
            </a:r>
            <a:r>
              <a:rPr sz="3200" spc="-39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9" dirty="0">
                <a:latin typeface="Calibri"/>
                <a:cs typeface="Calibri"/>
              </a:rPr>
              <a:t> </a:t>
            </a:r>
            <a:r>
              <a:rPr sz="3200" spc="-19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9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bu</a:t>
            </a:r>
            <a:r>
              <a:rPr sz="3200" spc="-44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39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secur</a:t>
            </a:r>
            <a:r>
              <a:rPr sz="3200" spc="-9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ty </a:t>
            </a:r>
            <a:r>
              <a:rPr sz="3200" spc="-19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ommun</a:t>
            </a:r>
            <a:r>
              <a:rPr sz="3200" spc="-14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219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352" y="1684884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352" y="3831177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01253" y="3855721"/>
            <a:ext cx="7736201" cy="1408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81">
              <a:lnSpc>
                <a:spcPts val="3360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While the kn</a:t>
            </a:r>
            <a:r>
              <a:rPr sz="4800" spc="-14" baseline="3413" dirty="0">
                <a:latin typeface="Calibri"/>
                <a:cs typeface="Calibri"/>
              </a:rPr>
              <a:t>o</a:t>
            </a:r>
            <a:r>
              <a:rPr sz="4800" baseline="3413" dirty="0">
                <a:latin typeface="Calibri"/>
                <a:cs typeface="Calibri"/>
              </a:rPr>
              <a:t>wled</a:t>
            </a:r>
            <a:r>
              <a:rPr sz="4800" spc="-19" baseline="3413" dirty="0">
                <a:latin typeface="Calibri"/>
                <a:cs typeface="Calibri"/>
              </a:rPr>
              <a:t>g</a:t>
            </a:r>
            <a:r>
              <a:rPr sz="4800" baseline="3413" dirty="0">
                <a:latin typeface="Calibri"/>
                <a:cs typeface="Calibri"/>
              </a:rPr>
              <a:t>e</a:t>
            </a:r>
            <a:r>
              <a:rPr sz="4800" spc="-14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sha</a:t>
            </a:r>
            <a:r>
              <a:rPr sz="4800" spc="-44" baseline="3413" dirty="0">
                <a:latin typeface="Calibri"/>
                <a:cs typeface="Calibri"/>
              </a:rPr>
              <a:t>r</a:t>
            </a:r>
            <a:r>
              <a:rPr sz="4800" baseline="3413" dirty="0">
                <a:latin typeface="Calibri"/>
                <a:cs typeface="Calibri"/>
              </a:rPr>
              <a:t>ed is p</a:t>
            </a:r>
            <a:r>
              <a:rPr sz="4800" spc="-50" baseline="3413" dirty="0">
                <a:latin typeface="Calibri"/>
                <a:cs typeface="Calibri"/>
              </a:rPr>
              <a:t>r</a:t>
            </a:r>
            <a:r>
              <a:rPr sz="4800" spc="9" baseline="3413" dirty="0">
                <a:latin typeface="Calibri"/>
                <a:cs typeface="Calibri"/>
              </a:rPr>
              <a:t>o</a:t>
            </a:r>
            <a:r>
              <a:rPr sz="4800" spc="4" baseline="3413" dirty="0">
                <a:latin typeface="Calibri"/>
                <a:cs typeface="Calibri"/>
              </a:rPr>
              <a:t>-</a:t>
            </a:r>
            <a:r>
              <a:rPr sz="4800" baseline="3413" dirty="0">
                <a:latin typeface="Calibri"/>
                <a:cs typeface="Calibri"/>
              </a:rPr>
              <a:t>bono it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45"/>
              </a:lnSpc>
              <a:spcBef>
                <a:spcPts val="24"/>
              </a:spcBef>
            </a:pPr>
            <a:r>
              <a:rPr sz="4800" baseline="1706" dirty="0">
                <a:latin typeface="Calibri"/>
                <a:cs typeface="Calibri"/>
              </a:rPr>
              <a:t>does</a:t>
            </a:r>
            <a:r>
              <a:rPr sz="4800" spc="-9" baseline="1706" dirty="0">
                <a:latin typeface="Calibri"/>
                <a:cs typeface="Calibri"/>
              </a:rPr>
              <a:t>n</a:t>
            </a:r>
            <a:r>
              <a:rPr sz="4800" baseline="1706" dirty="0">
                <a:latin typeface="Calibri"/>
                <a:cs typeface="Calibri"/>
              </a:rPr>
              <a:t>'t</a:t>
            </a:r>
            <a:r>
              <a:rPr sz="4800" spc="9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mean</a:t>
            </a:r>
            <a:r>
              <a:rPr sz="4800" spc="-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th</a:t>
            </a:r>
            <a:r>
              <a:rPr sz="4800" spc="-25" baseline="1706" dirty="0">
                <a:latin typeface="Calibri"/>
                <a:cs typeface="Calibri"/>
              </a:rPr>
              <a:t>a</a:t>
            </a:r>
            <a:r>
              <a:rPr sz="4800" baseline="1706" dirty="0">
                <a:latin typeface="Calibri"/>
                <a:cs typeface="Calibri"/>
              </a:rPr>
              <a:t>t</a:t>
            </a:r>
            <a:r>
              <a:rPr sz="4800" spc="9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the</a:t>
            </a:r>
            <a:r>
              <a:rPr sz="4800" spc="-9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t</a:t>
            </a:r>
            <a:r>
              <a:rPr sz="4800" spc="-59" baseline="1706" dirty="0">
                <a:latin typeface="Calibri"/>
                <a:cs typeface="Calibri"/>
              </a:rPr>
              <a:t>r</a:t>
            </a:r>
            <a:r>
              <a:rPr sz="4800" baseline="1706" dirty="0">
                <a:latin typeface="Calibri"/>
                <a:cs typeface="Calibri"/>
              </a:rPr>
              <a:t>ain</a:t>
            </a:r>
            <a:r>
              <a:rPr sz="4800" spc="-9" baseline="1706" dirty="0">
                <a:latin typeface="Calibri"/>
                <a:cs typeface="Calibri"/>
              </a:rPr>
              <a:t>i</a:t>
            </a:r>
            <a:r>
              <a:rPr sz="4800" baseline="1706" dirty="0">
                <a:latin typeface="Calibri"/>
                <a:cs typeface="Calibri"/>
              </a:rPr>
              <a:t>ng</a:t>
            </a:r>
            <a:r>
              <a:rPr sz="4800" spc="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and</a:t>
            </a:r>
            <a:r>
              <a:rPr sz="4800" spc="9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k</a:t>
            </a:r>
            <a:r>
              <a:rPr sz="4800" spc="-9" baseline="1706" dirty="0">
                <a:latin typeface="Calibri"/>
                <a:cs typeface="Calibri"/>
              </a:rPr>
              <a:t>no</a:t>
            </a:r>
            <a:r>
              <a:rPr sz="4800" baseline="1706" dirty="0">
                <a:latin typeface="Calibri"/>
                <a:cs typeface="Calibri"/>
              </a:rPr>
              <a:t>wle</a:t>
            </a:r>
            <a:r>
              <a:rPr sz="4800" spc="-4" baseline="1706" dirty="0">
                <a:latin typeface="Calibri"/>
                <a:cs typeface="Calibri"/>
              </a:rPr>
              <a:t>d</a:t>
            </a:r>
            <a:r>
              <a:rPr sz="4800" spc="-19" baseline="1706" dirty="0">
                <a:latin typeface="Calibri"/>
                <a:cs typeface="Calibri"/>
              </a:rPr>
              <a:t>g</a:t>
            </a:r>
            <a:r>
              <a:rPr sz="4800" baseline="1706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 marR="61081">
              <a:lnSpc>
                <a:spcPts val="3840"/>
              </a:lnSpc>
            </a:pPr>
            <a:r>
              <a:rPr sz="4800" baseline="1706" dirty="0">
                <a:latin typeface="Calibri"/>
                <a:cs typeface="Calibri"/>
              </a:rPr>
              <a:t>im</a:t>
            </a:r>
            <a:r>
              <a:rPr sz="4800" spc="-9" baseline="1706" dirty="0">
                <a:latin typeface="Calibri"/>
                <a:cs typeface="Calibri"/>
              </a:rPr>
              <a:t>p</a:t>
            </a:r>
            <a:r>
              <a:rPr sz="4800" baseline="1706" dirty="0">
                <a:latin typeface="Calibri"/>
                <a:cs typeface="Calibri"/>
              </a:rPr>
              <a:t>ar</a:t>
            </a:r>
            <a:r>
              <a:rPr sz="4800" spc="-39" baseline="1706" dirty="0">
                <a:latin typeface="Calibri"/>
                <a:cs typeface="Calibri"/>
              </a:rPr>
              <a:t>t</a:t>
            </a:r>
            <a:r>
              <a:rPr sz="4800" baseline="1706" dirty="0">
                <a:latin typeface="Calibri"/>
                <a:cs typeface="Calibri"/>
              </a:rPr>
              <a:t>ed</a:t>
            </a:r>
            <a:r>
              <a:rPr sz="4800" spc="2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is</a:t>
            </a:r>
            <a:r>
              <a:rPr sz="4800" spc="-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lacking in</a:t>
            </a:r>
            <a:r>
              <a:rPr sz="4800" spc="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qual</a:t>
            </a:r>
            <a:r>
              <a:rPr sz="4800" spc="-9" baseline="1706" dirty="0">
                <a:latin typeface="Calibri"/>
                <a:cs typeface="Calibri"/>
              </a:rPr>
              <a:t>i</a:t>
            </a:r>
            <a:r>
              <a:rPr sz="4800" baseline="1706" dirty="0">
                <a:latin typeface="Calibri"/>
                <a:cs typeface="Calibri"/>
              </a:rPr>
              <a:t>ty</a:t>
            </a:r>
            <a:r>
              <a:rPr sz="4800" spc="25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or</a:t>
            </a:r>
            <a:r>
              <a:rPr sz="4800" spc="-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de</a:t>
            </a:r>
            <a:r>
              <a:rPr sz="4800" spc="-14" baseline="1706" dirty="0">
                <a:latin typeface="Calibri"/>
                <a:cs typeface="Calibri"/>
              </a:rPr>
              <a:t>p</a:t>
            </a:r>
            <a:r>
              <a:rPr sz="4800" baseline="1706" dirty="0">
                <a:latin typeface="Calibri"/>
                <a:cs typeface="Calibri"/>
              </a:rPr>
              <a:t>th.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859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190174" y="601497"/>
            <a:ext cx="389243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aseline="3103" dirty="0">
                <a:latin typeface="Calibri"/>
                <a:cs typeface="Calibri"/>
              </a:rPr>
              <a:t>Code of</a:t>
            </a:r>
            <a:r>
              <a:rPr sz="6600" spc="-19" baseline="3103" dirty="0">
                <a:latin typeface="Calibri"/>
                <a:cs typeface="Calibri"/>
              </a:rPr>
              <a:t> </a:t>
            </a:r>
            <a:r>
              <a:rPr sz="6600" baseline="3103" dirty="0">
                <a:latin typeface="Calibri"/>
                <a:cs typeface="Calibri"/>
              </a:rPr>
              <a:t>Con</a:t>
            </a:r>
            <a:r>
              <a:rPr sz="6600" spc="4" baseline="3103" dirty="0">
                <a:latin typeface="Calibri"/>
                <a:cs typeface="Calibri"/>
              </a:rPr>
              <a:t>d</a:t>
            </a:r>
            <a:r>
              <a:rPr sz="6600" baseline="3103" dirty="0">
                <a:latin typeface="Calibri"/>
                <a:cs typeface="Calibri"/>
              </a:rPr>
              <a:t>uct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8352" y="1839990"/>
            <a:ext cx="216052" cy="40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70"/>
              </a:lnSpc>
              <a:spcBef>
                <a:spcPts val="158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1252" y="1862988"/>
            <a:ext cx="6585962" cy="1092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baseline="2730" dirty="0">
                <a:latin typeface="Calibri"/>
                <a:cs typeface="Calibri"/>
              </a:rPr>
              <a:t>P</a:t>
            </a:r>
            <a:r>
              <a:rPr sz="4500" spc="-9" baseline="2730" dirty="0">
                <a:latin typeface="Calibri"/>
                <a:cs typeface="Calibri"/>
              </a:rPr>
              <a:t>l</a:t>
            </a:r>
            <a:r>
              <a:rPr sz="4500" baseline="2730" dirty="0">
                <a:latin typeface="Calibri"/>
                <a:cs typeface="Calibri"/>
              </a:rPr>
              <a:t>ease </a:t>
            </a:r>
            <a:r>
              <a:rPr sz="4500" spc="-14" baseline="2730" dirty="0">
                <a:latin typeface="Calibri"/>
                <a:cs typeface="Calibri"/>
              </a:rPr>
              <a:t>e</a:t>
            </a:r>
            <a:r>
              <a:rPr sz="4500" baseline="2730" dirty="0">
                <a:latin typeface="Calibri"/>
                <a:cs typeface="Calibri"/>
              </a:rPr>
              <a:t>nsu</a:t>
            </a:r>
            <a:r>
              <a:rPr sz="4500" spc="-44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e th</a:t>
            </a:r>
            <a:r>
              <a:rPr sz="4500" spc="-29" baseline="2730" dirty="0">
                <a:latin typeface="Calibri"/>
                <a:cs typeface="Calibri"/>
              </a:rPr>
              <a:t>a</a:t>
            </a:r>
            <a:r>
              <a:rPr sz="4500" baseline="2730" dirty="0">
                <a:latin typeface="Calibri"/>
                <a:cs typeface="Calibri"/>
              </a:rPr>
              <a:t>t</a:t>
            </a:r>
            <a:r>
              <a:rPr sz="4500" spc="-14" baseline="2730" dirty="0">
                <a:latin typeface="Calibri"/>
                <a:cs typeface="Calibri"/>
              </a:rPr>
              <a:t> </a:t>
            </a:r>
            <a:r>
              <a:rPr sz="4500" spc="-25" baseline="2730" dirty="0">
                <a:latin typeface="Calibri"/>
                <a:cs typeface="Calibri"/>
              </a:rPr>
              <a:t>w</a:t>
            </a:r>
            <a:r>
              <a:rPr sz="4500" baseline="2730" dirty="0">
                <a:latin typeface="Calibri"/>
                <a:cs typeface="Calibri"/>
              </a:rPr>
              <a:t>e</a:t>
            </a:r>
            <a:r>
              <a:rPr sz="4500" spc="-14" baseline="2730" dirty="0">
                <a:latin typeface="Calibri"/>
                <a:cs typeface="Calibri"/>
              </a:rPr>
              <a:t> </a:t>
            </a:r>
            <a:r>
              <a:rPr sz="4500" spc="-64" baseline="2730" dirty="0">
                <a:latin typeface="Calibri"/>
                <a:cs typeface="Calibri"/>
              </a:rPr>
              <a:t>f</a:t>
            </a:r>
            <a:r>
              <a:rPr sz="4500" baseline="2730" dirty="0">
                <a:latin typeface="Calibri"/>
                <a:cs typeface="Calibri"/>
              </a:rPr>
              <a:t>ol</a:t>
            </a:r>
            <a:r>
              <a:rPr sz="4500" spc="-9" baseline="2730" dirty="0">
                <a:latin typeface="Calibri"/>
                <a:cs typeface="Calibri"/>
              </a:rPr>
              <a:t>lo</a:t>
            </a:r>
            <a:r>
              <a:rPr sz="4500" baseline="2730" dirty="0">
                <a:latin typeface="Calibri"/>
                <a:cs typeface="Calibri"/>
              </a:rPr>
              <a:t>w the</a:t>
            </a:r>
            <a:r>
              <a:rPr sz="4500" spc="-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sche</a:t>
            </a:r>
            <a:r>
              <a:rPr sz="4500" spc="-14" baseline="2730" dirty="0">
                <a:latin typeface="Calibri"/>
                <a:cs typeface="Calibri"/>
              </a:rPr>
              <a:t>d</a:t>
            </a:r>
            <a:r>
              <a:rPr sz="4500" baseline="2730" dirty="0">
                <a:latin typeface="Calibri"/>
                <a:cs typeface="Calibri"/>
              </a:rPr>
              <a:t>u</a:t>
            </a:r>
            <a:r>
              <a:rPr sz="4500" spc="-9" baseline="2730" dirty="0">
                <a:latin typeface="Calibri"/>
                <a:cs typeface="Calibri"/>
              </a:rPr>
              <a:t>l</a:t>
            </a:r>
            <a:r>
              <a:rPr sz="4500" baseline="2730" dirty="0"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  <a:p>
            <a:pPr marL="12700" marR="57195">
              <a:lnSpc>
                <a:spcPct val="101725"/>
              </a:lnSpc>
              <a:spcBef>
                <a:spcPts val="1580"/>
              </a:spcBef>
            </a:pPr>
            <a:r>
              <a:rPr sz="3000" spc="-19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ompl</a:t>
            </a:r>
            <a:r>
              <a:rPr sz="3000" spc="-19" dirty="0">
                <a:latin typeface="Calibri"/>
                <a:cs typeface="Calibri"/>
              </a:rPr>
              <a:t>e</a:t>
            </a:r>
            <a:r>
              <a:rPr sz="3000" spc="-34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9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y</a:t>
            </a:r>
            <a:r>
              <a:rPr sz="3000" spc="-9" dirty="0">
                <a:latin typeface="Calibri"/>
                <a:cs typeface="Calibri"/>
              </a:rPr>
              <a:t> </a:t>
            </a:r>
            <a:r>
              <a:rPr sz="3000" spc="-14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y be</a:t>
            </a:r>
            <a:r>
              <a:rPr sz="3000" spc="-9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ng </a:t>
            </a:r>
            <a:r>
              <a:rPr sz="3000" spc="4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 time.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8352" y="3303284"/>
            <a:ext cx="216052" cy="40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70"/>
              </a:lnSpc>
              <a:spcBef>
                <a:spcPts val="158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1252" y="3326282"/>
            <a:ext cx="5069156" cy="1092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-114" baseline="2730" dirty="0">
                <a:latin typeface="Calibri"/>
                <a:cs typeface="Calibri"/>
              </a:rPr>
              <a:t>W</a:t>
            </a:r>
            <a:r>
              <a:rPr sz="4500" baseline="2730" dirty="0">
                <a:latin typeface="Calibri"/>
                <a:cs typeface="Calibri"/>
              </a:rPr>
              <a:t>e wi</a:t>
            </a:r>
            <a:r>
              <a:rPr sz="4500" spc="-9" baseline="2730" dirty="0">
                <a:latin typeface="Calibri"/>
                <a:cs typeface="Calibri"/>
              </a:rPr>
              <a:t>l</a:t>
            </a:r>
            <a:r>
              <a:rPr sz="4500" baseline="2730" dirty="0">
                <a:latin typeface="Calibri"/>
                <a:cs typeface="Calibri"/>
              </a:rPr>
              <a:t>l be</a:t>
            </a:r>
            <a:r>
              <a:rPr sz="4500" spc="-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givi</a:t>
            </a:r>
            <a:r>
              <a:rPr sz="4500" spc="-9" baseline="2730" dirty="0">
                <a:latin typeface="Calibri"/>
                <a:cs typeface="Calibri"/>
              </a:rPr>
              <a:t>n</a:t>
            </a:r>
            <a:r>
              <a:rPr sz="4500" baseline="2730" dirty="0">
                <a:latin typeface="Calibri"/>
                <a:cs typeface="Calibri"/>
              </a:rPr>
              <a:t>g </a:t>
            </a:r>
            <a:r>
              <a:rPr sz="4500" spc="-44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eg</a:t>
            </a:r>
            <a:r>
              <a:rPr sz="4500" spc="-9" baseline="2730" dirty="0">
                <a:latin typeface="Calibri"/>
                <a:cs typeface="Calibri"/>
              </a:rPr>
              <a:t>u</a:t>
            </a:r>
            <a:r>
              <a:rPr sz="4500" baseline="2730" dirty="0">
                <a:latin typeface="Calibri"/>
                <a:cs typeface="Calibri"/>
              </a:rPr>
              <a:t>lar b</a:t>
            </a:r>
            <a:r>
              <a:rPr sz="4500" spc="-50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ea</a:t>
            </a:r>
            <a:r>
              <a:rPr sz="4500" spc="-25" baseline="2730" dirty="0">
                <a:latin typeface="Calibri"/>
                <a:cs typeface="Calibri"/>
              </a:rPr>
              <a:t>k</a:t>
            </a:r>
            <a:r>
              <a:rPr sz="4500" baseline="2730" dirty="0">
                <a:latin typeface="Calibri"/>
                <a:cs typeface="Calibri"/>
              </a:rPr>
              <a:t>s,</a:t>
            </a:r>
            <a:endParaRPr sz="3000">
              <a:latin typeface="Calibri"/>
              <a:cs typeface="Calibri"/>
            </a:endParaRPr>
          </a:p>
          <a:p>
            <a:pPr marL="12700" marR="57195">
              <a:lnSpc>
                <a:spcPct val="101725"/>
              </a:lnSpc>
              <a:spcBef>
                <a:spcPts val="1580"/>
              </a:spcBef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34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9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back</a:t>
            </a:r>
            <a:r>
              <a:rPr sz="3000" spc="-9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 </a:t>
            </a:r>
            <a:r>
              <a:rPr sz="3000" spc="4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im</a:t>
            </a:r>
            <a:r>
              <a:rPr sz="3000" spc="-4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2605" y="3326282"/>
            <a:ext cx="2220022" cy="40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baseline="2730" dirty="0">
                <a:latin typeface="Calibri"/>
                <a:cs typeface="Calibri"/>
              </a:rPr>
              <a:t>p</a:t>
            </a:r>
            <a:r>
              <a:rPr sz="4500" spc="-9" baseline="2730" dirty="0">
                <a:latin typeface="Calibri"/>
                <a:cs typeface="Calibri"/>
              </a:rPr>
              <a:t>l</a:t>
            </a:r>
            <a:r>
              <a:rPr sz="4500" baseline="2730" dirty="0">
                <a:latin typeface="Calibri"/>
                <a:cs typeface="Calibri"/>
              </a:rPr>
              <a:t>ease </a:t>
            </a:r>
            <a:r>
              <a:rPr sz="4500" spc="-14" baseline="2730" dirty="0">
                <a:latin typeface="Calibri"/>
                <a:cs typeface="Calibri"/>
              </a:rPr>
              <a:t>e</a:t>
            </a:r>
            <a:r>
              <a:rPr sz="4500" baseline="2730" dirty="0">
                <a:latin typeface="Calibri"/>
                <a:cs typeface="Calibri"/>
              </a:rPr>
              <a:t>nsu</a:t>
            </a:r>
            <a:r>
              <a:rPr sz="4500" spc="-44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96376" y="3326282"/>
            <a:ext cx="651401" cy="40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-39" baseline="2730" dirty="0">
                <a:latin typeface="Calibri"/>
                <a:cs typeface="Calibri"/>
              </a:rPr>
              <a:t>y</a:t>
            </a:r>
            <a:r>
              <a:rPr sz="4500" baseline="2730" dirty="0">
                <a:latin typeface="Calibri"/>
                <a:cs typeface="Calibri"/>
              </a:rPr>
              <a:t>ou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8352" y="4766952"/>
            <a:ext cx="2159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1253" y="4789932"/>
            <a:ext cx="5095057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baseline="2730" dirty="0">
                <a:latin typeface="Calibri"/>
                <a:cs typeface="Calibri"/>
              </a:rPr>
              <a:t>P</a:t>
            </a:r>
            <a:r>
              <a:rPr sz="4500" spc="-4" baseline="2730" dirty="0">
                <a:latin typeface="Calibri"/>
                <a:cs typeface="Calibri"/>
              </a:rPr>
              <a:t>l</a:t>
            </a:r>
            <a:r>
              <a:rPr sz="4500" baseline="2730" dirty="0">
                <a:latin typeface="Calibri"/>
                <a:cs typeface="Calibri"/>
              </a:rPr>
              <a:t>ease</a:t>
            </a:r>
            <a:r>
              <a:rPr sz="4500" spc="-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e</a:t>
            </a:r>
            <a:r>
              <a:rPr sz="4500" spc="-9" baseline="2730" dirty="0">
                <a:latin typeface="Calibri"/>
                <a:cs typeface="Calibri"/>
              </a:rPr>
              <a:t>n</a:t>
            </a:r>
            <a:r>
              <a:rPr sz="4500" baseline="2730" dirty="0">
                <a:latin typeface="Calibri"/>
                <a:cs typeface="Calibri"/>
              </a:rPr>
              <a:t>su</a:t>
            </a:r>
            <a:r>
              <a:rPr sz="4500" spc="-39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e </a:t>
            </a:r>
            <a:r>
              <a:rPr sz="4500" spc="-39" baseline="2730" dirty="0">
                <a:latin typeface="Calibri"/>
                <a:cs typeface="Calibri"/>
              </a:rPr>
              <a:t>y</a:t>
            </a:r>
            <a:r>
              <a:rPr sz="4500" baseline="2730" dirty="0">
                <a:latin typeface="Calibri"/>
                <a:cs typeface="Calibri"/>
              </a:rPr>
              <a:t>our</a:t>
            </a:r>
            <a:r>
              <a:rPr sz="4500" spc="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fu</a:t>
            </a:r>
            <a:r>
              <a:rPr sz="4500" spc="-9" baseline="2730" dirty="0">
                <a:latin typeface="Calibri"/>
                <a:cs typeface="Calibri"/>
              </a:rPr>
              <a:t>l</a:t>
            </a:r>
            <a:r>
              <a:rPr sz="4500" baseline="2730" dirty="0">
                <a:latin typeface="Calibri"/>
                <a:cs typeface="Calibri"/>
              </a:rPr>
              <a:t>l </a:t>
            </a:r>
            <a:r>
              <a:rPr sz="4500" spc="-19" baseline="2730" dirty="0">
                <a:latin typeface="Calibri"/>
                <a:cs typeface="Calibri"/>
              </a:rPr>
              <a:t>a</a:t>
            </a:r>
            <a:r>
              <a:rPr sz="4500" spc="-44" baseline="2730" dirty="0">
                <a:latin typeface="Calibri"/>
                <a:cs typeface="Calibri"/>
              </a:rPr>
              <a:t>t</a:t>
            </a:r>
            <a:r>
              <a:rPr sz="4500" spc="-34" baseline="2730" dirty="0">
                <a:latin typeface="Calibri"/>
                <a:cs typeface="Calibri"/>
              </a:rPr>
              <a:t>t</a:t>
            </a:r>
            <a:r>
              <a:rPr sz="4500" baseline="2730" dirty="0">
                <a:latin typeface="Calibri"/>
                <a:cs typeface="Calibri"/>
              </a:rPr>
              <a:t>e</a:t>
            </a:r>
            <a:r>
              <a:rPr sz="4500" spc="-34" baseline="2730" dirty="0">
                <a:latin typeface="Calibri"/>
                <a:cs typeface="Calibri"/>
              </a:rPr>
              <a:t>n</a:t>
            </a:r>
            <a:r>
              <a:rPr sz="4500" baseline="2730" dirty="0">
                <a:latin typeface="Calibri"/>
                <a:cs typeface="Calibri"/>
              </a:rPr>
              <a:t>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7128" y="4789932"/>
            <a:ext cx="2632481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-19" baseline="2730" dirty="0">
                <a:latin typeface="Calibri"/>
                <a:cs typeface="Calibri"/>
              </a:rPr>
              <a:t>t</a:t>
            </a:r>
            <a:r>
              <a:rPr sz="4500" baseline="2730" dirty="0">
                <a:latin typeface="Calibri"/>
                <a:cs typeface="Calibri"/>
              </a:rPr>
              <a:t>o the</a:t>
            </a:r>
            <a:r>
              <a:rPr sz="4500" spc="-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champ</a:t>
            </a:r>
            <a:r>
              <a:rPr sz="4500" spc="-9" baseline="2730" dirty="0">
                <a:latin typeface="Calibri"/>
                <a:cs typeface="Calibri"/>
              </a:rPr>
              <a:t>i</a:t>
            </a:r>
            <a:r>
              <a:rPr sz="4500" baseline="2730" dirty="0">
                <a:latin typeface="Calibri"/>
                <a:cs typeface="Calibri"/>
              </a:rPr>
              <a:t>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01252" y="5475757"/>
            <a:ext cx="6707934" cy="40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baseline="2730" dirty="0">
                <a:latin typeface="Calibri"/>
                <a:cs typeface="Calibri"/>
              </a:rPr>
              <a:t>and add</a:t>
            </a:r>
            <a:r>
              <a:rPr sz="4500" spc="-50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ess</a:t>
            </a:r>
            <a:r>
              <a:rPr sz="4500" spc="-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all</a:t>
            </a:r>
            <a:r>
              <a:rPr sz="4500" spc="-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qu</a:t>
            </a:r>
            <a:r>
              <a:rPr sz="4500" spc="-9" baseline="2730" dirty="0">
                <a:latin typeface="Calibri"/>
                <a:cs typeface="Calibri"/>
              </a:rPr>
              <a:t>e</a:t>
            </a:r>
            <a:r>
              <a:rPr sz="4500" spc="-34" baseline="2730" dirty="0">
                <a:latin typeface="Calibri"/>
                <a:cs typeface="Calibri"/>
              </a:rPr>
              <a:t>s</a:t>
            </a:r>
            <a:r>
              <a:rPr sz="4500" baseline="2730" dirty="0">
                <a:latin typeface="Calibri"/>
                <a:cs typeface="Calibri"/>
              </a:rPr>
              <a:t>tions </a:t>
            </a:r>
            <a:r>
              <a:rPr sz="4500" spc="-19" baseline="2730" dirty="0">
                <a:latin typeface="Calibri"/>
                <a:cs typeface="Calibri"/>
              </a:rPr>
              <a:t>t</a:t>
            </a:r>
            <a:r>
              <a:rPr sz="4500" baseline="2730" dirty="0">
                <a:latin typeface="Calibri"/>
                <a:cs typeface="Calibri"/>
              </a:rPr>
              <a:t>o</a:t>
            </a:r>
            <a:r>
              <a:rPr sz="4500" spc="-1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the</a:t>
            </a:r>
            <a:r>
              <a:rPr sz="4500" spc="-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cham</a:t>
            </a:r>
            <a:r>
              <a:rPr sz="4500" spc="-9" baseline="2730" dirty="0">
                <a:latin typeface="Calibri"/>
                <a:cs typeface="Calibri"/>
              </a:rPr>
              <a:t>p</a:t>
            </a:r>
            <a:r>
              <a:rPr sz="4500" baseline="2730" dirty="0">
                <a:latin typeface="Calibri"/>
                <a:cs typeface="Calibri"/>
              </a:rPr>
              <a:t>io</a:t>
            </a:r>
            <a:r>
              <a:rPr sz="4500" spc="-9" baseline="2730" dirty="0">
                <a:latin typeface="Calibri"/>
                <a:cs typeface="Calibri"/>
              </a:rPr>
              <a:t>n</a:t>
            </a:r>
            <a:r>
              <a:rPr sz="4500" baseline="273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1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4190174" y="601497"/>
            <a:ext cx="389243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aseline="3103" dirty="0">
                <a:latin typeface="Calibri"/>
                <a:cs typeface="Calibri"/>
              </a:rPr>
              <a:t>Code of</a:t>
            </a:r>
            <a:r>
              <a:rPr sz="6600" spc="-19" baseline="3103" dirty="0">
                <a:latin typeface="Calibri"/>
                <a:cs typeface="Calibri"/>
              </a:rPr>
              <a:t> </a:t>
            </a:r>
            <a:r>
              <a:rPr sz="6600" baseline="3103" dirty="0">
                <a:latin typeface="Calibri"/>
                <a:cs typeface="Calibri"/>
              </a:rPr>
              <a:t>Con</a:t>
            </a:r>
            <a:r>
              <a:rPr sz="6600" spc="4" baseline="3103" dirty="0">
                <a:latin typeface="Calibri"/>
                <a:cs typeface="Calibri"/>
              </a:rPr>
              <a:t>d</a:t>
            </a:r>
            <a:r>
              <a:rPr sz="6600" baseline="3103" dirty="0">
                <a:latin typeface="Calibri"/>
                <a:cs typeface="Calibri"/>
              </a:rPr>
              <a:t>uct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8352" y="1684884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1252" y="1709445"/>
            <a:ext cx="4164538" cy="920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If</a:t>
            </a:r>
            <a:r>
              <a:rPr sz="4800" spc="-9" baseline="3413" dirty="0">
                <a:latin typeface="Calibri"/>
                <a:cs typeface="Calibri"/>
              </a:rPr>
              <a:t> </a:t>
            </a:r>
            <a:r>
              <a:rPr sz="4800" spc="-29" baseline="3413" dirty="0">
                <a:latin typeface="Calibri"/>
                <a:cs typeface="Calibri"/>
              </a:rPr>
              <a:t>y</a:t>
            </a:r>
            <a:r>
              <a:rPr sz="4800" baseline="3413" dirty="0">
                <a:latin typeface="Calibri"/>
                <a:cs typeface="Calibri"/>
              </a:rPr>
              <a:t>ou </a:t>
            </a:r>
            <a:r>
              <a:rPr sz="4800" spc="-29" baseline="3413" dirty="0">
                <a:latin typeface="Calibri"/>
                <a:cs typeface="Calibri"/>
              </a:rPr>
              <a:t>r</a:t>
            </a:r>
            <a:r>
              <a:rPr sz="4800" baseline="3413" dirty="0">
                <a:latin typeface="Calibri"/>
                <a:cs typeface="Calibri"/>
              </a:rPr>
              <a:t>eal</a:t>
            </a:r>
            <a:r>
              <a:rPr sz="4800" spc="-9" baseline="3413" dirty="0">
                <a:latin typeface="Calibri"/>
                <a:cs typeface="Calibri"/>
              </a:rPr>
              <a:t>l</a:t>
            </a:r>
            <a:r>
              <a:rPr sz="4800" baseline="3413" dirty="0">
                <a:latin typeface="Calibri"/>
                <a:cs typeface="Calibri"/>
              </a:rPr>
              <a:t>y ne</a:t>
            </a:r>
            <a:r>
              <a:rPr sz="4800" spc="-9" baseline="3413" dirty="0">
                <a:latin typeface="Calibri"/>
                <a:cs typeface="Calibri"/>
              </a:rPr>
              <a:t>e</a:t>
            </a:r>
            <a:r>
              <a:rPr sz="4800" baseline="3413" dirty="0">
                <a:latin typeface="Calibri"/>
                <a:cs typeface="Calibri"/>
              </a:rPr>
              <a:t>d </a:t>
            </a:r>
            <a:r>
              <a:rPr sz="4800" spc="-50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o </a:t>
            </a:r>
            <a:r>
              <a:rPr sz="4800" spc="-29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a</a:t>
            </a:r>
            <a:r>
              <a:rPr sz="4800" spc="-114" baseline="3413" dirty="0">
                <a:latin typeface="Calibri"/>
                <a:cs typeface="Calibri"/>
              </a:rPr>
              <a:t>k</a:t>
            </a:r>
            <a:r>
              <a:rPr sz="4800" baseline="3413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 marR="61081">
              <a:lnSpc>
                <a:spcPts val="3840"/>
              </a:lnSpc>
              <a:spcBef>
                <a:spcPts val="23"/>
              </a:spcBef>
            </a:pPr>
            <a:r>
              <a:rPr sz="4800" baseline="1706" dirty="0">
                <a:latin typeface="Calibri"/>
                <a:cs typeface="Calibri"/>
              </a:rPr>
              <a:t>le</a:t>
            </a:r>
            <a:r>
              <a:rPr sz="4800" spc="-50" baseline="1706" dirty="0">
                <a:latin typeface="Calibri"/>
                <a:cs typeface="Calibri"/>
              </a:rPr>
              <a:t>a</a:t>
            </a:r>
            <a:r>
              <a:rPr sz="4800" spc="-29" baseline="1706" dirty="0">
                <a:latin typeface="Calibri"/>
                <a:cs typeface="Calibri"/>
              </a:rPr>
              <a:t>v</a:t>
            </a:r>
            <a:r>
              <a:rPr sz="4800" baseline="1706" dirty="0">
                <a:latin typeface="Calibri"/>
                <a:cs typeface="Calibri"/>
              </a:rPr>
              <a:t>e</a:t>
            </a:r>
            <a:r>
              <a:rPr sz="4800" spc="-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the </a:t>
            </a:r>
            <a:r>
              <a:rPr sz="4800" spc="-44" baseline="1706" dirty="0">
                <a:latin typeface="Calibri"/>
                <a:cs typeface="Calibri"/>
              </a:rPr>
              <a:t>r</a:t>
            </a:r>
            <a:r>
              <a:rPr sz="4800" baseline="1706" dirty="0">
                <a:latin typeface="Calibri"/>
                <a:cs typeface="Calibri"/>
              </a:rPr>
              <a:t>oom.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1518" y="1709445"/>
            <a:ext cx="33345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a phone </a:t>
            </a:r>
            <a:r>
              <a:rPr sz="4800" spc="-19" baseline="3413" dirty="0">
                <a:latin typeface="Calibri"/>
                <a:cs typeface="Calibri"/>
              </a:rPr>
              <a:t>c</a:t>
            </a:r>
            <a:r>
              <a:rPr sz="4800" baseline="3413" dirty="0">
                <a:latin typeface="Calibri"/>
                <a:cs typeface="Calibri"/>
              </a:rPr>
              <a:t>al</a:t>
            </a:r>
            <a:r>
              <a:rPr sz="4800" spc="-4" baseline="3413" dirty="0">
                <a:latin typeface="Calibri"/>
                <a:cs typeface="Calibri"/>
              </a:rPr>
              <a:t>l</a:t>
            </a:r>
            <a:r>
              <a:rPr sz="4800" baseline="3413" dirty="0">
                <a:latin typeface="Calibri"/>
                <a:cs typeface="Calibri"/>
              </a:rPr>
              <a:t>, p</a:t>
            </a:r>
            <a:r>
              <a:rPr sz="4800" spc="-9" baseline="3413" dirty="0">
                <a:latin typeface="Calibri"/>
                <a:cs typeface="Calibri"/>
              </a:rPr>
              <a:t>l</a:t>
            </a:r>
            <a:r>
              <a:rPr sz="4800" baseline="3413" dirty="0">
                <a:latin typeface="Calibri"/>
                <a:cs typeface="Calibri"/>
              </a:rPr>
              <a:t>ease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8352" y="3343497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1252" y="3368041"/>
            <a:ext cx="330243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If it</a:t>
            </a:r>
            <a:r>
              <a:rPr sz="4800" spc="9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is</a:t>
            </a:r>
            <a:r>
              <a:rPr sz="4800" spc="-4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possib</a:t>
            </a:r>
            <a:r>
              <a:rPr sz="4800" spc="-14" baseline="3413" dirty="0">
                <a:latin typeface="Calibri"/>
                <a:cs typeface="Calibri"/>
              </a:rPr>
              <a:t>l</a:t>
            </a:r>
            <a:r>
              <a:rPr sz="4800" baseline="3413" dirty="0">
                <a:latin typeface="Calibri"/>
                <a:cs typeface="Calibri"/>
              </a:rPr>
              <a:t>e</a:t>
            </a:r>
            <a:r>
              <a:rPr sz="4800" spc="19" baseline="3413" dirty="0">
                <a:latin typeface="Calibri"/>
                <a:cs typeface="Calibri"/>
              </a:rPr>
              <a:t> </a:t>
            </a:r>
            <a:r>
              <a:rPr sz="4800" spc="-114" baseline="3413" dirty="0">
                <a:latin typeface="Calibri"/>
                <a:cs typeface="Calibri"/>
              </a:rPr>
              <a:t>k</a:t>
            </a:r>
            <a:r>
              <a:rPr sz="4800" baseline="3413" dirty="0">
                <a:latin typeface="Calibri"/>
                <a:cs typeface="Calibri"/>
              </a:rPr>
              <a:t>eep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9415" y="3368041"/>
            <a:ext cx="83570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39" baseline="3413" dirty="0">
                <a:latin typeface="Calibri"/>
                <a:cs typeface="Calibri"/>
              </a:rPr>
              <a:t>y</a:t>
            </a:r>
            <a:r>
              <a:rPr sz="4800" baseline="3413" dirty="0">
                <a:latin typeface="Calibri"/>
                <a:cs typeface="Calibri"/>
              </a:rPr>
              <a:t>our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0492" y="3368041"/>
            <a:ext cx="275347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phone on s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baseline="3413" dirty="0">
                <a:latin typeface="Calibri"/>
                <a:cs typeface="Calibri"/>
              </a:rPr>
              <a:t>le</a:t>
            </a:r>
            <a:r>
              <a:rPr sz="4800" spc="-29" baseline="3413" dirty="0">
                <a:latin typeface="Calibri"/>
                <a:cs typeface="Calibri"/>
              </a:rPr>
              <a:t>n</a:t>
            </a:r>
            <a:r>
              <a:rPr sz="4800" baseline="3413" dirty="0">
                <a:latin typeface="Calibri"/>
                <a:cs typeface="Calibri"/>
              </a:rPr>
              <a:t>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352" y="4514310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01253" y="4538853"/>
            <a:ext cx="7144995" cy="140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81">
              <a:lnSpc>
                <a:spcPts val="3360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Don’t mis</a:t>
            </a:r>
            <a:r>
              <a:rPr sz="4800" spc="-14" baseline="3413" dirty="0">
                <a:latin typeface="Calibri"/>
                <a:cs typeface="Calibri"/>
              </a:rPr>
              <a:t>u</a:t>
            </a:r>
            <a:r>
              <a:rPr sz="4800" baseline="3413" dirty="0">
                <a:latin typeface="Calibri"/>
                <a:cs typeface="Calibri"/>
              </a:rPr>
              <a:t>se</a:t>
            </a:r>
            <a:r>
              <a:rPr sz="4800" spc="14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the i</a:t>
            </a:r>
            <a:r>
              <a:rPr sz="4800" spc="-29" baseline="3413" dirty="0">
                <a:latin typeface="Calibri"/>
                <a:cs typeface="Calibri"/>
              </a:rPr>
              <a:t>n</a:t>
            </a:r>
            <a:r>
              <a:rPr sz="4800" spc="-39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ern</a:t>
            </a:r>
            <a:r>
              <a:rPr sz="4800" spc="-14" baseline="3413" dirty="0">
                <a:latin typeface="Calibri"/>
                <a:cs typeface="Calibri"/>
              </a:rPr>
              <a:t>e</a:t>
            </a:r>
            <a:r>
              <a:rPr sz="4800" baseline="3413" dirty="0">
                <a:latin typeface="Calibri"/>
                <a:cs typeface="Calibri"/>
              </a:rPr>
              <a:t>t p</a:t>
            </a:r>
            <a:r>
              <a:rPr sz="4800" spc="-50" baseline="3413" dirty="0">
                <a:latin typeface="Calibri"/>
                <a:cs typeface="Calibri"/>
              </a:rPr>
              <a:t>r</a:t>
            </a:r>
            <a:r>
              <a:rPr sz="4800" baseline="3413" dirty="0">
                <a:latin typeface="Calibri"/>
                <a:cs typeface="Calibri"/>
              </a:rPr>
              <a:t>ov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baseline="3413" dirty="0">
                <a:latin typeface="Calibri"/>
                <a:cs typeface="Calibri"/>
              </a:rPr>
              <a:t>ded </a:t>
            </a:r>
            <a:r>
              <a:rPr sz="4800" spc="-9" baseline="3413" dirty="0">
                <a:latin typeface="Calibri"/>
                <a:cs typeface="Calibri"/>
              </a:rPr>
              <a:t>b</a:t>
            </a:r>
            <a:r>
              <a:rPr sz="4800" baseline="3413" dirty="0">
                <a:latin typeface="Calibri"/>
                <a:cs typeface="Calibri"/>
              </a:rPr>
              <a:t>y t</a:t>
            </a:r>
            <a:r>
              <a:rPr sz="4800" spc="-9" baseline="3413" dirty="0">
                <a:latin typeface="Calibri"/>
                <a:cs typeface="Calibri"/>
              </a:rPr>
              <a:t>h</a:t>
            </a:r>
            <a:r>
              <a:rPr sz="4800" baseline="3413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 marR="61081">
              <a:lnSpc>
                <a:spcPts val="3840"/>
              </a:lnSpc>
              <a:spcBef>
                <a:spcPts val="23"/>
              </a:spcBef>
            </a:pPr>
            <a:r>
              <a:rPr sz="4800" spc="-29" baseline="1706" dirty="0">
                <a:latin typeface="Calibri"/>
                <a:cs typeface="Calibri"/>
              </a:rPr>
              <a:t>v</a:t>
            </a:r>
            <a:r>
              <a:rPr sz="4800" baseline="1706" dirty="0">
                <a:latin typeface="Calibri"/>
                <a:cs typeface="Calibri"/>
              </a:rPr>
              <a:t>enues.</a:t>
            </a:r>
            <a:r>
              <a:rPr sz="4800" spc="-9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Don</a:t>
            </a:r>
            <a:r>
              <a:rPr sz="4800" spc="4" baseline="1706" dirty="0">
                <a:latin typeface="Calibri"/>
                <a:cs typeface="Calibri"/>
              </a:rPr>
              <a:t>’</a:t>
            </a:r>
            <a:r>
              <a:rPr sz="4800" baseline="1706" dirty="0">
                <a:latin typeface="Calibri"/>
                <a:cs typeface="Calibri"/>
              </a:rPr>
              <a:t>t</a:t>
            </a:r>
            <a:r>
              <a:rPr sz="4800" spc="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d</a:t>
            </a:r>
            <a:r>
              <a:rPr sz="4800" spc="-9" baseline="1706" dirty="0">
                <a:latin typeface="Calibri"/>
                <a:cs typeface="Calibri"/>
              </a:rPr>
              <a:t>o</a:t>
            </a:r>
            <a:r>
              <a:rPr sz="4800" baseline="1706" dirty="0">
                <a:latin typeface="Calibri"/>
                <a:cs typeface="Calibri"/>
              </a:rPr>
              <a:t>wnload</a:t>
            </a:r>
            <a:r>
              <a:rPr sz="4800" spc="14" baseline="1706" dirty="0">
                <a:latin typeface="Calibri"/>
                <a:cs typeface="Calibri"/>
              </a:rPr>
              <a:t> </a:t>
            </a:r>
            <a:r>
              <a:rPr sz="4800" spc="-50" baseline="1706" dirty="0">
                <a:latin typeface="Calibri"/>
                <a:cs typeface="Calibri"/>
              </a:rPr>
              <a:t>e</a:t>
            </a:r>
            <a:r>
              <a:rPr sz="4800" spc="-64" baseline="1706" dirty="0">
                <a:latin typeface="Calibri"/>
                <a:cs typeface="Calibri"/>
              </a:rPr>
              <a:t>x</a:t>
            </a:r>
            <a:r>
              <a:rPr sz="4800" baseline="1706" dirty="0">
                <a:latin typeface="Calibri"/>
                <a:cs typeface="Calibri"/>
              </a:rPr>
              <a:t>cess</a:t>
            </a:r>
            <a:r>
              <a:rPr sz="4800" spc="-14" baseline="1706" dirty="0">
                <a:latin typeface="Calibri"/>
                <a:cs typeface="Calibri"/>
              </a:rPr>
              <a:t>i</a:t>
            </a:r>
            <a:r>
              <a:rPr sz="4800" spc="-29" baseline="1706" dirty="0">
                <a:latin typeface="Calibri"/>
                <a:cs typeface="Calibri"/>
              </a:rPr>
              <a:t>v</a:t>
            </a:r>
            <a:r>
              <a:rPr sz="4800" baseline="1706" dirty="0">
                <a:latin typeface="Calibri"/>
                <a:cs typeface="Calibri"/>
              </a:rPr>
              <a:t>el</a:t>
            </a:r>
            <a:r>
              <a:rPr sz="4800" spc="-229" baseline="1706" dirty="0">
                <a:latin typeface="Calibri"/>
                <a:cs typeface="Calibri"/>
              </a:rPr>
              <a:t>y</a:t>
            </a:r>
            <a:r>
              <a:rPr sz="4800" baseline="1706" dirty="0">
                <a:latin typeface="Calibri"/>
                <a:cs typeface="Calibri"/>
              </a:rPr>
              <a:t>,</a:t>
            </a:r>
            <a:r>
              <a:rPr sz="4800" spc="-2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don’t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40"/>
              </a:lnSpc>
            </a:pPr>
            <a:r>
              <a:rPr sz="4800" spc="-34" baseline="1706" dirty="0">
                <a:latin typeface="Calibri"/>
                <a:cs typeface="Calibri"/>
              </a:rPr>
              <a:t>w</a:t>
            </a:r>
            <a:r>
              <a:rPr sz="4800" spc="-19" baseline="1706" dirty="0">
                <a:latin typeface="Calibri"/>
                <a:cs typeface="Calibri"/>
              </a:rPr>
              <a:t>a</a:t>
            </a:r>
            <a:r>
              <a:rPr sz="4800" spc="-39" baseline="1706" dirty="0">
                <a:latin typeface="Calibri"/>
                <a:cs typeface="Calibri"/>
              </a:rPr>
              <a:t>t</a:t>
            </a:r>
            <a:r>
              <a:rPr sz="4800" baseline="1706" dirty="0">
                <a:latin typeface="Calibri"/>
                <a:cs typeface="Calibri"/>
              </a:rPr>
              <a:t>ch </a:t>
            </a:r>
            <a:r>
              <a:rPr sz="4800" spc="-50" baseline="1706" dirty="0">
                <a:latin typeface="Calibri"/>
                <a:cs typeface="Calibri"/>
              </a:rPr>
              <a:t>s</a:t>
            </a:r>
            <a:r>
              <a:rPr sz="4800" baseline="1706" dirty="0">
                <a:latin typeface="Calibri"/>
                <a:cs typeface="Calibri"/>
              </a:rPr>
              <a:t>t</a:t>
            </a:r>
            <a:r>
              <a:rPr sz="4800" spc="-44" baseline="1706" dirty="0">
                <a:latin typeface="Calibri"/>
                <a:cs typeface="Calibri"/>
              </a:rPr>
              <a:t>r</a:t>
            </a:r>
            <a:r>
              <a:rPr sz="4800" baseline="1706" dirty="0">
                <a:latin typeface="Calibri"/>
                <a:cs typeface="Calibri"/>
              </a:rPr>
              <a:t>eam</a:t>
            </a:r>
            <a:r>
              <a:rPr sz="4800" spc="-9" baseline="1706" dirty="0">
                <a:latin typeface="Calibri"/>
                <a:cs typeface="Calibri"/>
              </a:rPr>
              <a:t>i</a:t>
            </a:r>
            <a:r>
              <a:rPr sz="4800" baseline="1706" dirty="0">
                <a:latin typeface="Calibri"/>
                <a:cs typeface="Calibri"/>
              </a:rPr>
              <a:t>ng</a:t>
            </a:r>
            <a:r>
              <a:rPr sz="4800" spc="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video a</a:t>
            </a:r>
            <a:r>
              <a:rPr sz="4800" spc="-14" baseline="1706" dirty="0">
                <a:latin typeface="Calibri"/>
                <a:cs typeface="Calibri"/>
              </a:rPr>
              <a:t>n</a:t>
            </a:r>
            <a:r>
              <a:rPr sz="4800" baseline="1706" dirty="0">
                <a:latin typeface="Calibri"/>
                <a:cs typeface="Calibri"/>
              </a:rPr>
              <a:t>d</a:t>
            </a:r>
            <a:r>
              <a:rPr sz="4800" spc="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be </a:t>
            </a:r>
            <a:r>
              <a:rPr sz="4800" spc="-14" baseline="1706" dirty="0">
                <a:latin typeface="Calibri"/>
                <a:cs typeface="Calibri"/>
              </a:rPr>
              <a:t>p</a:t>
            </a:r>
            <a:r>
              <a:rPr sz="4800" spc="-50" baseline="1706" dirty="0">
                <a:latin typeface="Calibri"/>
                <a:cs typeface="Calibri"/>
              </a:rPr>
              <a:t>r</a:t>
            </a:r>
            <a:r>
              <a:rPr sz="4800" baseline="1706" dirty="0">
                <a:latin typeface="Calibri"/>
                <a:cs typeface="Calibri"/>
              </a:rPr>
              <a:t>o</a:t>
            </a:r>
            <a:r>
              <a:rPr sz="4800" spc="-89" baseline="1706" dirty="0">
                <a:latin typeface="Calibri"/>
                <a:cs typeface="Calibri"/>
              </a:rPr>
              <a:t>f</a:t>
            </a:r>
            <a:r>
              <a:rPr sz="4800" baseline="1706" dirty="0">
                <a:latin typeface="Calibri"/>
                <a:cs typeface="Calibri"/>
              </a:rPr>
              <a:t>es</a:t>
            </a:r>
            <a:r>
              <a:rPr sz="4800" spc="-9" baseline="1706" dirty="0">
                <a:latin typeface="Calibri"/>
                <a:cs typeface="Calibri"/>
              </a:rPr>
              <a:t>s</a:t>
            </a:r>
            <a:r>
              <a:rPr sz="4800" baseline="1706" dirty="0">
                <a:latin typeface="Calibri"/>
                <a:cs typeface="Calibri"/>
              </a:rPr>
              <a:t>ional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92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953704" y="1574291"/>
            <a:ext cx="8397240" cy="474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9612" y="1600162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9723" y="1600162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9612" y="2063966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9723" y="2063966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79612" y="2527643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9723" y="2527643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79612" y="2991320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9723" y="2991320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9612" y="3454997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99723" y="3454997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79612" y="3918801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9723" y="3918801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79612" y="4382478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99723" y="4382478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79612" y="4846155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9723" y="4846155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9612" y="5309883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99723" y="5309883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79612" y="5773598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99723" y="5773598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73262" y="2063877"/>
            <a:ext cx="8304022" cy="0"/>
          </a:xfrm>
          <a:custGeom>
            <a:avLst/>
            <a:gdLst/>
            <a:ahLst/>
            <a:cxnLst/>
            <a:rect l="l" t="t" r="r" b="b"/>
            <a:pathLst>
              <a:path w="8304022">
                <a:moveTo>
                  <a:pt x="0" y="0"/>
                </a:moveTo>
                <a:lnTo>
                  <a:pt x="830402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06155" y="623825"/>
            <a:ext cx="7651977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baseline="3413" dirty="0">
                <a:latin typeface="Calibri"/>
                <a:cs typeface="Calibri"/>
              </a:rPr>
              <a:t>Schedule </a:t>
            </a:r>
            <a:r>
              <a:rPr sz="6000" spc="-89" baseline="3413" dirty="0">
                <a:latin typeface="Calibri"/>
                <a:cs typeface="Calibri"/>
              </a:rPr>
              <a:t>f</a:t>
            </a:r>
            <a:r>
              <a:rPr sz="6000" baseline="3413" dirty="0">
                <a:latin typeface="Calibri"/>
                <a:cs typeface="Calibri"/>
              </a:rPr>
              <a:t>or</a:t>
            </a:r>
            <a:r>
              <a:rPr sz="6000" spc="-12" baseline="3413" dirty="0">
                <a:latin typeface="Calibri"/>
                <a:cs typeface="Calibri"/>
              </a:rPr>
              <a:t> </a:t>
            </a:r>
            <a:r>
              <a:rPr sz="6000" baseline="3413" dirty="0">
                <a:latin typeface="Calibri"/>
                <a:cs typeface="Calibri"/>
              </a:rPr>
              <a:t>the d</a:t>
            </a:r>
            <a:r>
              <a:rPr sz="6000" spc="-69" baseline="3413" dirty="0">
                <a:latin typeface="Calibri"/>
                <a:cs typeface="Calibri"/>
              </a:rPr>
              <a:t>a</a:t>
            </a:r>
            <a:r>
              <a:rPr sz="6000" baseline="3413" dirty="0">
                <a:latin typeface="Calibri"/>
                <a:cs typeface="Calibri"/>
              </a:rPr>
              <a:t>y</a:t>
            </a:r>
            <a:r>
              <a:rPr sz="6000" spc="-50" baseline="3413" dirty="0">
                <a:latin typeface="Calibri"/>
                <a:cs typeface="Calibri"/>
              </a:rPr>
              <a:t> </a:t>
            </a:r>
            <a:r>
              <a:rPr sz="6000" baseline="3413" dirty="0">
                <a:latin typeface="Calibri"/>
                <a:cs typeface="Calibri"/>
              </a:rPr>
              <a:t>(10 AM</a:t>
            </a:r>
            <a:r>
              <a:rPr sz="6000" spc="14" baseline="3413" dirty="0">
                <a:latin typeface="Calibri"/>
                <a:cs typeface="Calibri"/>
              </a:rPr>
              <a:t> </a:t>
            </a:r>
            <a:r>
              <a:rPr sz="6000" baseline="3413" dirty="0">
                <a:latin typeface="Calibri"/>
                <a:cs typeface="Calibri"/>
              </a:rPr>
              <a:t>–</a:t>
            </a:r>
            <a:r>
              <a:rPr sz="6000" spc="-34" baseline="3413" dirty="0">
                <a:latin typeface="Calibri"/>
                <a:cs typeface="Calibri"/>
              </a:rPr>
              <a:t> </a:t>
            </a:r>
            <a:r>
              <a:rPr sz="6000" baseline="3413" dirty="0">
                <a:latin typeface="Calibri"/>
                <a:cs typeface="Calibri"/>
              </a:rPr>
              <a:t>6 PM)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9613" y="1600162"/>
            <a:ext cx="8291195" cy="463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25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Time                                                        </a:t>
            </a:r>
            <a:r>
              <a:rPr b="1" spc="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2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b="1" spc="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mark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9613" y="2063877"/>
            <a:ext cx="8291195" cy="463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0"/>
              </a:spcBef>
            </a:pPr>
            <a:r>
              <a:rPr dirty="0">
                <a:latin typeface="Calibri"/>
                <a:cs typeface="Calibri"/>
              </a:rPr>
              <a:t>10:00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 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10:10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                         </a:t>
            </a:r>
            <a:r>
              <a:rPr spc="37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9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r>
              <a:rPr spc="-29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oduct</a:t>
            </a:r>
            <a:r>
              <a:rPr spc="-9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on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spc="-1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 the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4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on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613" y="2527661"/>
            <a:ext cx="8291195" cy="463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0"/>
              </a:spcBef>
            </a:pPr>
            <a:r>
              <a:rPr dirty="0">
                <a:latin typeface="Calibri"/>
                <a:cs typeface="Calibri"/>
              </a:rPr>
              <a:t>10:10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 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11:40</a:t>
            </a:r>
            <a:r>
              <a:rPr spc="1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                         </a:t>
            </a:r>
            <a:r>
              <a:rPr spc="371" dirty="0">
                <a:latin typeface="Calibri"/>
                <a:cs typeface="Calibri"/>
              </a:rPr>
              <a:t> </a:t>
            </a:r>
            <a:r>
              <a:rPr lang="en-IN" dirty="0">
                <a:latin typeface="Calibri"/>
                <a:cs typeface="Calibri"/>
              </a:rPr>
              <a:t>humla </a:t>
            </a:r>
            <a:r>
              <a:rPr dirty="0">
                <a:latin typeface="Calibri"/>
                <a:cs typeface="Calibri"/>
              </a:rPr>
              <a:t>s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4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79613" y="2991338"/>
            <a:ext cx="8291195" cy="463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0"/>
              </a:spcBef>
            </a:pPr>
            <a:r>
              <a:rPr dirty="0">
                <a:latin typeface="Calibri"/>
                <a:cs typeface="Calibri"/>
              </a:rPr>
              <a:t>11:40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 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11:</a:t>
            </a:r>
            <a:r>
              <a:rPr spc="1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55 AM                        </a:t>
            </a:r>
            <a:r>
              <a:rPr spc="37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4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k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9613" y="3455015"/>
            <a:ext cx="8291195" cy="463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0"/>
              </a:spcBef>
            </a:pPr>
            <a:r>
              <a:rPr dirty="0">
                <a:latin typeface="Calibri"/>
                <a:cs typeface="Calibri"/>
              </a:rPr>
              <a:t>11:55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 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01:30</a:t>
            </a:r>
            <a:r>
              <a:rPr spc="1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                          </a:t>
            </a:r>
            <a:r>
              <a:rPr spc="84" dirty="0">
                <a:latin typeface="Calibri"/>
                <a:cs typeface="Calibri"/>
              </a:rPr>
              <a:t> </a:t>
            </a:r>
            <a:r>
              <a:rPr lang="en-IN" dirty="0">
                <a:latin typeface="Calibri"/>
                <a:cs typeface="Calibri"/>
              </a:rPr>
              <a:t>humla </a:t>
            </a:r>
            <a:r>
              <a:rPr dirty="0">
                <a:latin typeface="Calibri"/>
                <a:cs typeface="Calibri"/>
              </a:rPr>
              <a:t>s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4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9613" y="3918756"/>
            <a:ext cx="8291195" cy="463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0"/>
              </a:spcBef>
            </a:pPr>
            <a:r>
              <a:rPr dirty="0">
                <a:latin typeface="Calibri"/>
                <a:cs typeface="Calibri"/>
              </a:rPr>
              <a:t>01-30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02-45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                          </a:t>
            </a:r>
            <a:r>
              <a:rPr spc="6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Lun</a:t>
            </a:r>
            <a:r>
              <a:rPr spc="-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2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4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k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613" y="4382496"/>
            <a:ext cx="8291195" cy="463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5"/>
              </a:spcBef>
            </a:pPr>
            <a:r>
              <a:rPr dirty="0">
                <a:latin typeface="Calibri"/>
                <a:cs typeface="Calibri"/>
              </a:rPr>
              <a:t>02:45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04:15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                          </a:t>
            </a:r>
            <a:r>
              <a:rPr spc="201" dirty="0">
                <a:latin typeface="Calibri"/>
                <a:cs typeface="Calibri"/>
              </a:rPr>
              <a:t> </a:t>
            </a:r>
            <a:r>
              <a:rPr lang="en-IN" dirty="0">
                <a:latin typeface="Calibri"/>
                <a:cs typeface="Calibri"/>
              </a:rPr>
              <a:t>humla s</a:t>
            </a:r>
            <a:r>
              <a:rPr dirty="0" err="1">
                <a:latin typeface="Calibri"/>
                <a:cs typeface="Calibri"/>
              </a:rPr>
              <a:t>e</a:t>
            </a:r>
            <a:r>
              <a:rPr spc="4" dirty="0" err="1">
                <a:latin typeface="Calibri"/>
                <a:cs typeface="Calibri"/>
              </a:rPr>
              <a:t>s</a:t>
            </a:r>
            <a:r>
              <a:rPr dirty="0" err="1">
                <a:latin typeface="Calibri"/>
                <a:cs typeface="Calibri"/>
              </a:rPr>
              <a:t>sion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9613" y="4846173"/>
            <a:ext cx="8291195" cy="4637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5"/>
              </a:spcBef>
            </a:pPr>
            <a:r>
              <a:rPr dirty="0">
                <a:latin typeface="Calibri"/>
                <a:cs typeface="Calibri"/>
              </a:rPr>
              <a:t>04:15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04:30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                          </a:t>
            </a:r>
            <a:r>
              <a:rPr spc="20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4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k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9613" y="5309877"/>
            <a:ext cx="8291195" cy="463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5"/>
              </a:spcBef>
            </a:pPr>
            <a:r>
              <a:rPr dirty="0">
                <a:latin typeface="Calibri"/>
                <a:cs typeface="Calibri"/>
              </a:rPr>
              <a:t>04:30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05:45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                          </a:t>
            </a:r>
            <a:r>
              <a:rPr spc="201" dirty="0">
                <a:latin typeface="Calibri"/>
                <a:cs typeface="Calibri"/>
              </a:rPr>
              <a:t> </a:t>
            </a:r>
            <a:r>
              <a:rPr lang="en-IN" dirty="0">
                <a:latin typeface="Calibri"/>
                <a:cs typeface="Calibri"/>
              </a:rPr>
              <a:t>humla s</a:t>
            </a:r>
            <a:r>
              <a:rPr dirty="0" err="1">
                <a:latin typeface="Calibri"/>
                <a:cs typeface="Calibri"/>
              </a:rPr>
              <a:t>e</a:t>
            </a:r>
            <a:r>
              <a:rPr spc="4" dirty="0" err="1">
                <a:latin typeface="Calibri"/>
                <a:cs typeface="Calibri"/>
              </a:rPr>
              <a:t>s</a:t>
            </a:r>
            <a:r>
              <a:rPr dirty="0" err="1">
                <a:latin typeface="Calibri"/>
                <a:cs typeface="Calibri"/>
              </a:rPr>
              <a:t>sion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79613" y="5773598"/>
            <a:ext cx="8291195" cy="463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5"/>
              </a:spcBef>
            </a:pPr>
            <a:r>
              <a:rPr dirty="0">
                <a:latin typeface="Calibri"/>
                <a:cs typeface="Calibri"/>
              </a:rPr>
              <a:t>05:45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06:00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                          </a:t>
            </a:r>
            <a:r>
              <a:rPr spc="201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e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dback and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Cl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sing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 the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4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on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759419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62134" y="908685"/>
            <a:ext cx="4342891" cy="3303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833303" y="4640581"/>
            <a:ext cx="231318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-44" baseline="3103" dirty="0">
                <a:latin typeface="Calibri"/>
                <a:cs typeface="Calibri"/>
              </a:rPr>
              <a:t>B</a:t>
            </a:r>
            <a:r>
              <a:rPr sz="6600" spc="-39" baseline="3103" dirty="0">
                <a:latin typeface="Calibri"/>
                <a:cs typeface="Calibri"/>
              </a:rPr>
              <a:t>A</a:t>
            </a:r>
            <a:r>
              <a:rPr sz="6600" baseline="3103" dirty="0">
                <a:latin typeface="Calibri"/>
                <a:cs typeface="Calibri"/>
              </a:rPr>
              <a:t>CHA</a:t>
            </a:r>
            <a:r>
              <a:rPr sz="6600" spc="-194" baseline="3103" dirty="0">
                <a:latin typeface="Calibri"/>
                <a:cs typeface="Calibri"/>
              </a:rPr>
              <a:t>A</a:t>
            </a:r>
            <a:r>
              <a:rPr sz="6600" baseline="3103" dirty="0">
                <a:latin typeface="Calibri"/>
                <a:cs typeface="Calibri"/>
              </a:rPr>
              <a:t>V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401253" y="490627"/>
            <a:ext cx="3957399" cy="165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9929" marR="61081">
              <a:lnSpc>
                <a:spcPts val="6215"/>
              </a:lnSpc>
              <a:spcBef>
                <a:spcPts val="310"/>
              </a:spcBef>
            </a:pPr>
            <a:r>
              <a:rPr sz="9000" baseline="3185" dirty="0">
                <a:latin typeface="Calibri"/>
                <a:cs typeface="Calibri"/>
              </a:rPr>
              <a:t>Bacha</a:t>
            </a:r>
            <a:r>
              <a:rPr sz="9000" spc="-84" baseline="3185" dirty="0">
                <a:latin typeface="Calibri"/>
                <a:cs typeface="Calibri"/>
              </a:rPr>
              <a:t>a</a:t>
            </a:r>
            <a:r>
              <a:rPr sz="9000" baseline="3185" dirty="0">
                <a:latin typeface="Calibri"/>
                <a:cs typeface="Calibri"/>
              </a:rPr>
              <a:t>v</a:t>
            </a:r>
            <a:endParaRPr sz="60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531"/>
              </a:spcBef>
            </a:pPr>
            <a:r>
              <a:rPr sz="3200" dirty="0">
                <a:latin typeface="Calibri"/>
                <a:cs typeface="Calibri"/>
              </a:rPr>
              <a:t>Means</a:t>
            </a:r>
            <a:r>
              <a:rPr sz="3200" spc="-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19" dirty="0">
                <a:latin typeface="Calibri"/>
                <a:cs typeface="Calibri"/>
              </a:rPr>
              <a:t>e</a:t>
            </a:r>
            <a:r>
              <a:rPr sz="3200" spc="-89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en</a:t>
            </a:r>
            <a:r>
              <a:rPr sz="3200" spc="-9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9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 Hi</a:t>
            </a:r>
            <a:r>
              <a:rPr sz="3200" spc="-9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36221" y="490626"/>
            <a:ext cx="373127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9000" baseline="3185" dirty="0">
                <a:latin typeface="Calibri"/>
                <a:cs typeface="Calibri"/>
              </a:rPr>
              <a:t>-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5341" y="499047"/>
            <a:ext cx="1790135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9000" baseline="2976" dirty="0">
                <a:latin typeface="Mangal"/>
                <a:cs typeface="Mangal"/>
              </a:rPr>
              <a:t>बचाव</a:t>
            </a:r>
            <a:endParaRPr sz="6000" dirty="0">
              <a:latin typeface="Mangal"/>
              <a:cs typeface="Mang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8352" y="1684884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8352" y="285557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1253" y="2880131"/>
            <a:ext cx="499669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D</a:t>
            </a:r>
            <a:r>
              <a:rPr sz="4800" spc="-29" baseline="3413" dirty="0">
                <a:latin typeface="Calibri"/>
                <a:cs typeface="Calibri"/>
              </a:rPr>
              <a:t>e</a:t>
            </a:r>
            <a:r>
              <a:rPr sz="4800" spc="-89" baseline="3413" dirty="0">
                <a:latin typeface="Calibri"/>
                <a:cs typeface="Calibri"/>
              </a:rPr>
              <a:t>f</a:t>
            </a:r>
            <a:r>
              <a:rPr sz="4800" baseline="3413" dirty="0">
                <a:latin typeface="Calibri"/>
                <a:cs typeface="Calibri"/>
              </a:rPr>
              <a:t>en</a:t>
            </a:r>
            <a:r>
              <a:rPr sz="4800" spc="-9" baseline="3413" dirty="0">
                <a:latin typeface="Calibri"/>
                <a:cs typeface="Calibri"/>
              </a:rPr>
              <a:t>s</a:t>
            </a:r>
            <a:r>
              <a:rPr sz="4800" baseline="3413" dirty="0">
                <a:latin typeface="Calibri"/>
                <a:cs typeface="Calibri"/>
              </a:rPr>
              <a:t>i</a:t>
            </a:r>
            <a:r>
              <a:rPr sz="4800" spc="-34" baseline="3413" dirty="0">
                <a:latin typeface="Calibri"/>
                <a:cs typeface="Calibri"/>
              </a:rPr>
              <a:t>v</a:t>
            </a:r>
            <a:r>
              <a:rPr sz="4800" baseline="3413" dirty="0">
                <a:latin typeface="Calibri"/>
                <a:cs typeface="Calibri"/>
              </a:rPr>
              <a:t>e </a:t>
            </a:r>
            <a:r>
              <a:rPr sz="4800" spc="4" baseline="3413" dirty="0">
                <a:latin typeface="Calibri"/>
                <a:cs typeface="Calibri"/>
              </a:rPr>
              <a:t>S</a:t>
            </a:r>
            <a:r>
              <a:rPr sz="4800" baseline="3413" dirty="0">
                <a:latin typeface="Calibri"/>
                <a:cs typeface="Calibri"/>
              </a:rPr>
              <a:t>ecur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baseline="3413" dirty="0">
                <a:latin typeface="Calibri"/>
                <a:cs typeface="Calibri"/>
              </a:rPr>
              <a:t>ty</a:t>
            </a:r>
            <a:r>
              <a:rPr sz="4800" spc="-9" baseline="3413" dirty="0">
                <a:latin typeface="Calibri"/>
                <a:cs typeface="Calibri"/>
              </a:rPr>
              <a:t> </a:t>
            </a:r>
            <a:r>
              <a:rPr sz="4800" spc="-25" baseline="3413" dirty="0">
                <a:latin typeface="Calibri"/>
                <a:cs typeface="Calibri"/>
              </a:rPr>
              <a:t>w</a:t>
            </a:r>
            <a:r>
              <a:rPr sz="4800" baseline="3413" dirty="0">
                <a:latin typeface="Calibri"/>
                <a:cs typeface="Calibri"/>
              </a:rPr>
              <a:t>or</a:t>
            </a:r>
            <a:r>
              <a:rPr sz="4800" spc="-29" baseline="3413" dirty="0">
                <a:latin typeface="Calibri"/>
                <a:cs typeface="Calibri"/>
              </a:rPr>
              <a:t>k</a:t>
            </a:r>
            <a:r>
              <a:rPr sz="4800" baseline="3413" dirty="0">
                <a:latin typeface="Calibri"/>
                <a:cs typeface="Calibri"/>
              </a:rPr>
              <a:t>sho</a:t>
            </a:r>
            <a:r>
              <a:rPr sz="4800" spc="-25" baseline="3413" dirty="0">
                <a:latin typeface="Calibri"/>
                <a:cs typeface="Calibri"/>
              </a:rPr>
              <a:t>p</a:t>
            </a:r>
            <a:r>
              <a:rPr sz="4800" baseline="3413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8352" y="4026630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1252" y="4051174"/>
            <a:ext cx="551125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Clear </a:t>
            </a:r>
            <a:r>
              <a:rPr sz="4800" spc="-75" baseline="3413" dirty="0">
                <a:latin typeface="Calibri"/>
                <a:cs typeface="Calibri"/>
              </a:rPr>
              <a:t>f</a:t>
            </a:r>
            <a:r>
              <a:rPr sz="4800" baseline="3413" dirty="0">
                <a:latin typeface="Calibri"/>
                <a:cs typeface="Calibri"/>
              </a:rPr>
              <a:t>ocus on learn</a:t>
            </a:r>
            <a:r>
              <a:rPr sz="4800" spc="-4" baseline="3413" dirty="0">
                <a:latin typeface="Calibri"/>
                <a:cs typeface="Calibri"/>
              </a:rPr>
              <a:t>i</a:t>
            </a:r>
            <a:r>
              <a:rPr sz="4800" baseline="3413" dirty="0">
                <a:latin typeface="Calibri"/>
                <a:cs typeface="Calibri"/>
              </a:rPr>
              <a:t>ng</a:t>
            </a:r>
            <a:r>
              <a:rPr sz="4800" spc="14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the </a:t>
            </a:r>
            <a:r>
              <a:rPr sz="4800" spc="-39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ools,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8111" y="4051174"/>
            <a:ext cx="190208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29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echni</a:t>
            </a:r>
            <a:r>
              <a:rPr sz="4800" spc="-9" baseline="3413" dirty="0">
                <a:latin typeface="Calibri"/>
                <a:cs typeface="Calibri"/>
              </a:rPr>
              <a:t>q</a:t>
            </a:r>
            <a:r>
              <a:rPr sz="4800" baseline="3413" dirty="0">
                <a:latin typeface="Calibri"/>
                <a:cs typeface="Calibri"/>
              </a:rPr>
              <a:t>ues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01253" y="4538853"/>
            <a:ext cx="7170741" cy="91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and</a:t>
            </a:r>
            <a:r>
              <a:rPr sz="4800" spc="9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app</a:t>
            </a:r>
            <a:r>
              <a:rPr sz="4800" spc="-54" baseline="3413" dirty="0">
                <a:latin typeface="Calibri"/>
                <a:cs typeface="Calibri"/>
              </a:rPr>
              <a:t>r</a:t>
            </a:r>
            <a:r>
              <a:rPr sz="4800" baseline="3413" dirty="0">
                <a:latin typeface="Calibri"/>
                <a:cs typeface="Calibri"/>
              </a:rPr>
              <a:t>oaches of d</a:t>
            </a:r>
            <a:r>
              <a:rPr sz="4800" spc="-25" baseline="3413" dirty="0">
                <a:latin typeface="Calibri"/>
                <a:cs typeface="Calibri"/>
              </a:rPr>
              <a:t>e</a:t>
            </a:r>
            <a:r>
              <a:rPr sz="4800" spc="-89" baseline="3413" dirty="0">
                <a:latin typeface="Calibri"/>
                <a:cs typeface="Calibri"/>
              </a:rPr>
              <a:t>f</a:t>
            </a:r>
            <a:r>
              <a:rPr sz="4800" baseline="3413" dirty="0">
                <a:latin typeface="Calibri"/>
                <a:cs typeface="Calibri"/>
              </a:rPr>
              <a:t>ens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spc="-29" baseline="3413" dirty="0">
                <a:latin typeface="Calibri"/>
                <a:cs typeface="Calibri"/>
              </a:rPr>
              <a:t>v</a:t>
            </a:r>
            <a:r>
              <a:rPr sz="4800" baseline="3413" dirty="0">
                <a:latin typeface="Calibri"/>
                <a:cs typeface="Calibri"/>
              </a:rPr>
              <a:t>e secu</a:t>
            </a:r>
            <a:r>
              <a:rPr sz="4800" spc="-9" baseline="3413" dirty="0">
                <a:latin typeface="Calibri"/>
                <a:cs typeface="Calibri"/>
              </a:rPr>
              <a:t>r</a:t>
            </a:r>
            <a:r>
              <a:rPr sz="4800" baseline="3413" dirty="0">
                <a:latin typeface="Calibri"/>
                <a:cs typeface="Calibri"/>
              </a:rPr>
              <a:t>i</a:t>
            </a:r>
            <a:r>
              <a:rPr sz="4800" spc="-9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y using</a:t>
            </a:r>
            <a:endParaRPr sz="3200">
              <a:latin typeface="Calibri"/>
              <a:cs typeface="Calibri"/>
            </a:endParaRPr>
          </a:p>
          <a:p>
            <a:pPr marL="12700" marR="61036">
              <a:lnSpc>
                <a:spcPts val="3840"/>
              </a:lnSpc>
              <a:spcBef>
                <a:spcPts val="23"/>
              </a:spcBef>
            </a:pPr>
            <a:r>
              <a:rPr sz="4800" baseline="1706" dirty="0">
                <a:latin typeface="Calibri"/>
                <a:cs typeface="Calibri"/>
              </a:rPr>
              <a:t>s</a:t>
            </a:r>
            <a:r>
              <a:rPr sz="4800" spc="-9" baseline="1706" dirty="0">
                <a:latin typeface="Calibri"/>
                <a:cs typeface="Calibri"/>
              </a:rPr>
              <a:t>i</a:t>
            </a:r>
            <a:r>
              <a:rPr sz="4800" baseline="1706" dirty="0">
                <a:latin typeface="Calibri"/>
                <a:cs typeface="Calibri"/>
              </a:rPr>
              <a:t>mu</a:t>
            </a:r>
            <a:r>
              <a:rPr sz="4800" spc="-9" baseline="1706" dirty="0">
                <a:latin typeface="Calibri"/>
                <a:cs typeface="Calibri"/>
              </a:rPr>
              <a:t>l</a:t>
            </a:r>
            <a:r>
              <a:rPr sz="4800" spc="-19" baseline="1706" dirty="0">
                <a:latin typeface="Calibri"/>
                <a:cs typeface="Calibri"/>
              </a:rPr>
              <a:t>a</a:t>
            </a:r>
            <a:r>
              <a:rPr sz="4800" spc="-39" baseline="1706" dirty="0">
                <a:latin typeface="Calibri"/>
                <a:cs typeface="Calibri"/>
              </a:rPr>
              <a:t>t</a:t>
            </a:r>
            <a:r>
              <a:rPr sz="4800" baseline="1706" dirty="0">
                <a:latin typeface="Calibri"/>
                <a:cs typeface="Calibri"/>
              </a:rPr>
              <a:t>ed</a:t>
            </a:r>
            <a:r>
              <a:rPr sz="4800" spc="25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se</a:t>
            </a:r>
            <a:r>
              <a:rPr sz="4800" spc="14" baseline="1706" dirty="0">
                <a:latin typeface="Calibri"/>
                <a:cs typeface="Calibri"/>
              </a:rPr>
              <a:t>r</a:t>
            </a:r>
            <a:r>
              <a:rPr sz="4800" spc="-29" baseline="1706" dirty="0">
                <a:latin typeface="Calibri"/>
                <a:cs typeface="Calibri"/>
              </a:rPr>
              <a:t>v</a:t>
            </a:r>
            <a:r>
              <a:rPr sz="4800" baseline="1706" dirty="0">
                <a:latin typeface="Calibri"/>
                <a:cs typeface="Calibri"/>
              </a:rPr>
              <a:t>e</a:t>
            </a:r>
            <a:r>
              <a:rPr sz="4800" spc="-59" baseline="1706" dirty="0">
                <a:latin typeface="Calibri"/>
                <a:cs typeface="Calibri"/>
              </a:rPr>
              <a:t>r</a:t>
            </a:r>
            <a:r>
              <a:rPr sz="4800" baseline="1706" dirty="0">
                <a:latin typeface="Calibri"/>
                <a:cs typeface="Calibri"/>
              </a:rPr>
              <a:t>s a</a:t>
            </a:r>
            <a:r>
              <a:rPr sz="4800" spc="-9" baseline="1706" dirty="0">
                <a:latin typeface="Calibri"/>
                <a:cs typeface="Calibri"/>
              </a:rPr>
              <a:t>n</a:t>
            </a:r>
            <a:r>
              <a:rPr sz="4800" baseline="1706" dirty="0">
                <a:latin typeface="Calibri"/>
                <a:cs typeface="Calibri"/>
              </a:rPr>
              <a:t>d</a:t>
            </a:r>
            <a:r>
              <a:rPr sz="4800" spc="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n</a:t>
            </a:r>
            <a:r>
              <a:rPr sz="4800" spc="-14" baseline="1706" dirty="0">
                <a:latin typeface="Calibri"/>
                <a:cs typeface="Calibri"/>
              </a:rPr>
              <a:t>e</a:t>
            </a:r>
            <a:r>
              <a:rPr sz="4800" baseline="1706" dirty="0">
                <a:latin typeface="Calibri"/>
                <a:cs typeface="Calibri"/>
              </a:rPr>
              <a:t>t</a:t>
            </a:r>
            <a:r>
              <a:rPr sz="4800" spc="-29" baseline="1706" dirty="0">
                <a:latin typeface="Calibri"/>
                <a:cs typeface="Calibri"/>
              </a:rPr>
              <a:t>w</a:t>
            </a:r>
            <a:r>
              <a:rPr sz="4800" baseline="1706" dirty="0">
                <a:latin typeface="Calibri"/>
                <a:cs typeface="Calibri"/>
              </a:rPr>
              <a:t>or</a:t>
            </a:r>
            <a:r>
              <a:rPr sz="4800" spc="-25" baseline="1706" dirty="0">
                <a:latin typeface="Calibri"/>
                <a:cs typeface="Calibri"/>
              </a:rPr>
              <a:t>k</a:t>
            </a:r>
            <a:r>
              <a:rPr sz="4800" baseline="1706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257231" y="601497"/>
            <a:ext cx="375806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-44" baseline="3103" dirty="0">
                <a:latin typeface="Calibri"/>
                <a:cs typeface="Calibri"/>
              </a:rPr>
              <a:t>B</a:t>
            </a:r>
            <a:r>
              <a:rPr sz="6600" spc="-39" baseline="3103" dirty="0">
                <a:latin typeface="Calibri"/>
                <a:cs typeface="Calibri"/>
              </a:rPr>
              <a:t>A</a:t>
            </a:r>
            <a:r>
              <a:rPr sz="6600" baseline="3103" dirty="0">
                <a:latin typeface="Calibri"/>
                <a:cs typeface="Calibri"/>
              </a:rPr>
              <a:t>CHA</a:t>
            </a:r>
            <a:r>
              <a:rPr sz="6600" spc="-200" baseline="3103" dirty="0">
                <a:latin typeface="Calibri"/>
                <a:cs typeface="Calibri"/>
              </a:rPr>
              <a:t>A</a:t>
            </a:r>
            <a:r>
              <a:rPr sz="6600" baseline="3103" dirty="0">
                <a:latin typeface="Calibri"/>
                <a:cs typeface="Calibri"/>
              </a:rPr>
              <a:t>V </a:t>
            </a:r>
            <a:r>
              <a:rPr sz="6600" spc="-89" baseline="3103" dirty="0">
                <a:latin typeface="Calibri"/>
                <a:cs typeface="Calibri"/>
              </a:rPr>
              <a:t>L</a:t>
            </a:r>
            <a:r>
              <a:rPr sz="6600" baseline="3103" dirty="0">
                <a:latin typeface="Calibri"/>
                <a:cs typeface="Calibri"/>
              </a:rPr>
              <a:t>OGO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6041" y="1860702"/>
            <a:ext cx="2849792" cy="1244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baseline="3128" dirty="0">
                <a:latin typeface="Calibri"/>
                <a:cs typeface="Calibri"/>
              </a:rPr>
              <a:t>Need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4316" y="1860702"/>
            <a:ext cx="792473" cy="1244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baseline="3128" dirty="0">
                <a:latin typeface="Calibri"/>
                <a:cs typeface="Calibri"/>
              </a:rPr>
              <a:t>a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4066" y="1860702"/>
            <a:ext cx="2341658" cy="1244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baseline="3128" dirty="0">
                <a:latin typeface="Calibri"/>
                <a:cs typeface="Calibri"/>
              </a:rPr>
              <a:t>lo</a:t>
            </a:r>
            <a:r>
              <a:rPr sz="14400" spc="-54" baseline="3128" dirty="0">
                <a:latin typeface="Calibri"/>
                <a:cs typeface="Calibri"/>
              </a:rPr>
              <a:t>g</a:t>
            </a:r>
            <a:r>
              <a:rPr sz="14400" baseline="3128" dirty="0">
                <a:latin typeface="Calibri"/>
                <a:cs typeface="Calibri"/>
              </a:rPr>
              <a:t>o</a:t>
            </a:r>
            <a:endParaRPr sz="9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8903" y="3324225"/>
            <a:ext cx="2601779" cy="124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baseline="3128" dirty="0">
                <a:latin typeface="Calibri"/>
                <a:cs typeface="Calibri"/>
              </a:rPr>
              <a:t>f</a:t>
            </a:r>
            <a:r>
              <a:rPr sz="14400" spc="-164" baseline="3128" dirty="0">
                <a:latin typeface="Calibri"/>
                <a:cs typeface="Calibri"/>
              </a:rPr>
              <a:t>r</a:t>
            </a:r>
            <a:r>
              <a:rPr sz="14400" baseline="3128" dirty="0">
                <a:latin typeface="Calibri"/>
                <a:cs typeface="Calibri"/>
              </a:rPr>
              <a:t>om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87730" y="3324225"/>
            <a:ext cx="1863844" cy="124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baseline="3128" dirty="0">
                <a:latin typeface="Calibri"/>
                <a:cs typeface="Calibri"/>
              </a:rPr>
              <a:t>the</a:t>
            </a:r>
            <a:endParaRPr sz="96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73870" y="4787671"/>
            <a:ext cx="5826427" cy="1244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spc="-84" baseline="3128" dirty="0">
                <a:latin typeface="Calibri"/>
                <a:cs typeface="Calibri"/>
              </a:rPr>
              <a:t>c</a:t>
            </a:r>
            <a:r>
              <a:rPr sz="14400" baseline="3128" dirty="0">
                <a:latin typeface="Calibri"/>
                <a:cs typeface="Calibri"/>
              </a:rPr>
              <a:t>ommunity</a:t>
            </a:r>
            <a:endParaRPr sz="96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401253" y="601497"/>
            <a:ext cx="5471229" cy="2028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4814" marR="74414">
              <a:lnSpc>
                <a:spcPts val="4585"/>
              </a:lnSpc>
              <a:spcBef>
                <a:spcPts val="229"/>
              </a:spcBef>
            </a:pPr>
            <a:r>
              <a:rPr sz="6600" baseline="3103" dirty="0">
                <a:latin typeface="Calibri"/>
                <a:cs typeface="Calibri"/>
              </a:rPr>
              <a:t>#nullbach</a:t>
            </a:r>
            <a:r>
              <a:rPr sz="6600" spc="4" baseline="3103" dirty="0">
                <a:latin typeface="Calibri"/>
                <a:cs typeface="Calibri"/>
              </a:rPr>
              <a:t>a</a:t>
            </a:r>
            <a:r>
              <a:rPr sz="6600" spc="-64" baseline="3103" dirty="0">
                <a:latin typeface="Calibri"/>
                <a:cs typeface="Calibri"/>
              </a:rPr>
              <a:t>a</a:t>
            </a:r>
            <a:r>
              <a:rPr sz="6600" baseline="3103" dirty="0">
                <a:latin typeface="Calibri"/>
                <a:cs typeface="Calibri"/>
              </a:rPr>
              <a:t>v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366"/>
              </a:spcBef>
            </a:pPr>
            <a:r>
              <a:rPr sz="3200" dirty="0">
                <a:latin typeface="Calibri"/>
                <a:cs typeface="Calibri"/>
              </a:rPr>
              <a:t>Plea</a:t>
            </a:r>
            <a:r>
              <a:rPr sz="3200" spc="-9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abo</a:t>
            </a:r>
            <a:r>
              <a:rPr sz="3200" spc="-44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9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9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9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oned</a:t>
            </a:r>
            <a:endParaRPr sz="3200">
              <a:latin typeface="Calibri"/>
              <a:cs typeface="Calibri"/>
            </a:endParaRPr>
          </a:p>
          <a:p>
            <a:pPr marL="12700" marR="74414">
              <a:lnSpc>
                <a:spcPts val="3840"/>
              </a:lnSpc>
              <a:spcBef>
                <a:spcPts val="192"/>
              </a:spcBef>
            </a:pPr>
            <a:r>
              <a:rPr sz="4800" spc="-39" baseline="1706" dirty="0">
                <a:latin typeface="Calibri"/>
                <a:cs typeface="Calibri"/>
              </a:rPr>
              <a:t>t</a:t>
            </a:r>
            <a:r>
              <a:rPr sz="4800" baseline="1706" dirty="0">
                <a:latin typeface="Calibri"/>
                <a:cs typeface="Calibri"/>
              </a:rPr>
              <a:t>a</a:t>
            </a:r>
            <a:r>
              <a:rPr sz="4800" spc="25" baseline="1706" dirty="0">
                <a:latin typeface="Calibri"/>
                <a:cs typeface="Calibri"/>
              </a:rPr>
              <a:t>g</a:t>
            </a:r>
            <a:r>
              <a:rPr sz="4800" baseline="1706" dirty="0">
                <a:latin typeface="Calibri"/>
                <a:cs typeface="Calibri"/>
              </a:rPr>
              <a:t>ging</a:t>
            </a:r>
            <a:r>
              <a:rPr sz="4800" spc="29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on social</a:t>
            </a:r>
            <a:r>
              <a:rPr sz="4800" spc="-9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media.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8352" y="1684884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4418" y="1709445"/>
            <a:ext cx="194743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has</a:t>
            </a:r>
            <a:r>
              <a:rPr sz="4800" spc="-39" baseline="3413" dirty="0">
                <a:latin typeface="Calibri"/>
                <a:cs typeface="Calibri"/>
              </a:rPr>
              <a:t>ht</a:t>
            </a:r>
            <a:r>
              <a:rPr sz="4800" baseline="3413" dirty="0">
                <a:latin typeface="Calibri"/>
                <a:cs typeface="Calibri"/>
              </a:rPr>
              <a:t>ag</a:t>
            </a:r>
            <a:r>
              <a:rPr sz="4800" spc="19" baseline="3413" dirty="0">
                <a:latin typeface="Calibri"/>
                <a:cs typeface="Calibri"/>
              </a:rPr>
              <a:t> </a:t>
            </a:r>
            <a:r>
              <a:rPr sz="4800" spc="-79" baseline="3413" dirty="0">
                <a:latin typeface="Calibri"/>
                <a:cs typeface="Calibri"/>
              </a:rPr>
              <a:t>f</a:t>
            </a:r>
            <a:r>
              <a:rPr sz="4800" baseline="3413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8352" y="3343497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1253" y="3368040"/>
            <a:ext cx="7265959" cy="91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G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spc="-29" baseline="3413" dirty="0">
                <a:latin typeface="Calibri"/>
                <a:cs typeface="Calibri"/>
              </a:rPr>
              <a:t>v</a:t>
            </a:r>
            <a:r>
              <a:rPr sz="4800" baseline="3413" dirty="0">
                <a:latin typeface="Calibri"/>
                <a:cs typeface="Calibri"/>
              </a:rPr>
              <a:t>e us mo</a:t>
            </a:r>
            <a:r>
              <a:rPr sz="4800" spc="-29" baseline="3413" dirty="0">
                <a:latin typeface="Calibri"/>
                <a:cs typeface="Calibri"/>
              </a:rPr>
              <a:t>r</a:t>
            </a:r>
            <a:r>
              <a:rPr sz="4800" baseline="3413" dirty="0">
                <a:latin typeface="Calibri"/>
                <a:cs typeface="Calibri"/>
              </a:rPr>
              <a:t>e</a:t>
            </a:r>
            <a:r>
              <a:rPr sz="4800" spc="-14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ideas</a:t>
            </a:r>
            <a:r>
              <a:rPr sz="4800" spc="9" baseline="3413" dirty="0">
                <a:latin typeface="Calibri"/>
                <a:cs typeface="Calibri"/>
              </a:rPr>
              <a:t> </a:t>
            </a:r>
            <a:r>
              <a:rPr sz="4800" spc="-75" baseline="3413" dirty="0">
                <a:latin typeface="Calibri"/>
                <a:cs typeface="Calibri"/>
              </a:rPr>
              <a:t>f</a:t>
            </a:r>
            <a:r>
              <a:rPr sz="4800" baseline="3413" dirty="0">
                <a:latin typeface="Calibri"/>
                <a:cs typeface="Calibri"/>
              </a:rPr>
              <a:t>or se</a:t>
            </a:r>
            <a:r>
              <a:rPr sz="4800" spc="-9" baseline="3413" dirty="0">
                <a:latin typeface="Calibri"/>
                <a:cs typeface="Calibri"/>
              </a:rPr>
              <a:t>s</a:t>
            </a:r>
            <a:r>
              <a:rPr sz="4800" baseline="3413" dirty="0">
                <a:latin typeface="Calibri"/>
                <a:cs typeface="Calibri"/>
              </a:rPr>
              <a:t>s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baseline="3413" dirty="0">
                <a:latin typeface="Calibri"/>
                <a:cs typeface="Calibri"/>
              </a:rPr>
              <a:t>ons by t</a:t>
            </a:r>
            <a:r>
              <a:rPr sz="4800" spc="-29" baseline="3413" dirty="0">
                <a:latin typeface="Calibri"/>
                <a:cs typeface="Calibri"/>
              </a:rPr>
              <a:t>w</a:t>
            </a:r>
            <a:r>
              <a:rPr sz="4800" baseline="3413" dirty="0">
                <a:latin typeface="Calibri"/>
                <a:cs typeface="Calibri"/>
              </a:rPr>
              <a:t>e</a:t>
            </a:r>
            <a:r>
              <a:rPr sz="4800" spc="-4" baseline="3413" dirty="0">
                <a:latin typeface="Calibri"/>
                <a:cs typeface="Calibri"/>
              </a:rPr>
              <a:t>e</a:t>
            </a:r>
            <a:r>
              <a:rPr sz="4800" baseline="3413" dirty="0">
                <a:latin typeface="Calibri"/>
                <a:cs typeface="Calibri"/>
              </a:rPr>
              <a:t>t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baseline="3413" dirty="0">
                <a:latin typeface="Calibri"/>
                <a:cs typeface="Calibri"/>
              </a:rPr>
              <a:t>ng</a:t>
            </a:r>
            <a:endParaRPr sz="3200">
              <a:latin typeface="Calibri"/>
              <a:cs typeface="Calibri"/>
            </a:endParaRPr>
          </a:p>
          <a:p>
            <a:pPr marL="12700" marR="61036">
              <a:lnSpc>
                <a:spcPts val="3840"/>
              </a:lnSpc>
              <a:spcBef>
                <a:spcPts val="23"/>
              </a:spcBef>
            </a:pPr>
            <a:r>
              <a:rPr sz="4800" baseline="1706" dirty="0">
                <a:latin typeface="Calibri"/>
                <a:cs typeface="Calibri"/>
                <a:hlinkClick r:id="rId2"/>
              </a:rPr>
              <a:t>@null</a:t>
            </a:r>
            <a:r>
              <a:rPr sz="4800" spc="-9" baseline="1706" dirty="0">
                <a:latin typeface="Calibri"/>
                <a:cs typeface="Calibri"/>
                <a:hlinkClick r:id="rId2"/>
              </a:rPr>
              <a:t>0</a:t>
            </a:r>
            <a:r>
              <a:rPr sz="4800" baseline="1706" dirty="0">
                <a:latin typeface="Calibri"/>
                <a:cs typeface="Calibri"/>
                <a:hlinkClick r:id="rId2"/>
              </a:rPr>
              <a:t>x00</a:t>
            </a:r>
            <a:r>
              <a:rPr sz="4800" spc="2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us</a:t>
            </a:r>
            <a:r>
              <a:rPr sz="4800" spc="-14" baseline="1706" dirty="0">
                <a:latin typeface="Calibri"/>
                <a:cs typeface="Calibri"/>
              </a:rPr>
              <a:t>i</a:t>
            </a:r>
            <a:r>
              <a:rPr sz="4800" baseline="1706" dirty="0">
                <a:latin typeface="Calibri"/>
                <a:cs typeface="Calibri"/>
              </a:rPr>
              <a:t>ng</a:t>
            </a:r>
            <a:r>
              <a:rPr sz="4800" spc="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the abo</a:t>
            </a:r>
            <a:r>
              <a:rPr sz="4800" spc="-44" baseline="1706" dirty="0">
                <a:latin typeface="Calibri"/>
                <a:cs typeface="Calibri"/>
              </a:rPr>
              <a:t>v</a:t>
            </a:r>
            <a:r>
              <a:rPr sz="4800" baseline="1706" dirty="0">
                <a:latin typeface="Calibri"/>
                <a:cs typeface="Calibri"/>
              </a:rPr>
              <a:t>e hash </a:t>
            </a:r>
            <a:r>
              <a:rPr sz="4800" spc="-39" baseline="1706" dirty="0">
                <a:latin typeface="Calibri"/>
                <a:cs typeface="Calibri"/>
              </a:rPr>
              <a:t>t</a:t>
            </a:r>
            <a:r>
              <a:rPr sz="4800" baseline="1706" dirty="0">
                <a:latin typeface="Calibri"/>
                <a:cs typeface="Calibri"/>
              </a:rPr>
              <a:t>ag.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2697" y="3368041"/>
            <a:ext cx="43163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44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353" y="5001990"/>
            <a:ext cx="22885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01252" y="5026533"/>
            <a:ext cx="6850506" cy="920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289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ell mo</a:t>
            </a:r>
            <a:r>
              <a:rPr sz="4800" spc="-39" baseline="3413" dirty="0">
                <a:latin typeface="Calibri"/>
                <a:cs typeface="Calibri"/>
              </a:rPr>
              <a:t>r</a:t>
            </a:r>
            <a:r>
              <a:rPr sz="4800" baseline="3413" dirty="0">
                <a:latin typeface="Calibri"/>
                <a:cs typeface="Calibri"/>
              </a:rPr>
              <a:t>e</a:t>
            </a:r>
            <a:r>
              <a:rPr sz="4800" spc="-14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people about</a:t>
            </a:r>
            <a:r>
              <a:rPr sz="4800" spc="14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th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baseline="3413" dirty="0">
                <a:latin typeface="Calibri"/>
                <a:cs typeface="Calibri"/>
              </a:rPr>
              <a:t>s</a:t>
            </a:r>
            <a:r>
              <a:rPr sz="4800" spc="14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n</a:t>
            </a:r>
            <a:r>
              <a:rPr sz="4800" spc="-14" baseline="3413" dirty="0">
                <a:latin typeface="Calibri"/>
                <a:cs typeface="Calibri"/>
              </a:rPr>
              <a:t>e</a:t>
            </a:r>
            <a:r>
              <a:rPr sz="4800" baseline="3413" dirty="0">
                <a:latin typeface="Calibri"/>
                <a:cs typeface="Calibri"/>
              </a:rPr>
              <a:t>w</a:t>
            </a:r>
            <a:r>
              <a:rPr sz="4800" spc="-14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me</a:t>
            </a:r>
            <a:r>
              <a:rPr sz="4800" spc="-14" baseline="3413" dirty="0">
                <a:latin typeface="Calibri"/>
                <a:cs typeface="Calibri"/>
              </a:rPr>
              <a:t>e</a:t>
            </a:r>
            <a:r>
              <a:rPr sz="4800" baseline="3413" dirty="0">
                <a:latin typeface="Calibri"/>
                <a:cs typeface="Calibri"/>
              </a:rPr>
              <a:t>t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baseline="3413" dirty="0">
                <a:latin typeface="Calibri"/>
                <a:cs typeface="Calibri"/>
              </a:rPr>
              <a:t>ng</a:t>
            </a:r>
            <a:endParaRPr sz="3200">
              <a:latin typeface="Calibri"/>
              <a:cs typeface="Calibri"/>
            </a:endParaRPr>
          </a:p>
          <a:p>
            <a:pPr marL="12700" marR="61036">
              <a:lnSpc>
                <a:spcPts val="3840"/>
              </a:lnSpc>
              <a:spcBef>
                <a:spcPts val="23"/>
              </a:spcBef>
            </a:pPr>
            <a:r>
              <a:rPr sz="4800" spc="-79" baseline="1706" dirty="0">
                <a:latin typeface="Calibri"/>
                <a:cs typeface="Calibri"/>
              </a:rPr>
              <a:t>f</a:t>
            </a:r>
            <a:r>
              <a:rPr sz="4800" baseline="1706" dirty="0">
                <a:latin typeface="Calibri"/>
                <a:cs typeface="Calibri"/>
              </a:rPr>
              <a:t>orm</a:t>
            </a:r>
            <a:r>
              <a:rPr sz="4800" spc="-29" baseline="1706" dirty="0">
                <a:latin typeface="Calibri"/>
                <a:cs typeface="Calibri"/>
              </a:rPr>
              <a:t>a</a:t>
            </a:r>
            <a:r>
              <a:rPr sz="4800" baseline="1706" dirty="0">
                <a:latin typeface="Calibri"/>
                <a:cs typeface="Calibri"/>
              </a:rPr>
              <a:t>t th</a:t>
            </a:r>
            <a:r>
              <a:rPr sz="4800" spc="-34" baseline="1706" dirty="0">
                <a:latin typeface="Calibri"/>
                <a:cs typeface="Calibri"/>
              </a:rPr>
              <a:t>a</a:t>
            </a:r>
            <a:r>
              <a:rPr sz="4800" baseline="1706" dirty="0">
                <a:latin typeface="Calibri"/>
                <a:cs typeface="Calibri"/>
              </a:rPr>
              <a:t>t</a:t>
            </a:r>
            <a:r>
              <a:rPr sz="4800" spc="9" baseline="1706" dirty="0">
                <a:latin typeface="Calibri"/>
                <a:cs typeface="Calibri"/>
              </a:rPr>
              <a:t> </a:t>
            </a:r>
            <a:r>
              <a:rPr sz="4800" spc="-25" baseline="1706" dirty="0">
                <a:latin typeface="Calibri"/>
                <a:cs typeface="Calibri"/>
              </a:rPr>
              <a:t>w</a:t>
            </a:r>
            <a:r>
              <a:rPr sz="4800" baseline="1706" dirty="0">
                <a:latin typeface="Calibri"/>
                <a:cs typeface="Calibri"/>
              </a:rPr>
              <a:t>e</a:t>
            </a:r>
            <a:r>
              <a:rPr sz="4800" spc="-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a</a:t>
            </a:r>
            <a:r>
              <a:rPr sz="4800" spc="-34" baseline="1706" dirty="0">
                <a:latin typeface="Calibri"/>
                <a:cs typeface="Calibri"/>
              </a:rPr>
              <a:t>r</a:t>
            </a:r>
            <a:r>
              <a:rPr sz="4800" baseline="1706" dirty="0">
                <a:latin typeface="Calibri"/>
                <a:cs typeface="Calibri"/>
              </a:rPr>
              <a:t>e</a:t>
            </a:r>
            <a:r>
              <a:rPr sz="4800" spc="-14" baseline="1706" dirty="0">
                <a:latin typeface="Calibri"/>
                <a:cs typeface="Calibri"/>
              </a:rPr>
              <a:t> </a:t>
            </a:r>
            <a:r>
              <a:rPr sz="4800" spc="-39" baseline="1706" dirty="0">
                <a:latin typeface="Calibri"/>
                <a:cs typeface="Calibri"/>
              </a:rPr>
              <a:t>st</a:t>
            </a:r>
            <a:r>
              <a:rPr sz="4800" baseline="1706" dirty="0">
                <a:latin typeface="Calibri"/>
                <a:cs typeface="Calibri"/>
              </a:rPr>
              <a:t>art</a:t>
            </a:r>
            <a:r>
              <a:rPr sz="4800" spc="-14" baseline="1706" dirty="0">
                <a:latin typeface="Calibri"/>
                <a:cs typeface="Calibri"/>
              </a:rPr>
              <a:t>i</a:t>
            </a:r>
            <a:r>
              <a:rPr sz="4800" baseline="1706" dirty="0">
                <a:latin typeface="Calibri"/>
                <a:cs typeface="Calibri"/>
              </a:rPr>
              <a:t>ng</a:t>
            </a:r>
            <a:r>
              <a:rPr sz="4800" spc="25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f</a:t>
            </a:r>
            <a:r>
              <a:rPr sz="4800" spc="-54" baseline="1706" dirty="0">
                <a:latin typeface="Calibri"/>
                <a:cs typeface="Calibri"/>
              </a:rPr>
              <a:t>r</a:t>
            </a:r>
            <a:r>
              <a:rPr sz="4800" baseline="1706" dirty="0">
                <a:latin typeface="Calibri"/>
                <a:cs typeface="Calibri"/>
              </a:rPr>
              <a:t>om </a:t>
            </a:r>
            <a:r>
              <a:rPr sz="4800" spc="-50" baseline="1706" dirty="0">
                <a:latin typeface="Calibri"/>
                <a:cs typeface="Calibri"/>
              </a:rPr>
              <a:t>t</a:t>
            </a:r>
            <a:r>
              <a:rPr sz="4800" baseline="1706" dirty="0">
                <a:latin typeface="Calibri"/>
                <a:cs typeface="Calibri"/>
              </a:rPr>
              <a:t>od</a:t>
            </a:r>
            <a:r>
              <a:rPr sz="4800" spc="-64" baseline="1706" dirty="0">
                <a:latin typeface="Calibri"/>
                <a:cs typeface="Calibri"/>
              </a:rPr>
              <a:t>a</a:t>
            </a:r>
            <a:r>
              <a:rPr sz="4800" baseline="1706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401252" y="601497"/>
            <a:ext cx="7594772" cy="2515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3290" marR="61714">
              <a:lnSpc>
                <a:spcPts val="4585"/>
              </a:lnSpc>
              <a:spcBef>
                <a:spcPts val="229"/>
              </a:spcBef>
            </a:pPr>
            <a:r>
              <a:rPr sz="6600" spc="-79" baseline="3103" dirty="0">
                <a:latin typeface="Calibri"/>
                <a:cs typeface="Calibri"/>
              </a:rPr>
              <a:t>K</a:t>
            </a:r>
            <a:r>
              <a:rPr sz="6600" baseline="3103" dirty="0">
                <a:latin typeface="Calibri"/>
                <a:cs typeface="Calibri"/>
              </a:rPr>
              <a:t>eep in M</a:t>
            </a:r>
            <a:r>
              <a:rPr sz="6600" spc="-9" baseline="3103" dirty="0">
                <a:latin typeface="Calibri"/>
                <a:cs typeface="Calibri"/>
              </a:rPr>
              <a:t>i</a:t>
            </a:r>
            <a:r>
              <a:rPr sz="6600" baseline="3103" dirty="0">
                <a:latin typeface="Calibri"/>
                <a:cs typeface="Calibri"/>
              </a:rPr>
              <a:t>nd</a:t>
            </a:r>
            <a:endParaRPr sz="4400">
              <a:latin typeface="Calibri"/>
              <a:cs typeface="Calibri"/>
            </a:endParaRPr>
          </a:p>
          <a:p>
            <a:pPr marL="12700" algn="just">
              <a:lnSpc>
                <a:spcPts val="3840"/>
              </a:lnSpc>
              <a:spcBef>
                <a:spcPts val="3533"/>
              </a:spcBef>
            </a:pPr>
            <a:r>
              <a:rPr sz="3200" dirty="0">
                <a:latin typeface="Calibri"/>
                <a:cs typeface="Calibri"/>
              </a:rPr>
              <a:t>nu</a:t>
            </a:r>
            <a:r>
              <a:rPr sz="3200" spc="-14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2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9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9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ons a</a:t>
            </a:r>
            <a:r>
              <a:rPr sz="3200" spc="-34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4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onduc</a:t>
            </a:r>
            <a:r>
              <a:rPr sz="3200" spc="-54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 </a:t>
            </a:r>
            <a:r>
              <a:rPr sz="3200" spc="-14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14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olu</a:t>
            </a:r>
            <a:r>
              <a:rPr sz="3200" spc="-34" dirty="0">
                <a:latin typeface="Calibri"/>
                <a:cs typeface="Calibri"/>
              </a:rPr>
              <a:t>n</a:t>
            </a:r>
            <a:r>
              <a:rPr sz="3200" spc="-39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ee</a:t>
            </a:r>
            <a:r>
              <a:rPr sz="3200" spc="-59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out of </a:t>
            </a:r>
            <a:r>
              <a:rPr sz="3200" spc="-9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heir pas</a:t>
            </a:r>
            <a:r>
              <a:rPr sz="3200" spc="-14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ion</a:t>
            </a:r>
            <a:r>
              <a:rPr sz="3200" spc="2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will</a:t>
            </a:r>
            <a:r>
              <a:rPr sz="3200" spc="-4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ngness</a:t>
            </a:r>
            <a:r>
              <a:rPr sz="3200" spc="19" dirty="0">
                <a:latin typeface="Calibri"/>
                <a:cs typeface="Calibri"/>
              </a:rPr>
              <a:t> </a:t>
            </a:r>
            <a:r>
              <a:rPr sz="3200" spc="-39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9" dirty="0">
                <a:latin typeface="Calibri"/>
                <a:cs typeface="Calibri"/>
              </a:rPr>
              <a:t> </a:t>
            </a:r>
            <a:r>
              <a:rPr sz="3200" spc="-19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9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bu</a:t>
            </a:r>
            <a:r>
              <a:rPr sz="3200" spc="-44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39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secur</a:t>
            </a:r>
            <a:r>
              <a:rPr sz="3200" spc="-9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ty </a:t>
            </a:r>
            <a:r>
              <a:rPr sz="3200" spc="-19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ommun</a:t>
            </a:r>
            <a:r>
              <a:rPr sz="3200" spc="-14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219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352" y="1684884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352" y="3831177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01253" y="3855721"/>
            <a:ext cx="7736201" cy="1408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81">
              <a:lnSpc>
                <a:spcPts val="3360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While the kn</a:t>
            </a:r>
            <a:r>
              <a:rPr sz="4800" spc="-14" baseline="3413" dirty="0">
                <a:latin typeface="Calibri"/>
                <a:cs typeface="Calibri"/>
              </a:rPr>
              <a:t>o</a:t>
            </a:r>
            <a:r>
              <a:rPr sz="4800" baseline="3413" dirty="0">
                <a:latin typeface="Calibri"/>
                <a:cs typeface="Calibri"/>
              </a:rPr>
              <a:t>wled</a:t>
            </a:r>
            <a:r>
              <a:rPr sz="4800" spc="-19" baseline="3413" dirty="0">
                <a:latin typeface="Calibri"/>
                <a:cs typeface="Calibri"/>
              </a:rPr>
              <a:t>g</a:t>
            </a:r>
            <a:r>
              <a:rPr sz="4800" baseline="3413" dirty="0">
                <a:latin typeface="Calibri"/>
                <a:cs typeface="Calibri"/>
              </a:rPr>
              <a:t>e</a:t>
            </a:r>
            <a:r>
              <a:rPr sz="4800" spc="-14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sha</a:t>
            </a:r>
            <a:r>
              <a:rPr sz="4800" spc="-44" baseline="3413" dirty="0">
                <a:latin typeface="Calibri"/>
                <a:cs typeface="Calibri"/>
              </a:rPr>
              <a:t>r</a:t>
            </a:r>
            <a:r>
              <a:rPr sz="4800" baseline="3413" dirty="0">
                <a:latin typeface="Calibri"/>
                <a:cs typeface="Calibri"/>
              </a:rPr>
              <a:t>ed is p</a:t>
            </a:r>
            <a:r>
              <a:rPr sz="4800" spc="-50" baseline="3413" dirty="0">
                <a:latin typeface="Calibri"/>
                <a:cs typeface="Calibri"/>
              </a:rPr>
              <a:t>r</a:t>
            </a:r>
            <a:r>
              <a:rPr sz="4800" spc="9" baseline="3413" dirty="0">
                <a:latin typeface="Calibri"/>
                <a:cs typeface="Calibri"/>
              </a:rPr>
              <a:t>o</a:t>
            </a:r>
            <a:r>
              <a:rPr sz="4800" spc="4" baseline="3413" dirty="0">
                <a:latin typeface="Calibri"/>
                <a:cs typeface="Calibri"/>
              </a:rPr>
              <a:t>-</a:t>
            </a:r>
            <a:r>
              <a:rPr sz="4800" baseline="3413" dirty="0">
                <a:latin typeface="Calibri"/>
                <a:cs typeface="Calibri"/>
              </a:rPr>
              <a:t>bono it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45"/>
              </a:lnSpc>
              <a:spcBef>
                <a:spcPts val="24"/>
              </a:spcBef>
            </a:pPr>
            <a:r>
              <a:rPr sz="4800" baseline="1706" dirty="0">
                <a:latin typeface="Calibri"/>
                <a:cs typeface="Calibri"/>
              </a:rPr>
              <a:t>does</a:t>
            </a:r>
            <a:r>
              <a:rPr sz="4800" spc="-9" baseline="1706" dirty="0">
                <a:latin typeface="Calibri"/>
                <a:cs typeface="Calibri"/>
              </a:rPr>
              <a:t>n</a:t>
            </a:r>
            <a:r>
              <a:rPr sz="4800" baseline="1706" dirty="0">
                <a:latin typeface="Calibri"/>
                <a:cs typeface="Calibri"/>
              </a:rPr>
              <a:t>'t</a:t>
            </a:r>
            <a:r>
              <a:rPr sz="4800" spc="9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mean</a:t>
            </a:r>
            <a:r>
              <a:rPr sz="4800" spc="-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th</a:t>
            </a:r>
            <a:r>
              <a:rPr sz="4800" spc="-25" baseline="1706" dirty="0">
                <a:latin typeface="Calibri"/>
                <a:cs typeface="Calibri"/>
              </a:rPr>
              <a:t>a</a:t>
            </a:r>
            <a:r>
              <a:rPr sz="4800" baseline="1706" dirty="0">
                <a:latin typeface="Calibri"/>
                <a:cs typeface="Calibri"/>
              </a:rPr>
              <a:t>t</a:t>
            </a:r>
            <a:r>
              <a:rPr sz="4800" spc="9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the</a:t>
            </a:r>
            <a:r>
              <a:rPr sz="4800" spc="-9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t</a:t>
            </a:r>
            <a:r>
              <a:rPr sz="4800" spc="-59" baseline="1706" dirty="0">
                <a:latin typeface="Calibri"/>
                <a:cs typeface="Calibri"/>
              </a:rPr>
              <a:t>r</a:t>
            </a:r>
            <a:r>
              <a:rPr sz="4800" baseline="1706" dirty="0">
                <a:latin typeface="Calibri"/>
                <a:cs typeface="Calibri"/>
              </a:rPr>
              <a:t>ain</a:t>
            </a:r>
            <a:r>
              <a:rPr sz="4800" spc="-9" baseline="1706" dirty="0">
                <a:latin typeface="Calibri"/>
                <a:cs typeface="Calibri"/>
              </a:rPr>
              <a:t>i</a:t>
            </a:r>
            <a:r>
              <a:rPr sz="4800" baseline="1706" dirty="0">
                <a:latin typeface="Calibri"/>
                <a:cs typeface="Calibri"/>
              </a:rPr>
              <a:t>ng</a:t>
            </a:r>
            <a:r>
              <a:rPr sz="4800" spc="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and</a:t>
            </a:r>
            <a:r>
              <a:rPr sz="4800" spc="9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k</a:t>
            </a:r>
            <a:r>
              <a:rPr sz="4800" spc="-9" baseline="1706" dirty="0">
                <a:latin typeface="Calibri"/>
                <a:cs typeface="Calibri"/>
              </a:rPr>
              <a:t>no</a:t>
            </a:r>
            <a:r>
              <a:rPr sz="4800" baseline="1706" dirty="0">
                <a:latin typeface="Calibri"/>
                <a:cs typeface="Calibri"/>
              </a:rPr>
              <a:t>wle</a:t>
            </a:r>
            <a:r>
              <a:rPr sz="4800" spc="-4" baseline="1706" dirty="0">
                <a:latin typeface="Calibri"/>
                <a:cs typeface="Calibri"/>
              </a:rPr>
              <a:t>d</a:t>
            </a:r>
            <a:r>
              <a:rPr sz="4800" spc="-19" baseline="1706" dirty="0">
                <a:latin typeface="Calibri"/>
                <a:cs typeface="Calibri"/>
              </a:rPr>
              <a:t>g</a:t>
            </a:r>
            <a:r>
              <a:rPr sz="4800" baseline="1706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 marR="61081">
              <a:lnSpc>
                <a:spcPts val="3840"/>
              </a:lnSpc>
            </a:pPr>
            <a:r>
              <a:rPr sz="4800" baseline="1706" dirty="0">
                <a:latin typeface="Calibri"/>
                <a:cs typeface="Calibri"/>
              </a:rPr>
              <a:t>im</a:t>
            </a:r>
            <a:r>
              <a:rPr sz="4800" spc="-9" baseline="1706" dirty="0">
                <a:latin typeface="Calibri"/>
                <a:cs typeface="Calibri"/>
              </a:rPr>
              <a:t>p</a:t>
            </a:r>
            <a:r>
              <a:rPr sz="4800" baseline="1706" dirty="0">
                <a:latin typeface="Calibri"/>
                <a:cs typeface="Calibri"/>
              </a:rPr>
              <a:t>ar</a:t>
            </a:r>
            <a:r>
              <a:rPr sz="4800" spc="-39" baseline="1706" dirty="0">
                <a:latin typeface="Calibri"/>
                <a:cs typeface="Calibri"/>
              </a:rPr>
              <a:t>t</a:t>
            </a:r>
            <a:r>
              <a:rPr sz="4800" baseline="1706" dirty="0">
                <a:latin typeface="Calibri"/>
                <a:cs typeface="Calibri"/>
              </a:rPr>
              <a:t>ed</a:t>
            </a:r>
            <a:r>
              <a:rPr sz="4800" spc="2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is</a:t>
            </a:r>
            <a:r>
              <a:rPr sz="4800" spc="-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lacking in</a:t>
            </a:r>
            <a:r>
              <a:rPr sz="4800" spc="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qual</a:t>
            </a:r>
            <a:r>
              <a:rPr sz="4800" spc="-9" baseline="1706" dirty="0">
                <a:latin typeface="Calibri"/>
                <a:cs typeface="Calibri"/>
              </a:rPr>
              <a:t>i</a:t>
            </a:r>
            <a:r>
              <a:rPr sz="4800" baseline="1706" dirty="0">
                <a:latin typeface="Calibri"/>
                <a:cs typeface="Calibri"/>
              </a:rPr>
              <a:t>ty</a:t>
            </a:r>
            <a:r>
              <a:rPr sz="4800" spc="25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or</a:t>
            </a:r>
            <a:r>
              <a:rPr sz="4800" spc="-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de</a:t>
            </a:r>
            <a:r>
              <a:rPr sz="4800" spc="-14" baseline="1706" dirty="0">
                <a:latin typeface="Calibri"/>
                <a:cs typeface="Calibri"/>
              </a:rPr>
              <a:t>p</a:t>
            </a:r>
            <a:r>
              <a:rPr sz="4800" baseline="1706" dirty="0">
                <a:latin typeface="Calibri"/>
                <a:cs typeface="Calibri"/>
              </a:rPr>
              <a:t>th.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190174" y="601497"/>
            <a:ext cx="389243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aseline="3103" dirty="0">
                <a:latin typeface="Calibri"/>
                <a:cs typeface="Calibri"/>
              </a:rPr>
              <a:t>Code of</a:t>
            </a:r>
            <a:r>
              <a:rPr sz="6600" spc="-19" baseline="3103" dirty="0">
                <a:latin typeface="Calibri"/>
                <a:cs typeface="Calibri"/>
              </a:rPr>
              <a:t> </a:t>
            </a:r>
            <a:r>
              <a:rPr sz="6600" baseline="3103" dirty="0">
                <a:latin typeface="Calibri"/>
                <a:cs typeface="Calibri"/>
              </a:rPr>
              <a:t>Con</a:t>
            </a:r>
            <a:r>
              <a:rPr sz="6600" spc="4" baseline="3103" dirty="0">
                <a:latin typeface="Calibri"/>
                <a:cs typeface="Calibri"/>
              </a:rPr>
              <a:t>d</a:t>
            </a:r>
            <a:r>
              <a:rPr sz="6600" baseline="3103" dirty="0">
                <a:latin typeface="Calibri"/>
                <a:cs typeface="Calibri"/>
              </a:rPr>
              <a:t>uct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8352" y="1839990"/>
            <a:ext cx="216052" cy="40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70"/>
              </a:lnSpc>
              <a:spcBef>
                <a:spcPts val="158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1252" y="1862988"/>
            <a:ext cx="6585962" cy="1092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baseline="2730" dirty="0">
                <a:latin typeface="Calibri"/>
                <a:cs typeface="Calibri"/>
              </a:rPr>
              <a:t>P</a:t>
            </a:r>
            <a:r>
              <a:rPr sz="4500" spc="-9" baseline="2730" dirty="0">
                <a:latin typeface="Calibri"/>
                <a:cs typeface="Calibri"/>
              </a:rPr>
              <a:t>l</a:t>
            </a:r>
            <a:r>
              <a:rPr sz="4500" baseline="2730" dirty="0">
                <a:latin typeface="Calibri"/>
                <a:cs typeface="Calibri"/>
              </a:rPr>
              <a:t>ease </a:t>
            </a:r>
            <a:r>
              <a:rPr sz="4500" spc="-14" baseline="2730" dirty="0">
                <a:latin typeface="Calibri"/>
                <a:cs typeface="Calibri"/>
              </a:rPr>
              <a:t>e</a:t>
            </a:r>
            <a:r>
              <a:rPr sz="4500" baseline="2730" dirty="0">
                <a:latin typeface="Calibri"/>
                <a:cs typeface="Calibri"/>
              </a:rPr>
              <a:t>nsu</a:t>
            </a:r>
            <a:r>
              <a:rPr sz="4500" spc="-44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e th</a:t>
            </a:r>
            <a:r>
              <a:rPr sz="4500" spc="-29" baseline="2730" dirty="0">
                <a:latin typeface="Calibri"/>
                <a:cs typeface="Calibri"/>
              </a:rPr>
              <a:t>a</a:t>
            </a:r>
            <a:r>
              <a:rPr sz="4500" baseline="2730" dirty="0">
                <a:latin typeface="Calibri"/>
                <a:cs typeface="Calibri"/>
              </a:rPr>
              <a:t>t</a:t>
            </a:r>
            <a:r>
              <a:rPr sz="4500" spc="-14" baseline="2730" dirty="0">
                <a:latin typeface="Calibri"/>
                <a:cs typeface="Calibri"/>
              </a:rPr>
              <a:t> </a:t>
            </a:r>
            <a:r>
              <a:rPr sz="4500" spc="-25" baseline="2730" dirty="0">
                <a:latin typeface="Calibri"/>
                <a:cs typeface="Calibri"/>
              </a:rPr>
              <a:t>w</a:t>
            </a:r>
            <a:r>
              <a:rPr sz="4500" baseline="2730" dirty="0">
                <a:latin typeface="Calibri"/>
                <a:cs typeface="Calibri"/>
              </a:rPr>
              <a:t>e</a:t>
            </a:r>
            <a:r>
              <a:rPr sz="4500" spc="-14" baseline="2730" dirty="0">
                <a:latin typeface="Calibri"/>
                <a:cs typeface="Calibri"/>
              </a:rPr>
              <a:t> </a:t>
            </a:r>
            <a:r>
              <a:rPr sz="4500" spc="-64" baseline="2730" dirty="0">
                <a:latin typeface="Calibri"/>
                <a:cs typeface="Calibri"/>
              </a:rPr>
              <a:t>f</a:t>
            </a:r>
            <a:r>
              <a:rPr sz="4500" baseline="2730" dirty="0">
                <a:latin typeface="Calibri"/>
                <a:cs typeface="Calibri"/>
              </a:rPr>
              <a:t>ol</a:t>
            </a:r>
            <a:r>
              <a:rPr sz="4500" spc="-9" baseline="2730" dirty="0">
                <a:latin typeface="Calibri"/>
                <a:cs typeface="Calibri"/>
              </a:rPr>
              <a:t>lo</a:t>
            </a:r>
            <a:r>
              <a:rPr sz="4500" baseline="2730" dirty="0">
                <a:latin typeface="Calibri"/>
                <a:cs typeface="Calibri"/>
              </a:rPr>
              <a:t>w the</a:t>
            </a:r>
            <a:r>
              <a:rPr sz="4500" spc="-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sche</a:t>
            </a:r>
            <a:r>
              <a:rPr sz="4500" spc="-14" baseline="2730" dirty="0">
                <a:latin typeface="Calibri"/>
                <a:cs typeface="Calibri"/>
              </a:rPr>
              <a:t>d</a:t>
            </a:r>
            <a:r>
              <a:rPr sz="4500" baseline="2730" dirty="0">
                <a:latin typeface="Calibri"/>
                <a:cs typeface="Calibri"/>
              </a:rPr>
              <a:t>u</a:t>
            </a:r>
            <a:r>
              <a:rPr sz="4500" spc="-9" baseline="2730" dirty="0">
                <a:latin typeface="Calibri"/>
                <a:cs typeface="Calibri"/>
              </a:rPr>
              <a:t>l</a:t>
            </a:r>
            <a:r>
              <a:rPr sz="4500" baseline="2730" dirty="0">
                <a:latin typeface="Calibri"/>
                <a:cs typeface="Calibri"/>
              </a:rPr>
              <a:t>e</a:t>
            </a:r>
            <a:endParaRPr sz="3000" dirty="0">
              <a:latin typeface="Calibri"/>
              <a:cs typeface="Calibri"/>
            </a:endParaRPr>
          </a:p>
          <a:p>
            <a:pPr marL="12700" marR="57195">
              <a:lnSpc>
                <a:spcPct val="101725"/>
              </a:lnSpc>
              <a:spcBef>
                <a:spcPts val="1580"/>
              </a:spcBef>
            </a:pPr>
            <a:r>
              <a:rPr sz="3000" spc="-19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ompl</a:t>
            </a:r>
            <a:r>
              <a:rPr sz="3000" spc="-19" dirty="0">
                <a:latin typeface="Calibri"/>
                <a:cs typeface="Calibri"/>
              </a:rPr>
              <a:t>e</a:t>
            </a:r>
            <a:r>
              <a:rPr sz="3000" spc="-34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9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y</a:t>
            </a:r>
            <a:r>
              <a:rPr sz="3000" spc="-9" dirty="0">
                <a:latin typeface="Calibri"/>
                <a:cs typeface="Calibri"/>
              </a:rPr>
              <a:t> </a:t>
            </a:r>
            <a:r>
              <a:rPr sz="3000" spc="-14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y be</a:t>
            </a:r>
            <a:r>
              <a:rPr sz="3000" spc="-9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ng </a:t>
            </a:r>
            <a:r>
              <a:rPr sz="3000" spc="4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 time.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8352" y="3303284"/>
            <a:ext cx="216052" cy="40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70"/>
              </a:lnSpc>
              <a:spcBef>
                <a:spcPts val="158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1252" y="3326282"/>
            <a:ext cx="5069156" cy="1092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-114" baseline="2730" dirty="0">
                <a:latin typeface="Calibri"/>
                <a:cs typeface="Calibri"/>
              </a:rPr>
              <a:t>W</a:t>
            </a:r>
            <a:r>
              <a:rPr sz="4500" baseline="2730" dirty="0">
                <a:latin typeface="Calibri"/>
                <a:cs typeface="Calibri"/>
              </a:rPr>
              <a:t>e wi</a:t>
            </a:r>
            <a:r>
              <a:rPr sz="4500" spc="-9" baseline="2730" dirty="0">
                <a:latin typeface="Calibri"/>
                <a:cs typeface="Calibri"/>
              </a:rPr>
              <a:t>l</a:t>
            </a:r>
            <a:r>
              <a:rPr sz="4500" baseline="2730" dirty="0">
                <a:latin typeface="Calibri"/>
                <a:cs typeface="Calibri"/>
              </a:rPr>
              <a:t>l be</a:t>
            </a:r>
            <a:r>
              <a:rPr sz="4500" spc="-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givi</a:t>
            </a:r>
            <a:r>
              <a:rPr sz="4500" spc="-9" baseline="2730" dirty="0">
                <a:latin typeface="Calibri"/>
                <a:cs typeface="Calibri"/>
              </a:rPr>
              <a:t>n</a:t>
            </a:r>
            <a:r>
              <a:rPr sz="4500" baseline="2730" dirty="0">
                <a:latin typeface="Calibri"/>
                <a:cs typeface="Calibri"/>
              </a:rPr>
              <a:t>g </a:t>
            </a:r>
            <a:r>
              <a:rPr sz="4500" spc="-44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eg</a:t>
            </a:r>
            <a:r>
              <a:rPr sz="4500" spc="-9" baseline="2730" dirty="0">
                <a:latin typeface="Calibri"/>
                <a:cs typeface="Calibri"/>
              </a:rPr>
              <a:t>u</a:t>
            </a:r>
            <a:r>
              <a:rPr sz="4500" baseline="2730" dirty="0">
                <a:latin typeface="Calibri"/>
                <a:cs typeface="Calibri"/>
              </a:rPr>
              <a:t>lar b</a:t>
            </a:r>
            <a:r>
              <a:rPr sz="4500" spc="-50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ea</a:t>
            </a:r>
            <a:r>
              <a:rPr sz="4500" spc="-25" baseline="2730" dirty="0">
                <a:latin typeface="Calibri"/>
                <a:cs typeface="Calibri"/>
              </a:rPr>
              <a:t>k</a:t>
            </a:r>
            <a:r>
              <a:rPr sz="4500" baseline="2730" dirty="0">
                <a:latin typeface="Calibri"/>
                <a:cs typeface="Calibri"/>
              </a:rPr>
              <a:t>s,</a:t>
            </a:r>
            <a:endParaRPr sz="3000">
              <a:latin typeface="Calibri"/>
              <a:cs typeface="Calibri"/>
            </a:endParaRPr>
          </a:p>
          <a:p>
            <a:pPr marL="12700" marR="57195">
              <a:lnSpc>
                <a:spcPct val="101725"/>
              </a:lnSpc>
              <a:spcBef>
                <a:spcPts val="1580"/>
              </a:spcBef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34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9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back</a:t>
            </a:r>
            <a:r>
              <a:rPr sz="3000" spc="-9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 </a:t>
            </a:r>
            <a:r>
              <a:rPr sz="3000" spc="4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im</a:t>
            </a:r>
            <a:r>
              <a:rPr sz="3000" spc="-4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2605" y="3326282"/>
            <a:ext cx="2220022" cy="40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baseline="2730" dirty="0">
                <a:latin typeface="Calibri"/>
                <a:cs typeface="Calibri"/>
              </a:rPr>
              <a:t>p</a:t>
            </a:r>
            <a:r>
              <a:rPr sz="4500" spc="-9" baseline="2730" dirty="0">
                <a:latin typeface="Calibri"/>
                <a:cs typeface="Calibri"/>
              </a:rPr>
              <a:t>l</a:t>
            </a:r>
            <a:r>
              <a:rPr sz="4500" baseline="2730" dirty="0">
                <a:latin typeface="Calibri"/>
                <a:cs typeface="Calibri"/>
              </a:rPr>
              <a:t>ease </a:t>
            </a:r>
            <a:r>
              <a:rPr sz="4500" spc="-14" baseline="2730" dirty="0">
                <a:latin typeface="Calibri"/>
                <a:cs typeface="Calibri"/>
              </a:rPr>
              <a:t>e</a:t>
            </a:r>
            <a:r>
              <a:rPr sz="4500" baseline="2730" dirty="0">
                <a:latin typeface="Calibri"/>
                <a:cs typeface="Calibri"/>
              </a:rPr>
              <a:t>nsu</a:t>
            </a:r>
            <a:r>
              <a:rPr sz="4500" spc="-44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96376" y="3326282"/>
            <a:ext cx="651401" cy="40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-39" baseline="2730" dirty="0">
                <a:latin typeface="Calibri"/>
                <a:cs typeface="Calibri"/>
              </a:rPr>
              <a:t>y</a:t>
            </a:r>
            <a:r>
              <a:rPr sz="4500" baseline="2730" dirty="0">
                <a:latin typeface="Calibri"/>
                <a:cs typeface="Calibri"/>
              </a:rPr>
              <a:t>ou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8352" y="4766952"/>
            <a:ext cx="21590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1253" y="4789932"/>
            <a:ext cx="5095057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baseline="2730" dirty="0">
                <a:latin typeface="Calibri"/>
                <a:cs typeface="Calibri"/>
              </a:rPr>
              <a:t>P</a:t>
            </a:r>
            <a:r>
              <a:rPr sz="4500" spc="-4" baseline="2730" dirty="0">
                <a:latin typeface="Calibri"/>
                <a:cs typeface="Calibri"/>
              </a:rPr>
              <a:t>l</a:t>
            </a:r>
            <a:r>
              <a:rPr sz="4500" baseline="2730" dirty="0">
                <a:latin typeface="Calibri"/>
                <a:cs typeface="Calibri"/>
              </a:rPr>
              <a:t>ease</a:t>
            </a:r>
            <a:r>
              <a:rPr sz="4500" spc="-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e</a:t>
            </a:r>
            <a:r>
              <a:rPr sz="4500" spc="-9" baseline="2730" dirty="0">
                <a:latin typeface="Calibri"/>
                <a:cs typeface="Calibri"/>
              </a:rPr>
              <a:t>n</a:t>
            </a:r>
            <a:r>
              <a:rPr sz="4500" baseline="2730" dirty="0">
                <a:latin typeface="Calibri"/>
                <a:cs typeface="Calibri"/>
              </a:rPr>
              <a:t>su</a:t>
            </a:r>
            <a:r>
              <a:rPr sz="4500" spc="-39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e </a:t>
            </a:r>
            <a:r>
              <a:rPr sz="4500" spc="-39" baseline="2730" dirty="0">
                <a:latin typeface="Calibri"/>
                <a:cs typeface="Calibri"/>
              </a:rPr>
              <a:t>y</a:t>
            </a:r>
            <a:r>
              <a:rPr sz="4500" baseline="2730" dirty="0">
                <a:latin typeface="Calibri"/>
                <a:cs typeface="Calibri"/>
              </a:rPr>
              <a:t>our</a:t>
            </a:r>
            <a:r>
              <a:rPr sz="4500" spc="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fu</a:t>
            </a:r>
            <a:r>
              <a:rPr sz="4500" spc="-9" baseline="2730" dirty="0">
                <a:latin typeface="Calibri"/>
                <a:cs typeface="Calibri"/>
              </a:rPr>
              <a:t>l</a:t>
            </a:r>
            <a:r>
              <a:rPr sz="4500" baseline="2730" dirty="0">
                <a:latin typeface="Calibri"/>
                <a:cs typeface="Calibri"/>
              </a:rPr>
              <a:t>l </a:t>
            </a:r>
            <a:r>
              <a:rPr sz="4500" spc="-19" baseline="2730" dirty="0">
                <a:latin typeface="Calibri"/>
                <a:cs typeface="Calibri"/>
              </a:rPr>
              <a:t>a</a:t>
            </a:r>
            <a:r>
              <a:rPr sz="4500" spc="-44" baseline="2730" dirty="0">
                <a:latin typeface="Calibri"/>
                <a:cs typeface="Calibri"/>
              </a:rPr>
              <a:t>t</a:t>
            </a:r>
            <a:r>
              <a:rPr sz="4500" spc="-34" baseline="2730" dirty="0">
                <a:latin typeface="Calibri"/>
                <a:cs typeface="Calibri"/>
              </a:rPr>
              <a:t>t</a:t>
            </a:r>
            <a:r>
              <a:rPr sz="4500" baseline="2730" dirty="0">
                <a:latin typeface="Calibri"/>
                <a:cs typeface="Calibri"/>
              </a:rPr>
              <a:t>e</a:t>
            </a:r>
            <a:r>
              <a:rPr sz="4500" spc="-34" baseline="2730" dirty="0">
                <a:latin typeface="Calibri"/>
                <a:cs typeface="Calibri"/>
              </a:rPr>
              <a:t>n</a:t>
            </a:r>
            <a:r>
              <a:rPr sz="4500" baseline="2730" dirty="0">
                <a:latin typeface="Calibri"/>
                <a:cs typeface="Calibri"/>
              </a:rPr>
              <a:t>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7128" y="4789932"/>
            <a:ext cx="2632481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-19" baseline="2730" dirty="0">
                <a:latin typeface="Calibri"/>
                <a:cs typeface="Calibri"/>
              </a:rPr>
              <a:t>t</a:t>
            </a:r>
            <a:r>
              <a:rPr sz="4500" baseline="2730" dirty="0">
                <a:latin typeface="Calibri"/>
                <a:cs typeface="Calibri"/>
              </a:rPr>
              <a:t>o the</a:t>
            </a:r>
            <a:r>
              <a:rPr sz="4500" spc="-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champ</a:t>
            </a:r>
            <a:r>
              <a:rPr sz="4500" spc="-9" baseline="2730" dirty="0">
                <a:latin typeface="Calibri"/>
                <a:cs typeface="Calibri"/>
              </a:rPr>
              <a:t>i</a:t>
            </a:r>
            <a:r>
              <a:rPr sz="4500" baseline="2730" dirty="0">
                <a:latin typeface="Calibri"/>
                <a:cs typeface="Calibri"/>
              </a:rPr>
              <a:t>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01252" y="5475757"/>
            <a:ext cx="6707934" cy="40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baseline="2730" dirty="0">
                <a:latin typeface="Calibri"/>
                <a:cs typeface="Calibri"/>
              </a:rPr>
              <a:t>and add</a:t>
            </a:r>
            <a:r>
              <a:rPr sz="4500" spc="-50" baseline="2730" dirty="0">
                <a:latin typeface="Calibri"/>
                <a:cs typeface="Calibri"/>
              </a:rPr>
              <a:t>r</a:t>
            </a:r>
            <a:r>
              <a:rPr sz="4500" baseline="2730" dirty="0">
                <a:latin typeface="Calibri"/>
                <a:cs typeface="Calibri"/>
              </a:rPr>
              <a:t>ess</a:t>
            </a:r>
            <a:r>
              <a:rPr sz="4500" spc="-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all</a:t>
            </a:r>
            <a:r>
              <a:rPr sz="4500" spc="-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qu</a:t>
            </a:r>
            <a:r>
              <a:rPr sz="4500" spc="-9" baseline="2730" dirty="0">
                <a:latin typeface="Calibri"/>
                <a:cs typeface="Calibri"/>
              </a:rPr>
              <a:t>e</a:t>
            </a:r>
            <a:r>
              <a:rPr sz="4500" spc="-34" baseline="2730" dirty="0">
                <a:latin typeface="Calibri"/>
                <a:cs typeface="Calibri"/>
              </a:rPr>
              <a:t>s</a:t>
            </a:r>
            <a:r>
              <a:rPr sz="4500" baseline="2730" dirty="0">
                <a:latin typeface="Calibri"/>
                <a:cs typeface="Calibri"/>
              </a:rPr>
              <a:t>tions </a:t>
            </a:r>
            <a:r>
              <a:rPr sz="4500" spc="-19" baseline="2730" dirty="0">
                <a:latin typeface="Calibri"/>
                <a:cs typeface="Calibri"/>
              </a:rPr>
              <a:t>t</a:t>
            </a:r>
            <a:r>
              <a:rPr sz="4500" baseline="2730" dirty="0">
                <a:latin typeface="Calibri"/>
                <a:cs typeface="Calibri"/>
              </a:rPr>
              <a:t>o</a:t>
            </a:r>
            <a:r>
              <a:rPr sz="4500" spc="-1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the</a:t>
            </a:r>
            <a:r>
              <a:rPr sz="4500" spc="-9" baseline="2730" dirty="0">
                <a:latin typeface="Calibri"/>
                <a:cs typeface="Calibri"/>
              </a:rPr>
              <a:t> </a:t>
            </a:r>
            <a:r>
              <a:rPr sz="4500" baseline="2730" dirty="0">
                <a:latin typeface="Calibri"/>
                <a:cs typeface="Calibri"/>
              </a:rPr>
              <a:t>cham</a:t>
            </a:r>
            <a:r>
              <a:rPr sz="4500" spc="-9" baseline="2730" dirty="0">
                <a:latin typeface="Calibri"/>
                <a:cs typeface="Calibri"/>
              </a:rPr>
              <a:t>p</a:t>
            </a:r>
            <a:r>
              <a:rPr sz="4500" baseline="2730" dirty="0">
                <a:latin typeface="Calibri"/>
                <a:cs typeface="Calibri"/>
              </a:rPr>
              <a:t>io</a:t>
            </a:r>
            <a:r>
              <a:rPr sz="4500" spc="-9" baseline="2730" dirty="0">
                <a:latin typeface="Calibri"/>
                <a:cs typeface="Calibri"/>
              </a:rPr>
              <a:t>n</a:t>
            </a:r>
            <a:r>
              <a:rPr sz="4500" baseline="273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What is null and how it starts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Why null ?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Types of events 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Contribution from audience 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4190174" y="601497"/>
            <a:ext cx="389243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aseline="3103" dirty="0">
                <a:latin typeface="Calibri"/>
                <a:cs typeface="Calibri"/>
              </a:rPr>
              <a:t>Code of</a:t>
            </a:r>
            <a:r>
              <a:rPr sz="6600" spc="-19" baseline="3103" dirty="0">
                <a:latin typeface="Calibri"/>
                <a:cs typeface="Calibri"/>
              </a:rPr>
              <a:t> </a:t>
            </a:r>
            <a:r>
              <a:rPr sz="6600" baseline="3103" dirty="0">
                <a:latin typeface="Calibri"/>
                <a:cs typeface="Calibri"/>
              </a:rPr>
              <a:t>Con</a:t>
            </a:r>
            <a:r>
              <a:rPr sz="6600" spc="4" baseline="3103" dirty="0">
                <a:latin typeface="Calibri"/>
                <a:cs typeface="Calibri"/>
              </a:rPr>
              <a:t>d</a:t>
            </a:r>
            <a:r>
              <a:rPr sz="6600" baseline="3103" dirty="0">
                <a:latin typeface="Calibri"/>
                <a:cs typeface="Calibri"/>
              </a:rPr>
              <a:t>uct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8352" y="1684884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1252" y="1709445"/>
            <a:ext cx="4164538" cy="920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If</a:t>
            </a:r>
            <a:r>
              <a:rPr sz="4800" spc="-9" baseline="3413" dirty="0">
                <a:latin typeface="Calibri"/>
                <a:cs typeface="Calibri"/>
              </a:rPr>
              <a:t> </a:t>
            </a:r>
            <a:r>
              <a:rPr sz="4800" spc="-29" baseline="3413" dirty="0">
                <a:latin typeface="Calibri"/>
                <a:cs typeface="Calibri"/>
              </a:rPr>
              <a:t>y</a:t>
            </a:r>
            <a:r>
              <a:rPr sz="4800" baseline="3413" dirty="0">
                <a:latin typeface="Calibri"/>
                <a:cs typeface="Calibri"/>
              </a:rPr>
              <a:t>ou </a:t>
            </a:r>
            <a:r>
              <a:rPr sz="4800" spc="-29" baseline="3413" dirty="0">
                <a:latin typeface="Calibri"/>
                <a:cs typeface="Calibri"/>
              </a:rPr>
              <a:t>r</a:t>
            </a:r>
            <a:r>
              <a:rPr sz="4800" baseline="3413" dirty="0">
                <a:latin typeface="Calibri"/>
                <a:cs typeface="Calibri"/>
              </a:rPr>
              <a:t>eal</a:t>
            </a:r>
            <a:r>
              <a:rPr sz="4800" spc="-9" baseline="3413" dirty="0">
                <a:latin typeface="Calibri"/>
                <a:cs typeface="Calibri"/>
              </a:rPr>
              <a:t>l</a:t>
            </a:r>
            <a:r>
              <a:rPr sz="4800" baseline="3413" dirty="0">
                <a:latin typeface="Calibri"/>
                <a:cs typeface="Calibri"/>
              </a:rPr>
              <a:t>y ne</a:t>
            </a:r>
            <a:r>
              <a:rPr sz="4800" spc="-9" baseline="3413" dirty="0">
                <a:latin typeface="Calibri"/>
                <a:cs typeface="Calibri"/>
              </a:rPr>
              <a:t>e</a:t>
            </a:r>
            <a:r>
              <a:rPr sz="4800" baseline="3413" dirty="0">
                <a:latin typeface="Calibri"/>
                <a:cs typeface="Calibri"/>
              </a:rPr>
              <a:t>d </a:t>
            </a:r>
            <a:r>
              <a:rPr sz="4800" spc="-50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o </a:t>
            </a:r>
            <a:r>
              <a:rPr sz="4800" spc="-29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a</a:t>
            </a:r>
            <a:r>
              <a:rPr sz="4800" spc="-114" baseline="3413" dirty="0">
                <a:latin typeface="Calibri"/>
                <a:cs typeface="Calibri"/>
              </a:rPr>
              <a:t>k</a:t>
            </a:r>
            <a:r>
              <a:rPr sz="4800" baseline="3413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 marR="61081">
              <a:lnSpc>
                <a:spcPts val="3840"/>
              </a:lnSpc>
              <a:spcBef>
                <a:spcPts val="23"/>
              </a:spcBef>
            </a:pPr>
            <a:r>
              <a:rPr sz="4800" baseline="1706" dirty="0">
                <a:latin typeface="Calibri"/>
                <a:cs typeface="Calibri"/>
              </a:rPr>
              <a:t>le</a:t>
            </a:r>
            <a:r>
              <a:rPr sz="4800" spc="-50" baseline="1706" dirty="0">
                <a:latin typeface="Calibri"/>
                <a:cs typeface="Calibri"/>
              </a:rPr>
              <a:t>a</a:t>
            </a:r>
            <a:r>
              <a:rPr sz="4800" spc="-29" baseline="1706" dirty="0">
                <a:latin typeface="Calibri"/>
                <a:cs typeface="Calibri"/>
              </a:rPr>
              <a:t>v</a:t>
            </a:r>
            <a:r>
              <a:rPr sz="4800" baseline="1706" dirty="0">
                <a:latin typeface="Calibri"/>
                <a:cs typeface="Calibri"/>
              </a:rPr>
              <a:t>e</a:t>
            </a:r>
            <a:r>
              <a:rPr sz="4800" spc="-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the </a:t>
            </a:r>
            <a:r>
              <a:rPr sz="4800" spc="-44" baseline="1706" dirty="0">
                <a:latin typeface="Calibri"/>
                <a:cs typeface="Calibri"/>
              </a:rPr>
              <a:t>r</a:t>
            </a:r>
            <a:r>
              <a:rPr sz="4800" baseline="1706" dirty="0">
                <a:latin typeface="Calibri"/>
                <a:cs typeface="Calibri"/>
              </a:rPr>
              <a:t>oom.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1518" y="1709445"/>
            <a:ext cx="33345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a phone </a:t>
            </a:r>
            <a:r>
              <a:rPr sz="4800" spc="-19" baseline="3413" dirty="0">
                <a:latin typeface="Calibri"/>
                <a:cs typeface="Calibri"/>
              </a:rPr>
              <a:t>c</a:t>
            </a:r>
            <a:r>
              <a:rPr sz="4800" baseline="3413" dirty="0">
                <a:latin typeface="Calibri"/>
                <a:cs typeface="Calibri"/>
              </a:rPr>
              <a:t>al</a:t>
            </a:r>
            <a:r>
              <a:rPr sz="4800" spc="-4" baseline="3413" dirty="0">
                <a:latin typeface="Calibri"/>
                <a:cs typeface="Calibri"/>
              </a:rPr>
              <a:t>l</a:t>
            </a:r>
            <a:r>
              <a:rPr sz="4800" baseline="3413" dirty="0">
                <a:latin typeface="Calibri"/>
                <a:cs typeface="Calibri"/>
              </a:rPr>
              <a:t>, p</a:t>
            </a:r>
            <a:r>
              <a:rPr sz="4800" spc="-9" baseline="3413" dirty="0">
                <a:latin typeface="Calibri"/>
                <a:cs typeface="Calibri"/>
              </a:rPr>
              <a:t>l</a:t>
            </a:r>
            <a:r>
              <a:rPr sz="4800" baseline="3413" dirty="0">
                <a:latin typeface="Calibri"/>
                <a:cs typeface="Calibri"/>
              </a:rPr>
              <a:t>ease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8352" y="3343497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1252" y="3368041"/>
            <a:ext cx="330243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If it</a:t>
            </a:r>
            <a:r>
              <a:rPr sz="4800" spc="9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is</a:t>
            </a:r>
            <a:r>
              <a:rPr sz="4800" spc="-4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possib</a:t>
            </a:r>
            <a:r>
              <a:rPr sz="4800" spc="-14" baseline="3413" dirty="0">
                <a:latin typeface="Calibri"/>
                <a:cs typeface="Calibri"/>
              </a:rPr>
              <a:t>l</a:t>
            </a:r>
            <a:r>
              <a:rPr sz="4800" baseline="3413" dirty="0">
                <a:latin typeface="Calibri"/>
                <a:cs typeface="Calibri"/>
              </a:rPr>
              <a:t>e</a:t>
            </a:r>
            <a:r>
              <a:rPr sz="4800" spc="19" baseline="3413" dirty="0">
                <a:latin typeface="Calibri"/>
                <a:cs typeface="Calibri"/>
              </a:rPr>
              <a:t> </a:t>
            </a:r>
            <a:r>
              <a:rPr sz="4800" spc="-114" baseline="3413" dirty="0">
                <a:latin typeface="Calibri"/>
                <a:cs typeface="Calibri"/>
              </a:rPr>
              <a:t>k</a:t>
            </a:r>
            <a:r>
              <a:rPr sz="4800" baseline="3413" dirty="0">
                <a:latin typeface="Calibri"/>
                <a:cs typeface="Calibri"/>
              </a:rPr>
              <a:t>eep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9415" y="3368041"/>
            <a:ext cx="83570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39" baseline="3413" dirty="0">
                <a:latin typeface="Calibri"/>
                <a:cs typeface="Calibri"/>
              </a:rPr>
              <a:t>y</a:t>
            </a:r>
            <a:r>
              <a:rPr sz="4800" baseline="3413" dirty="0">
                <a:latin typeface="Calibri"/>
                <a:cs typeface="Calibri"/>
              </a:rPr>
              <a:t>our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0492" y="3368041"/>
            <a:ext cx="275347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phone on s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baseline="3413" dirty="0">
                <a:latin typeface="Calibri"/>
                <a:cs typeface="Calibri"/>
              </a:rPr>
              <a:t>le</a:t>
            </a:r>
            <a:r>
              <a:rPr sz="4800" spc="-29" baseline="3413" dirty="0">
                <a:latin typeface="Calibri"/>
                <a:cs typeface="Calibri"/>
              </a:rPr>
              <a:t>n</a:t>
            </a:r>
            <a:r>
              <a:rPr sz="4800" baseline="3413" dirty="0">
                <a:latin typeface="Calibri"/>
                <a:cs typeface="Calibri"/>
              </a:rPr>
              <a:t>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352" y="4514310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01253" y="4538853"/>
            <a:ext cx="7144995" cy="140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81">
              <a:lnSpc>
                <a:spcPts val="3360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Don’t mis</a:t>
            </a:r>
            <a:r>
              <a:rPr sz="4800" spc="-14" baseline="3413" dirty="0">
                <a:latin typeface="Calibri"/>
                <a:cs typeface="Calibri"/>
              </a:rPr>
              <a:t>u</a:t>
            </a:r>
            <a:r>
              <a:rPr sz="4800" baseline="3413" dirty="0">
                <a:latin typeface="Calibri"/>
                <a:cs typeface="Calibri"/>
              </a:rPr>
              <a:t>se</a:t>
            </a:r>
            <a:r>
              <a:rPr sz="4800" spc="14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the i</a:t>
            </a:r>
            <a:r>
              <a:rPr sz="4800" spc="-29" baseline="3413" dirty="0">
                <a:latin typeface="Calibri"/>
                <a:cs typeface="Calibri"/>
              </a:rPr>
              <a:t>n</a:t>
            </a:r>
            <a:r>
              <a:rPr sz="4800" spc="-39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ern</a:t>
            </a:r>
            <a:r>
              <a:rPr sz="4800" spc="-14" baseline="3413" dirty="0">
                <a:latin typeface="Calibri"/>
                <a:cs typeface="Calibri"/>
              </a:rPr>
              <a:t>e</a:t>
            </a:r>
            <a:r>
              <a:rPr sz="4800" baseline="3413" dirty="0">
                <a:latin typeface="Calibri"/>
                <a:cs typeface="Calibri"/>
              </a:rPr>
              <a:t>t p</a:t>
            </a:r>
            <a:r>
              <a:rPr sz="4800" spc="-50" baseline="3413" dirty="0">
                <a:latin typeface="Calibri"/>
                <a:cs typeface="Calibri"/>
              </a:rPr>
              <a:t>r</a:t>
            </a:r>
            <a:r>
              <a:rPr sz="4800" baseline="3413" dirty="0">
                <a:latin typeface="Calibri"/>
                <a:cs typeface="Calibri"/>
              </a:rPr>
              <a:t>ov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baseline="3413" dirty="0">
                <a:latin typeface="Calibri"/>
                <a:cs typeface="Calibri"/>
              </a:rPr>
              <a:t>ded </a:t>
            </a:r>
            <a:r>
              <a:rPr sz="4800" spc="-9" baseline="3413" dirty="0">
                <a:latin typeface="Calibri"/>
                <a:cs typeface="Calibri"/>
              </a:rPr>
              <a:t>b</a:t>
            </a:r>
            <a:r>
              <a:rPr sz="4800" baseline="3413" dirty="0">
                <a:latin typeface="Calibri"/>
                <a:cs typeface="Calibri"/>
              </a:rPr>
              <a:t>y t</a:t>
            </a:r>
            <a:r>
              <a:rPr sz="4800" spc="-9" baseline="3413" dirty="0">
                <a:latin typeface="Calibri"/>
                <a:cs typeface="Calibri"/>
              </a:rPr>
              <a:t>h</a:t>
            </a:r>
            <a:r>
              <a:rPr sz="4800" baseline="3413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 marR="61081">
              <a:lnSpc>
                <a:spcPts val="3840"/>
              </a:lnSpc>
              <a:spcBef>
                <a:spcPts val="23"/>
              </a:spcBef>
            </a:pPr>
            <a:r>
              <a:rPr sz="4800" spc="-29" baseline="1706" dirty="0">
                <a:latin typeface="Calibri"/>
                <a:cs typeface="Calibri"/>
              </a:rPr>
              <a:t>v</a:t>
            </a:r>
            <a:r>
              <a:rPr sz="4800" baseline="1706" dirty="0">
                <a:latin typeface="Calibri"/>
                <a:cs typeface="Calibri"/>
              </a:rPr>
              <a:t>enues.</a:t>
            </a:r>
            <a:r>
              <a:rPr sz="4800" spc="-9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Don</a:t>
            </a:r>
            <a:r>
              <a:rPr sz="4800" spc="4" baseline="1706" dirty="0">
                <a:latin typeface="Calibri"/>
                <a:cs typeface="Calibri"/>
              </a:rPr>
              <a:t>’</a:t>
            </a:r>
            <a:r>
              <a:rPr sz="4800" baseline="1706" dirty="0">
                <a:latin typeface="Calibri"/>
                <a:cs typeface="Calibri"/>
              </a:rPr>
              <a:t>t</a:t>
            </a:r>
            <a:r>
              <a:rPr sz="4800" spc="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d</a:t>
            </a:r>
            <a:r>
              <a:rPr sz="4800" spc="-9" baseline="1706" dirty="0">
                <a:latin typeface="Calibri"/>
                <a:cs typeface="Calibri"/>
              </a:rPr>
              <a:t>o</a:t>
            </a:r>
            <a:r>
              <a:rPr sz="4800" baseline="1706" dirty="0">
                <a:latin typeface="Calibri"/>
                <a:cs typeface="Calibri"/>
              </a:rPr>
              <a:t>wnload</a:t>
            </a:r>
            <a:r>
              <a:rPr sz="4800" spc="14" baseline="1706" dirty="0">
                <a:latin typeface="Calibri"/>
                <a:cs typeface="Calibri"/>
              </a:rPr>
              <a:t> </a:t>
            </a:r>
            <a:r>
              <a:rPr sz="4800" spc="-50" baseline="1706" dirty="0">
                <a:latin typeface="Calibri"/>
                <a:cs typeface="Calibri"/>
              </a:rPr>
              <a:t>e</a:t>
            </a:r>
            <a:r>
              <a:rPr sz="4800" spc="-64" baseline="1706" dirty="0">
                <a:latin typeface="Calibri"/>
                <a:cs typeface="Calibri"/>
              </a:rPr>
              <a:t>x</a:t>
            </a:r>
            <a:r>
              <a:rPr sz="4800" baseline="1706" dirty="0">
                <a:latin typeface="Calibri"/>
                <a:cs typeface="Calibri"/>
              </a:rPr>
              <a:t>cess</a:t>
            </a:r>
            <a:r>
              <a:rPr sz="4800" spc="-14" baseline="1706" dirty="0">
                <a:latin typeface="Calibri"/>
                <a:cs typeface="Calibri"/>
              </a:rPr>
              <a:t>i</a:t>
            </a:r>
            <a:r>
              <a:rPr sz="4800" spc="-29" baseline="1706" dirty="0">
                <a:latin typeface="Calibri"/>
                <a:cs typeface="Calibri"/>
              </a:rPr>
              <a:t>v</a:t>
            </a:r>
            <a:r>
              <a:rPr sz="4800" baseline="1706" dirty="0">
                <a:latin typeface="Calibri"/>
                <a:cs typeface="Calibri"/>
              </a:rPr>
              <a:t>el</a:t>
            </a:r>
            <a:r>
              <a:rPr sz="4800" spc="-229" baseline="1706" dirty="0">
                <a:latin typeface="Calibri"/>
                <a:cs typeface="Calibri"/>
              </a:rPr>
              <a:t>y</a:t>
            </a:r>
            <a:r>
              <a:rPr sz="4800" baseline="1706" dirty="0">
                <a:latin typeface="Calibri"/>
                <a:cs typeface="Calibri"/>
              </a:rPr>
              <a:t>,</a:t>
            </a:r>
            <a:r>
              <a:rPr sz="4800" spc="-2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don’t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40"/>
              </a:lnSpc>
            </a:pPr>
            <a:r>
              <a:rPr sz="4800" spc="-34" baseline="1706" dirty="0">
                <a:latin typeface="Calibri"/>
                <a:cs typeface="Calibri"/>
              </a:rPr>
              <a:t>w</a:t>
            </a:r>
            <a:r>
              <a:rPr sz="4800" spc="-19" baseline="1706" dirty="0">
                <a:latin typeface="Calibri"/>
                <a:cs typeface="Calibri"/>
              </a:rPr>
              <a:t>a</a:t>
            </a:r>
            <a:r>
              <a:rPr sz="4800" spc="-39" baseline="1706" dirty="0">
                <a:latin typeface="Calibri"/>
                <a:cs typeface="Calibri"/>
              </a:rPr>
              <a:t>t</a:t>
            </a:r>
            <a:r>
              <a:rPr sz="4800" baseline="1706" dirty="0">
                <a:latin typeface="Calibri"/>
                <a:cs typeface="Calibri"/>
              </a:rPr>
              <a:t>ch </a:t>
            </a:r>
            <a:r>
              <a:rPr sz="4800" spc="-50" baseline="1706" dirty="0">
                <a:latin typeface="Calibri"/>
                <a:cs typeface="Calibri"/>
              </a:rPr>
              <a:t>s</a:t>
            </a:r>
            <a:r>
              <a:rPr sz="4800" baseline="1706" dirty="0">
                <a:latin typeface="Calibri"/>
                <a:cs typeface="Calibri"/>
              </a:rPr>
              <a:t>t</a:t>
            </a:r>
            <a:r>
              <a:rPr sz="4800" spc="-44" baseline="1706" dirty="0">
                <a:latin typeface="Calibri"/>
                <a:cs typeface="Calibri"/>
              </a:rPr>
              <a:t>r</a:t>
            </a:r>
            <a:r>
              <a:rPr sz="4800" baseline="1706" dirty="0">
                <a:latin typeface="Calibri"/>
                <a:cs typeface="Calibri"/>
              </a:rPr>
              <a:t>eam</a:t>
            </a:r>
            <a:r>
              <a:rPr sz="4800" spc="-9" baseline="1706" dirty="0">
                <a:latin typeface="Calibri"/>
                <a:cs typeface="Calibri"/>
              </a:rPr>
              <a:t>i</a:t>
            </a:r>
            <a:r>
              <a:rPr sz="4800" baseline="1706" dirty="0">
                <a:latin typeface="Calibri"/>
                <a:cs typeface="Calibri"/>
              </a:rPr>
              <a:t>ng</a:t>
            </a:r>
            <a:r>
              <a:rPr sz="4800" spc="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video a</a:t>
            </a:r>
            <a:r>
              <a:rPr sz="4800" spc="-14" baseline="1706" dirty="0">
                <a:latin typeface="Calibri"/>
                <a:cs typeface="Calibri"/>
              </a:rPr>
              <a:t>n</a:t>
            </a:r>
            <a:r>
              <a:rPr sz="4800" baseline="1706" dirty="0">
                <a:latin typeface="Calibri"/>
                <a:cs typeface="Calibri"/>
              </a:rPr>
              <a:t>d</a:t>
            </a:r>
            <a:r>
              <a:rPr sz="4800" spc="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be </a:t>
            </a:r>
            <a:r>
              <a:rPr sz="4800" spc="-14" baseline="1706" dirty="0">
                <a:latin typeface="Calibri"/>
                <a:cs typeface="Calibri"/>
              </a:rPr>
              <a:t>p</a:t>
            </a:r>
            <a:r>
              <a:rPr sz="4800" spc="-50" baseline="1706" dirty="0">
                <a:latin typeface="Calibri"/>
                <a:cs typeface="Calibri"/>
              </a:rPr>
              <a:t>r</a:t>
            </a:r>
            <a:r>
              <a:rPr sz="4800" baseline="1706" dirty="0">
                <a:latin typeface="Calibri"/>
                <a:cs typeface="Calibri"/>
              </a:rPr>
              <a:t>o</a:t>
            </a:r>
            <a:r>
              <a:rPr sz="4800" spc="-89" baseline="1706" dirty="0">
                <a:latin typeface="Calibri"/>
                <a:cs typeface="Calibri"/>
              </a:rPr>
              <a:t>f</a:t>
            </a:r>
            <a:r>
              <a:rPr sz="4800" baseline="1706" dirty="0">
                <a:latin typeface="Calibri"/>
                <a:cs typeface="Calibri"/>
              </a:rPr>
              <a:t>es</a:t>
            </a:r>
            <a:r>
              <a:rPr sz="4800" spc="-9" baseline="1706" dirty="0">
                <a:latin typeface="Calibri"/>
                <a:cs typeface="Calibri"/>
              </a:rPr>
              <a:t>s</a:t>
            </a:r>
            <a:r>
              <a:rPr sz="4800" baseline="1706" dirty="0">
                <a:latin typeface="Calibri"/>
                <a:cs typeface="Calibri"/>
              </a:rPr>
              <a:t>ional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953704" y="1574291"/>
            <a:ext cx="8397240" cy="474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9612" y="1600162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9723" y="1600162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9612" y="2063966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9723" y="2063966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79612" y="2527643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9723" y="2527643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79612" y="2991320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9723" y="2991320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9612" y="3454997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99723" y="3454997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79612" y="3918801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9723" y="3918801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79612" y="4382478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99723" y="4382478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79612" y="4846155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9723" y="4846155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9612" y="5309883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99723" y="5309883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79612" y="5773598"/>
            <a:ext cx="3420110" cy="463715"/>
          </a:xfrm>
          <a:custGeom>
            <a:avLst/>
            <a:gdLst/>
            <a:ahLst/>
            <a:cxnLst/>
            <a:rect l="l" t="t" r="r" b="b"/>
            <a:pathLst>
              <a:path w="3420110" h="463715">
                <a:moveTo>
                  <a:pt x="0" y="463715"/>
                </a:moveTo>
                <a:lnTo>
                  <a:pt x="3420110" y="463715"/>
                </a:lnTo>
                <a:lnTo>
                  <a:pt x="3420110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99723" y="5773598"/>
            <a:ext cx="4871085" cy="463715"/>
          </a:xfrm>
          <a:custGeom>
            <a:avLst/>
            <a:gdLst/>
            <a:ahLst/>
            <a:cxnLst/>
            <a:rect l="l" t="t" r="r" b="b"/>
            <a:pathLst>
              <a:path w="4871085" h="463715">
                <a:moveTo>
                  <a:pt x="0" y="463715"/>
                </a:moveTo>
                <a:lnTo>
                  <a:pt x="4871085" y="463715"/>
                </a:lnTo>
                <a:lnTo>
                  <a:pt x="4871085" y="0"/>
                </a:lnTo>
                <a:lnTo>
                  <a:pt x="0" y="0"/>
                </a:lnTo>
                <a:lnTo>
                  <a:pt x="0" y="46371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73262" y="2063877"/>
            <a:ext cx="8304022" cy="0"/>
          </a:xfrm>
          <a:custGeom>
            <a:avLst/>
            <a:gdLst/>
            <a:ahLst/>
            <a:cxnLst/>
            <a:rect l="l" t="t" r="r" b="b"/>
            <a:pathLst>
              <a:path w="8304022">
                <a:moveTo>
                  <a:pt x="0" y="0"/>
                </a:moveTo>
                <a:lnTo>
                  <a:pt x="830402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06155" y="623825"/>
            <a:ext cx="7651977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baseline="3413" dirty="0">
                <a:latin typeface="Calibri"/>
                <a:cs typeface="Calibri"/>
              </a:rPr>
              <a:t>Schedule </a:t>
            </a:r>
            <a:r>
              <a:rPr sz="6000" spc="-89" baseline="3413" dirty="0">
                <a:latin typeface="Calibri"/>
                <a:cs typeface="Calibri"/>
              </a:rPr>
              <a:t>f</a:t>
            </a:r>
            <a:r>
              <a:rPr sz="6000" baseline="3413" dirty="0">
                <a:latin typeface="Calibri"/>
                <a:cs typeface="Calibri"/>
              </a:rPr>
              <a:t>or</a:t>
            </a:r>
            <a:r>
              <a:rPr sz="6000" spc="-12" baseline="3413" dirty="0">
                <a:latin typeface="Calibri"/>
                <a:cs typeface="Calibri"/>
              </a:rPr>
              <a:t> </a:t>
            </a:r>
            <a:r>
              <a:rPr sz="6000" baseline="3413" dirty="0">
                <a:latin typeface="Calibri"/>
                <a:cs typeface="Calibri"/>
              </a:rPr>
              <a:t>the d</a:t>
            </a:r>
            <a:r>
              <a:rPr sz="6000" spc="-69" baseline="3413" dirty="0">
                <a:latin typeface="Calibri"/>
                <a:cs typeface="Calibri"/>
              </a:rPr>
              <a:t>a</a:t>
            </a:r>
            <a:r>
              <a:rPr sz="6000" baseline="3413" dirty="0">
                <a:latin typeface="Calibri"/>
                <a:cs typeface="Calibri"/>
              </a:rPr>
              <a:t>y</a:t>
            </a:r>
            <a:r>
              <a:rPr sz="6000" spc="-50" baseline="3413" dirty="0">
                <a:latin typeface="Calibri"/>
                <a:cs typeface="Calibri"/>
              </a:rPr>
              <a:t> </a:t>
            </a:r>
            <a:r>
              <a:rPr sz="6000" baseline="3413" dirty="0">
                <a:latin typeface="Calibri"/>
                <a:cs typeface="Calibri"/>
              </a:rPr>
              <a:t>(10 AM</a:t>
            </a:r>
            <a:r>
              <a:rPr sz="6000" spc="14" baseline="3413" dirty="0">
                <a:latin typeface="Calibri"/>
                <a:cs typeface="Calibri"/>
              </a:rPr>
              <a:t> </a:t>
            </a:r>
            <a:r>
              <a:rPr sz="6000" baseline="3413" dirty="0">
                <a:latin typeface="Calibri"/>
                <a:cs typeface="Calibri"/>
              </a:rPr>
              <a:t>–</a:t>
            </a:r>
            <a:r>
              <a:rPr sz="6000" spc="-34" baseline="3413" dirty="0">
                <a:latin typeface="Calibri"/>
                <a:cs typeface="Calibri"/>
              </a:rPr>
              <a:t> </a:t>
            </a:r>
            <a:r>
              <a:rPr sz="6000" baseline="3413" dirty="0">
                <a:latin typeface="Calibri"/>
                <a:cs typeface="Calibri"/>
              </a:rPr>
              <a:t>6 PM)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9613" y="1600162"/>
            <a:ext cx="8291195" cy="463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25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Time                                                        </a:t>
            </a:r>
            <a:r>
              <a:rPr b="1" spc="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2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b="1" spc="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mark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9613" y="2063877"/>
            <a:ext cx="8291195" cy="463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0"/>
              </a:spcBef>
            </a:pPr>
            <a:r>
              <a:rPr dirty="0">
                <a:latin typeface="Calibri"/>
                <a:cs typeface="Calibri"/>
              </a:rPr>
              <a:t>10:00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 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10:10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                         </a:t>
            </a:r>
            <a:r>
              <a:rPr spc="37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9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r>
              <a:rPr spc="-29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oduct</a:t>
            </a:r>
            <a:r>
              <a:rPr spc="-9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on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spc="-1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 the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4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on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613" y="2527661"/>
            <a:ext cx="8291195" cy="463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0"/>
              </a:spcBef>
            </a:pPr>
            <a:r>
              <a:rPr dirty="0">
                <a:latin typeface="Calibri"/>
                <a:cs typeface="Calibri"/>
              </a:rPr>
              <a:t>10:10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 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11:40</a:t>
            </a:r>
            <a:r>
              <a:rPr spc="1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                         </a:t>
            </a:r>
            <a:r>
              <a:rPr spc="37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4"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ha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v s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4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79613" y="2991338"/>
            <a:ext cx="8291195" cy="463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0"/>
              </a:spcBef>
            </a:pPr>
            <a:r>
              <a:rPr dirty="0">
                <a:latin typeface="Calibri"/>
                <a:cs typeface="Calibri"/>
              </a:rPr>
              <a:t>11:40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 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11:</a:t>
            </a:r>
            <a:r>
              <a:rPr spc="1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55 AM                        </a:t>
            </a:r>
            <a:r>
              <a:rPr spc="37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4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k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9613" y="3455015"/>
            <a:ext cx="8291195" cy="463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0"/>
              </a:spcBef>
            </a:pPr>
            <a:r>
              <a:rPr dirty="0">
                <a:latin typeface="Calibri"/>
                <a:cs typeface="Calibri"/>
              </a:rPr>
              <a:t>11:55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 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01:30</a:t>
            </a:r>
            <a:r>
              <a:rPr spc="1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                          </a:t>
            </a:r>
            <a:r>
              <a:rPr spc="8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4"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ha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v s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4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9613" y="3918756"/>
            <a:ext cx="8291195" cy="463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0"/>
              </a:spcBef>
            </a:pPr>
            <a:r>
              <a:rPr dirty="0">
                <a:latin typeface="Calibri"/>
                <a:cs typeface="Calibri"/>
              </a:rPr>
              <a:t>01-30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02-45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                          </a:t>
            </a:r>
            <a:r>
              <a:rPr spc="6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Lun</a:t>
            </a:r>
            <a:r>
              <a:rPr spc="-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2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4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k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613" y="4382496"/>
            <a:ext cx="8291195" cy="463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5"/>
              </a:spcBef>
            </a:pPr>
            <a:r>
              <a:rPr dirty="0">
                <a:latin typeface="Calibri"/>
                <a:cs typeface="Calibri"/>
              </a:rPr>
              <a:t>02:45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04:15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                          </a:t>
            </a:r>
            <a:r>
              <a:rPr spc="20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4"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ha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v Se</a:t>
            </a:r>
            <a:r>
              <a:rPr spc="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9613" y="4846173"/>
            <a:ext cx="8291195" cy="4637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5"/>
              </a:spcBef>
            </a:pPr>
            <a:r>
              <a:rPr dirty="0">
                <a:latin typeface="Calibri"/>
                <a:cs typeface="Calibri"/>
              </a:rPr>
              <a:t>04:15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04:30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                          </a:t>
            </a:r>
            <a:r>
              <a:rPr spc="20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4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k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9613" y="5309877"/>
            <a:ext cx="8291195" cy="463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5"/>
              </a:spcBef>
            </a:pPr>
            <a:r>
              <a:rPr dirty="0">
                <a:latin typeface="Calibri"/>
                <a:cs typeface="Calibri"/>
              </a:rPr>
              <a:t>04:30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05:45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                          </a:t>
            </a:r>
            <a:r>
              <a:rPr spc="20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4"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ha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v Se</a:t>
            </a:r>
            <a:r>
              <a:rPr spc="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sion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979613" y="5773598"/>
            <a:ext cx="8291195" cy="463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101725"/>
              </a:lnSpc>
              <a:spcBef>
                <a:spcPts val="335"/>
              </a:spcBef>
            </a:pPr>
            <a:r>
              <a:rPr dirty="0">
                <a:latin typeface="Calibri"/>
                <a:cs typeface="Calibri"/>
              </a:rPr>
              <a:t>05:45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06:00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M                          </a:t>
            </a:r>
            <a:r>
              <a:rPr spc="201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e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dback and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Cl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sing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 the</a:t>
            </a:r>
            <a:r>
              <a:rPr spc="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4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on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30EB33B7-0A41-4FF5-9F0F-759CB5912EDB}"/>
              </a:ext>
            </a:extLst>
          </p:cNvPr>
          <p:cNvSpPr/>
          <p:nvPr/>
        </p:nvSpPr>
        <p:spPr>
          <a:xfrm>
            <a:off x="3862134" y="908685"/>
            <a:ext cx="4342891" cy="3303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C7554E0-8718-47B0-8312-F1D71C767405}"/>
              </a:ext>
            </a:extLst>
          </p:cNvPr>
          <p:cNvSpPr txBox="1"/>
          <p:nvPr/>
        </p:nvSpPr>
        <p:spPr>
          <a:xfrm>
            <a:off x="4833303" y="4640581"/>
            <a:ext cx="231318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lang="en-US" sz="6600" spc="-44" baseline="3103" dirty="0">
                <a:latin typeface="Calibri"/>
                <a:cs typeface="Calibri"/>
              </a:rPr>
              <a:t>PULIYA</a:t>
            </a:r>
            <a:endParaRPr sz="4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752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>
            <a:extLst>
              <a:ext uri="{FF2B5EF4-FFF2-40B4-BE49-F238E27FC236}">
                <a16:creationId xmlns:a16="http://schemas.microsoft.com/office/drawing/2014/main" id="{71A1EA90-A260-4F8F-957C-FDEF3938C0C3}"/>
              </a:ext>
            </a:extLst>
          </p:cNvPr>
          <p:cNvSpPr txBox="1"/>
          <p:nvPr/>
        </p:nvSpPr>
        <p:spPr>
          <a:xfrm>
            <a:off x="2401253" y="490627"/>
            <a:ext cx="5826759" cy="165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9929" marR="61081">
              <a:lnSpc>
                <a:spcPts val="6215"/>
              </a:lnSpc>
              <a:spcBef>
                <a:spcPts val="310"/>
              </a:spcBef>
            </a:pPr>
            <a:r>
              <a:rPr lang="en-US" sz="9000" baseline="3185" dirty="0">
                <a:latin typeface="Calibri"/>
                <a:cs typeface="Calibri"/>
              </a:rPr>
              <a:t>Puliya -</a:t>
            </a:r>
            <a:endParaRPr sz="60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531"/>
              </a:spcBef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Means culvert or a small bridge in Hindi</a:t>
            </a:r>
            <a:endParaRPr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6EFAA-1C60-46B7-B7FC-2593E03057A4}"/>
              </a:ext>
            </a:extLst>
          </p:cNvPr>
          <p:cNvSpPr txBox="1"/>
          <p:nvPr/>
        </p:nvSpPr>
        <p:spPr>
          <a:xfrm>
            <a:off x="1293812" y="3200400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totally for bridging gap of your security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from the champions attendees are lacking the some of the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|u Puliya, really short courses for skill bridging">
            <a:extLst>
              <a:ext uri="{FF2B5EF4-FFF2-40B4-BE49-F238E27FC236}">
                <a16:creationId xmlns:a16="http://schemas.microsoft.com/office/drawing/2014/main" id="{E2A0786F-CCCA-444F-B7A0-6FC551330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1219200"/>
            <a:ext cx="8610600" cy="47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D74DFC-7669-4C47-9FAD-21680F1CDA57}"/>
              </a:ext>
            </a:extLst>
          </p:cNvPr>
          <p:cNvSpPr/>
          <p:nvPr/>
        </p:nvSpPr>
        <p:spPr>
          <a:xfrm>
            <a:off x="989012" y="990600"/>
            <a:ext cx="9830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Contribution from the audience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D7C9C-478D-4F81-AA28-6BF1AD44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23" y="2209800"/>
            <a:ext cx="10500989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99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DE88-731D-4E07-8FB8-6AB70FBD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About Null 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07B9-5E57-4B24-93FB-CD43001D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null is India's largest open security community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It is Non- profit society registered in 2010 </a:t>
            </a: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Null community idea behind  </a:t>
            </a:r>
          </a:p>
          <a:p>
            <a:pPr marL="0" indent="0">
              <a:buNone/>
            </a:pP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Aseem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jakhar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09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D9B9-6DAD-4C1C-A169-70785B8F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Why Null community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1331-A1F3-40C7-9503-07C4A68BD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Here you can gain knowledge for free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And meet different security domain experts 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Start sharing knowledge and get appreciation from the null people called networking session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only place where you grow yourself much better in your career by the guidance </a:t>
            </a:r>
          </a:p>
        </p:txBody>
      </p:sp>
    </p:spTree>
    <p:extLst>
      <p:ext uri="{BB962C8B-B14F-4D97-AF65-F5344CB8AC3E}">
        <p14:creationId xmlns:p14="http://schemas.microsoft.com/office/powerpoint/2010/main" val="5614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CA00-BD03-4FA6-8E84-4FBF8C03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Community Providing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F0385-CF3A-4787-93E5-ECA1EE9F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Portal </a:t>
            </a:r>
          </a:p>
          <a:p>
            <a:r>
              <a:rPr lang="en-US" dirty="0"/>
              <a:t>Blog </a:t>
            </a:r>
          </a:p>
          <a:p>
            <a:r>
              <a:rPr lang="en-US" dirty="0"/>
              <a:t>Email discussion </a:t>
            </a:r>
          </a:p>
          <a:p>
            <a:r>
              <a:rPr lang="en-US" dirty="0"/>
              <a:t>Humla</a:t>
            </a:r>
          </a:p>
          <a:p>
            <a:r>
              <a:rPr lang="en-US" dirty="0"/>
              <a:t>Bachaav</a:t>
            </a:r>
          </a:p>
          <a:p>
            <a:r>
              <a:rPr lang="en-US" dirty="0"/>
              <a:t>Puliya </a:t>
            </a:r>
          </a:p>
          <a:p>
            <a:r>
              <a:rPr lang="en-US" dirty="0"/>
              <a:t>Meets</a:t>
            </a:r>
          </a:p>
        </p:txBody>
      </p:sp>
    </p:spTree>
    <p:extLst>
      <p:ext uri="{BB962C8B-B14F-4D97-AF65-F5344CB8AC3E}">
        <p14:creationId xmlns:p14="http://schemas.microsoft.com/office/powerpoint/2010/main" val="297151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62134" y="908685"/>
            <a:ext cx="4342891" cy="3303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265612" y="4876800"/>
            <a:ext cx="365759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lang="en-IN" sz="11500" spc="-44" baseline="3103" dirty="0">
                <a:latin typeface="Calibri"/>
                <a:cs typeface="Calibri"/>
              </a:rPr>
              <a:t>Humla</a:t>
            </a:r>
            <a:endParaRPr sz="7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508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436813" y="1600200"/>
            <a:ext cx="3957399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2531"/>
              </a:spcBef>
            </a:pPr>
            <a:r>
              <a:rPr sz="3200" dirty="0">
                <a:latin typeface="Calibri"/>
                <a:cs typeface="Calibri"/>
              </a:rPr>
              <a:t>Means</a:t>
            </a:r>
            <a:r>
              <a:rPr sz="3200" spc="-14" dirty="0">
                <a:latin typeface="Calibri"/>
                <a:cs typeface="Calibri"/>
              </a:rPr>
              <a:t> </a:t>
            </a:r>
            <a:r>
              <a:rPr lang="en-IN" sz="3200" dirty="0">
                <a:latin typeface="Calibri"/>
                <a:cs typeface="Calibri"/>
              </a:rPr>
              <a:t>attack </a:t>
            </a:r>
            <a:r>
              <a:rPr sz="3200" spc="-9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 Hi</a:t>
            </a:r>
            <a:r>
              <a:rPr sz="3200" spc="-9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8352" y="1684884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8352" y="285557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1253" y="2880131"/>
            <a:ext cx="499669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lang="en-IN" sz="4800" baseline="3413" dirty="0">
                <a:latin typeface="Calibri"/>
                <a:cs typeface="Calibri"/>
              </a:rPr>
              <a:t>Offensive </a:t>
            </a:r>
            <a:r>
              <a:rPr sz="4800" spc="4" baseline="3413" dirty="0">
                <a:latin typeface="Calibri"/>
                <a:cs typeface="Calibri"/>
              </a:rPr>
              <a:t>S</a:t>
            </a:r>
            <a:r>
              <a:rPr sz="4800" baseline="3413" dirty="0">
                <a:latin typeface="Calibri"/>
                <a:cs typeface="Calibri"/>
              </a:rPr>
              <a:t>ecur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baseline="3413" dirty="0">
                <a:latin typeface="Calibri"/>
                <a:cs typeface="Calibri"/>
              </a:rPr>
              <a:t>ty</a:t>
            </a:r>
            <a:r>
              <a:rPr sz="4800" spc="-9" baseline="3413" dirty="0">
                <a:latin typeface="Calibri"/>
                <a:cs typeface="Calibri"/>
              </a:rPr>
              <a:t> </a:t>
            </a:r>
            <a:r>
              <a:rPr sz="4800" spc="-25" baseline="3413" dirty="0">
                <a:latin typeface="Calibri"/>
                <a:cs typeface="Calibri"/>
              </a:rPr>
              <a:t>w</a:t>
            </a:r>
            <a:r>
              <a:rPr sz="4800" baseline="3413" dirty="0">
                <a:latin typeface="Calibri"/>
                <a:cs typeface="Calibri"/>
              </a:rPr>
              <a:t>or</a:t>
            </a:r>
            <a:r>
              <a:rPr sz="4800" spc="-29" baseline="3413" dirty="0">
                <a:latin typeface="Calibri"/>
                <a:cs typeface="Calibri"/>
              </a:rPr>
              <a:t>k</a:t>
            </a:r>
            <a:r>
              <a:rPr sz="4800" baseline="3413" dirty="0">
                <a:latin typeface="Calibri"/>
                <a:cs typeface="Calibri"/>
              </a:rPr>
              <a:t>sho</a:t>
            </a:r>
            <a:r>
              <a:rPr sz="4800" spc="-25" baseline="3413" dirty="0">
                <a:latin typeface="Calibri"/>
                <a:cs typeface="Calibri"/>
              </a:rPr>
              <a:t>p</a:t>
            </a:r>
            <a:r>
              <a:rPr sz="4800" baseline="3413" dirty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8352" y="4026630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1252" y="4051174"/>
            <a:ext cx="551125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Clear </a:t>
            </a:r>
            <a:r>
              <a:rPr sz="4800" spc="-75" baseline="3413" dirty="0">
                <a:latin typeface="Calibri"/>
                <a:cs typeface="Calibri"/>
              </a:rPr>
              <a:t>f</a:t>
            </a:r>
            <a:r>
              <a:rPr sz="4800" baseline="3413" dirty="0">
                <a:latin typeface="Calibri"/>
                <a:cs typeface="Calibri"/>
              </a:rPr>
              <a:t>ocus on learn</a:t>
            </a:r>
            <a:r>
              <a:rPr sz="4800" spc="-4" baseline="3413" dirty="0">
                <a:latin typeface="Calibri"/>
                <a:cs typeface="Calibri"/>
              </a:rPr>
              <a:t>i</a:t>
            </a:r>
            <a:r>
              <a:rPr sz="4800" baseline="3413" dirty="0">
                <a:latin typeface="Calibri"/>
                <a:cs typeface="Calibri"/>
              </a:rPr>
              <a:t>ng</a:t>
            </a:r>
            <a:r>
              <a:rPr sz="4800" spc="14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the </a:t>
            </a:r>
            <a:r>
              <a:rPr sz="4800" spc="-39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ools,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8111" y="4051174"/>
            <a:ext cx="190208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29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echni</a:t>
            </a:r>
            <a:r>
              <a:rPr sz="4800" spc="-9" baseline="3413" dirty="0">
                <a:latin typeface="Calibri"/>
                <a:cs typeface="Calibri"/>
              </a:rPr>
              <a:t>q</a:t>
            </a:r>
            <a:r>
              <a:rPr sz="4800" baseline="3413" dirty="0">
                <a:latin typeface="Calibri"/>
                <a:cs typeface="Calibri"/>
              </a:rPr>
              <a:t>ues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01253" y="4538853"/>
            <a:ext cx="7170741" cy="91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and</a:t>
            </a:r>
            <a:r>
              <a:rPr sz="4800" spc="9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app</a:t>
            </a:r>
            <a:r>
              <a:rPr sz="4800" spc="-54" baseline="3413" dirty="0">
                <a:latin typeface="Calibri"/>
                <a:cs typeface="Calibri"/>
              </a:rPr>
              <a:t>r</a:t>
            </a:r>
            <a:r>
              <a:rPr sz="4800" baseline="3413" dirty="0">
                <a:latin typeface="Calibri"/>
                <a:cs typeface="Calibri"/>
              </a:rPr>
              <a:t>oaches of </a:t>
            </a:r>
            <a:r>
              <a:rPr lang="en-IN" sz="4800" baseline="3413" dirty="0">
                <a:latin typeface="Calibri"/>
                <a:cs typeface="Calibri"/>
              </a:rPr>
              <a:t>offensive </a:t>
            </a:r>
            <a:r>
              <a:rPr sz="4800" baseline="3413" dirty="0">
                <a:latin typeface="Calibri"/>
                <a:cs typeface="Calibri"/>
              </a:rPr>
              <a:t>secu</a:t>
            </a:r>
            <a:r>
              <a:rPr sz="4800" spc="-9" baseline="3413" dirty="0">
                <a:latin typeface="Calibri"/>
                <a:cs typeface="Calibri"/>
              </a:rPr>
              <a:t>r</a:t>
            </a:r>
            <a:r>
              <a:rPr sz="4800" baseline="3413" dirty="0">
                <a:latin typeface="Calibri"/>
                <a:cs typeface="Calibri"/>
              </a:rPr>
              <a:t>i</a:t>
            </a:r>
            <a:r>
              <a:rPr sz="4800" spc="-9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y using</a:t>
            </a:r>
            <a:endParaRPr sz="3200" dirty="0">
              <a:latin typeface="Calibri"/>
              <a:cs typeface="Calibri"/>
            </a:endParaRPr>
          </a:p>
          <a:p>
            <a:pPr marL="12700" marR="61036">
              <a:lnSpc>
                <a:spcPts val="3840"/>
              </a:lnSpc>
              <a:spcBef>
                <a:spcPts val="23"/>
              </a:spcBef>
            </a:pPr>
            <a:r>
              <a:rPr sz="4800" baseline="1706" dirty="0">
                <a:latin typeface="Calibri"/>
                <a:cs typeface="Calibri"/>
              </a:rPr>
              <a:t>s</a:t>
            </a:r>
            <a:r>
              <a:rPr sz="4800" spc="-9" baseline="1706" dirty="0">
                <a:latin typeface="Calibri"/>
                <a:cs typeface="Calibri"/>
              </a:rPr>
              <a:t>i</a:t>
            </a:r>
            <a:r>
              <a:rPr sz="4800" baseline="1706" dirty="0">
                <a:latin typeface="Calibri"/>
                <a:cs typeface="Calibri"/>
              </a:rPr>
              <a:t>mu</a:t>
            </a:r>
            <a:r>
              <a:rPr sz="4800" spc="-9" baseline="1706" dirty="0">
                <a:latin typeface="Calibri"/>
                <a:cs typeface="Calibri"/>
              </a:rPr>
              <a:t>l</a:t>
            </a:r>
            <a:r>
              <a:rPr sz="4800" spc="-19" baseline="1706" dirty="0">
                <a:latin typeface="Calibri"/>
                <a:cs typeface="Calibri"/>
              </a:rPr>
              <a:t>a</a:t>
            </a:r>
            <a:r>
              <a:rPr sz="4800" spc="-39" baseline="1706" dirty="0">
                <a:latin typeface="Calibri"/>
                <a:cs typeface="Calibri"/>
              </a:rPr>
              <a:t>t</a:t>
            </a:r>
            <a:r>
              <a:rPr sz="4800" baseline="1706" dirty="0">
                <a:latin typeface="Calibri"/>
                <a:cs typeface="Calibri"/>
              </a:rPr>
              <a:t>ed</a:t>
            </a:r>
            <a:r>
              <a:rPr sz="4800" spc="25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se</a:t>
            </a:r>
            <a:r>
              <a:rPr sz="4800" spc="14" baseline="1706" dirty="0">
                <a:latin typeface="Calibri"/>
                <a:cs typeface="Calibri"/>
              </a:rPr>
              <a:t>r</a:t>
            </a:r>
            <a:r>
              <a:rPr sz="4800" spc="-29" baseline="1706" dirty="0">
                <a:latin typeface="Calibri"/>
                <a:cs typeface="Calibri"/>
              </a:rPr>
              <a:t>v</a:t>
            </a:r>
            <a:r>
              <a:rPr sz="4800" baseline="1706" dirty="0">
                <a:latin typeface="Calibri"/>
                <a:cs typeface="Calibri"/>
              </a:rPr>
              <a:t>e</a:t>
            </a:r>
            <a:r>
              <a:rPr sz="4800" spc="-59" baseline="1706" dirty="0">
                <a:latin typeface="Calibri"/>
                <a:cs typeface="Calibri"/>
              </a:rPr>
              <a:t>r</a:t>
            </a:r>
            <a:r>
              <a:rPr sz="4800" baseline="1706" dirty="0">
                <a:latin typeface="Calibri"/>
                <a:cs typeface="Calibri"/>
              </a:rPr>
              <a:t>s a</a:t>
            </a:r>
            <a:r>
              <a:rPr sz="4800" spc="-9" baseline="1706" dirty="0">
                <a:latin typeface="Calibri"/>
                <a:cs typeface="Calibri"/>
              </a:rPr>
              <a:t>n</a:t>
            </a:r>
            <a:r>
              <a:rPr sz="4800" baseline="1706" dirty="0">
                <a:latin typeface="Calibri"/>
                <a:cs typeface="Calibri"/>
              </a:rPr>
              <a:t>d</a:t>
            </a:r>
            <a:r>
              <a:rPr sz="4800" spc="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n</a:t>
            </a:r>
            <a:r>
              <a:rPr sz="4800" spc="-14" baseline="1706" dirty="0">
                <a:latin typeface="Calibri"/>
                <a:cs typeface="Calibri"/>
              </a:rPr>
              <a:t>e</a:t>
            </a:r>
            <a:r>
              <a:rPr sz="4800" baseline="1706" dirty="0">
                <a:latin typeface="Calibri"/>
                <a:cs typeface="Calibri"/>
              </a:rPr>
              <a:t>t</a:t>
            </a:r>
            <a:r>
              <a:rPr sz="4800" spc="-29" baseline="1706" dirty="0">
                <a:latin typeface="Calibri"/>
                <a:cs typeface="Calibri"/>
              </a:rPr>
              <a:t>w</a:t>
            </a:r>
            <a:r>
              <a:rPr sz="4800" baseline="1706" dirty="0">
                <a:latin typeface="Calibri"/>
                <a:cs typeface="Calibri"/>
              </a:rPr>
              <a:t>or</a:t>
            </a:r>
            <a:r>
              <a:rPr sz="4800" spc="-25" baseline="1706" dirty="0">
                <a:latin typeface="Calibri"/>
                <a:cs typeface="Calibri"/>
              </a:rPr>
              <a:t>k</a:t>
            </a:r>
            <a:r>
              <a:rPr sz="4800" baseline="1706" dirty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5867" y="383496"/>
            <a:ext cx="50570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6000" dirty="0"/>
              <a:t>Humla  |  </a:t>
            </a:r>
            <a:r>
              <a:rPr lang="hi-IN" sz="5400" dirty="0"/>
              <a:t>हमला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5347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257231" y="601497"/>
            <a:ext cx="375806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85"/>
              </a:lnSpc>
              <a:spcBef>
                <a:spcPts val="229"/>
              </a:spcBef>
            </a:pPr>
            <a:r>
              <a:rPr lang="en-IN" sz="6600" spc="-44" baseline="3103" dirty="0">
                <a:latin typeface="Calibri"/>
                <a:cs typeface="Calibri"/>
              </a:rPr>
              <a:t>Humla </a:t>
            </a:r>
            <a:r>
              <a:rPr sz="6600" spc="-89" baseline="3103" dirty="0">
                <a:latin typeface="Calibri"/>
                <a:cs typeface="Calibri"/>
              </a:rPr>
              <a:t>L</a:t>
            </a:r>
            <a:r>
              <a:rPr sz="6600" baseline="3103" dirty="0">
                <a:latin typeface="Calibri"/>
                <a:cs typeface="Calibri"/>
              </a:rPr>
              <a:t>OGO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6041" y="1860702"/>
            <a:ext cx="2849792" cy="1244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baseline="3128" dirty="0">
                <a:latin typeface="Calibri"/>
                <a:cs typeface="Calibri"/>
              </a:rPr>
              <a:t>Need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4316" y="1860702"/>
            <a:ext cx="792473" cy="1244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baseline="3128" dirty="0">
                <a:latin typeface="Calibri"/>
                <a:cs typeface="Calibri"/>
              </a:rPr>
              <a:t>a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4066" y="1860702"/>
            <a:ext cx="2341658" cy="1244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baseline="3128" dirty="0">
                <a:latin typeface="Calibri"/>
                <a:cs typeface="Calibri"/>
              </a:rPr>
              <a:t>lo</a:t>
            </a:r>
            <a:r>
              <a:rPr sz="14400" spc="-54" baseline="3128" dirty="0">
                <a:latin typeface="Calibri"/>
                <a:cs typeface="Calibri"/>
              </a:rPr>
              <a:t>g</a:t>
            </a:r>
            <a:r>
              <a:rPr sz="14400" baseline="3128" dirty="0">
                <a:latin typeface="Calibri"/>
                <a:cs typeface="Calibri"/>
              </a:rPr>
              <a:t>o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8903" y="3324225"/>
            <a:ext cx="2601779" cy="124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baseline="3128" dirty="0">
                <a:latin typeface="Calibri"/>
                <a:cs typeface="Calibri"/>
              </a:rPr>
              <a:t>f</a:t>
            </a:r>
            <a:r>
              <a:rPr sz="14400" spc="-164" baseline="3128" dirty="0">
                <a:latin typeface="Calibri"/>
                <a:cs typeface="Calibri"/>
              </a:rPr>
              <a:t>r</a:t>
            </a:r>
            <a:r>
              <a:rPr sz="14400" baseline="3128" dirty="0">
                <a:latin typeface="Calibri"/>
                <a:cs typeface="Calibri"/>
              </a:rPr>
              <a:t>om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87730" y="3324225"/>
            <a:ext cx="1863844" cy="124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baseline="3128" dirty="0">
                <a:latin typeface="Calibri"/>
                <a:cs typeface="Calibri"/>
              </a:rPr>
              <a:t>the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73870" y="4787671"/>
            <a:ext cx="5826427" cy="1244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0"/>
              </a:lnSpc>
              <a:spcBef>
                <a:spcPts val="490"/>
              </a:spcBef>
            </a:pPr>
            <a:r>
              <a:rPr sz="14400" spc="-84" baseline="3128" dirty="0">
                <a:latin typeface="Calibri"/>
                <a:cs typeface="Calibri"/>
              </a:rPr>
              <a:t>c</a:t>
            </a:r>
            <a:r>
              <a:rPr sz="14400" baseline="3128" dirty="0">
                <a:latin typeface="Calibri"/>
                <a:cs typeface="Calibri"/>
              </a:rPr>
              <a:t>ommunity</a:t>
            </a:r>
            <a:endParaRPr sz="9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8727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401253" y="601497"/>
            <a:ext cx="5471229" cy="2028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4814" marR="74414">
              <a:lnSpc>
                <a:spcPts val="4585"/>
              </a:lnSpc>
              <a:spcBef>
                <a:spcPts val="229"/>
              </a:spcBef>
            </a:pPr>
            <a:r>
              <a:rPr sz="6600" baseline="3103" dirty="0">
                <a:latin typeface="Calibri"/>
                <a:cs typeface="Calibri"/>
              </a:rPr>
              <a:t>#null</a:t>
            </a:r>
            <a:r>
              <a:rPr lang="en-IN" sz="6600" baseline="3103" dirty="0">
                <a:latin typeface="Calibri"/>
                <a:cs typeface="Calibri"/>
              </a:rPr>
              <a:t>humla</a:t>
            </a:r>
            <a:endParaRPr sz="44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366"/>
              </a:spcBef>
            </a:pPr>
            <a:r>
              <a:rPr sz="3200" dirty="0">
                <a:latin typeface="Calibri"/>
                <a:cs typeface="Calibri"/>
              </a:rPr>
              <a:t>Plea</a:t>
            </a:r>
            <a:r>
              <a:rPr sz="3200" spc="-9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abo</a:t>
            </a:r>
            <a:r>
              <a:rPr sz="3200" spc="-44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9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9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9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oned</a:t>
            </a:r>
          </a:p>
          <a:p>
            <a:pPr marL="12700" marR="74414">
              <a:lnSpc>
                <a:spcPts val="3840"/>
              </a:lnSpc>
              <a:spcBef>
                <a:spcPts val="192"/>
              </a:spcBef>
            </a:pPr>
            <a:r>
              <a:rPr sz="4800" spc="-39" baseline="1706" dirty="0">
                <a:latin typeface="Calibri"/>
                <a:cs typeface="Calibri"/>
              </a:rPr>
              <a:t>t</a:t>
            </a:r>
            <a:r>
              <a:rPr sz="4800" baseline="1706" dirty="0">
                <a:latin typeface="Calibri"/>
                <a:cs typeface="Calibri"/>
              </a:rPr>
              <a:t>a</a:t>
            </a:r>
            <a:r>
              <a:rPr sz="4800" spc="25" baseline="1706" dirty="0">
                <a:latin typeface="Calibri"/>
                <a:cs typeface="Calibri"/>
              </a:rPr>
              <a:t>g</a:t>
            </a:r>
            <a:r>
              <a:rPr sz="4800" baseline="1706" dirty="0">
                <a:latin typeface="Calibri"/>
                <a:cs typeface="Calibri"/>
              </a:rPr>
              <a:t>ging</a:t>
            </a:r>
            <a:r>
              <a:rPr sz="4800" spc="29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on social</a:t>
            </a:r>
            <a:r>
              <a:rPr sz="4800" spc="-9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media.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8352" y="1684884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4418" y="1709445"/>
            <a:ext cx="194743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has</a:t>
            </a:r>
            <a:r>
              <a:rPr sz="4800" spc="-39" baseline="3413" dirty="0">
                <a:latin typeface="Calibri"/>
                <a:cs typeface="Calibri"/>
              </a:rPr>
              <a:t>ht</a:t>
            </a:r>
            <a:r>
              <a:rPr sz="4800" baseline="3413" dirty="0">
                <a:latin typeface="Calibri"/>
                <a:cs typeface="Calibri"/>
              </a:rPr>
              <a:t>ag</a:t>
            </a:r>
            <a:r>
              <a:rPr sz="4800" spc="19" baseline="3413" dirty="0">
                <a:latin typeface="Calibri"/>
                <a:cs typeface="Calibri"/>
              </a:rPr>
              <a:t> </a:t>
            </a:r>
            <a:r>
              <a:rPr sz="4800" spc="-79" baseline="3413" dirty="0">
                <a:latin typeface="Calibri"/>
                <a:cs typeface="Calibri"/>
              </a:rPr>
              <a:t>f</a:t>
            </a:r>
            <a:r>
              <a:rPr sz="4800" baseline="3413" dirty="0">
                <a:latin typeface="Calibri"/>
                <a:cs typeface="Calibri"/>
              </a:rPr>
              <a:t>or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8352" y="3343497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1253" y="3368040"/>
            <a:ext cx="7265959" cy="91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G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spc="-29" baseline="3413" dirty="0">
                <a:latin typeface="Calibri"/>
                <a:cs typeface="Calibri"/>
              </a:rPr>
              <a:t>v</a:t>
            </a:r>
            <a:r>
              <a:rPr sz="4800" baseline="3413" dirty="0">
                <a:latin typeface="Calibri"/>
                <a:cs typeface="Calibri"/>
              </a:rPr>
              <a:t>e us mo</a:t>
            </a:r>
            <a:r>
              <a:rPr sz="4800" spc="-29" baseline="3413" dirty="0">
                <a:latin typeface="Calibri"/>
                <a:cs typeface="Calibri"/>
              </a:rPr>
              <a:t>r</a:t>
            </a:r>
            <a:r>
              <a:rPr sz="4800" baseline="3413" dirty="0">
                <a:latin typeface="Calibri"/>
                <a:cs typeface="Calibri"/>
              </a:rPr>
              <a:t>e</a:t>
            </a:r>
            <a:r>
              <a:rPr sz="4800" spc="-14" baseline="3413" dirty="0">
                <a:latin typeface="Calibri"/>
                <a:cs typeface="Calibri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ideas</a:t>
            </a:r>
            <a:r>
              <a:rPr sz="4800" spc="9" baseline="3413" dirty="0">
                <a:latin typeface="Calibri"/>
                <a:cs typeface="Calibri"/>
              </a:rPr>
              <a:t> </a:t>
            </a:r>
            <a:r>
              <a:rPr sz="4800" spc="-75" baseline="3413" dirty="0">
                <a:latin typeface="Calibri"/>
                <a:cs typeface="Calibri"/>
              </a:rPr>
              <a:t>f</a:t>
            </a:r>
            <a:r>
              <a:rPr sz="4800" baseline="3413" dirty="0">
                <a:latin typeface="Calibri"/>
                <a:cs typeface="Calibri"/>
              </a:rPr>
              <a:t>or se</a:t>
            </a:r>
            <a:r>
              <a:rPr sz="4800" spc="-9" baseline="3413" dirty="0">
                <a:latin typeface="Calibri"/>
                <a:cs typeface="Calibri"/>
              </a:rPr>
              <a:t>s</a:t>
            </a:r>
            <a:r>
              <a:rPr sz="4800" baseline="3413" dirty="0">
                <a:latin typeface="Calibri"/>
                <a:cs typeface="Calibri"/>
              </a:rPr>
              <a:t>s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baseline="3413" dirty="0">
                <a:latin typeface="Calibri"/>
                <a:cs typeface="Calibri"/>
              </a:rPr>
              <a:t>ons by t</a:t>
            </a:r>
            <a:r>
              <a:rPr sz="4800" spc="-29" baseline="3413" dirty="0">
                <a:latin typeface="Calibri"/>
                <a:cs typeface="Calibri"/>
              </a:rPr>
              <a:t>w</a:t>
            </a:r>
            <a:r>
              <a:rPr sz="4800" baseline="3413" dirty="0">
                <a:latin typeface="Calibri"/>
                <a:cs typeface="Calibri"/>
              </a:rPr>
              <a:t>e</a:t>
            </a:r>
            <a:r>
              <a:rPr sz="4800" spc="-4" baseline="3413" dirty="0">
                <a:latin typeface="Calibri"/>
                <a:cs typeface="Calibri"/>
              </a:rPr>
              <a:t>e</a:t>
            </a:r>
            <a:r>
              <a:rPr sz="4800" baseline="3413" dirty="0">
                <a:latin typeface="Calibri"/>
                <a:cs typeface="Calibri"/>
              </a:rPr>
              <a:t>t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baseline="3413" dirty="0">
                <a:latin typeface="Calibri"/>
                <a:cs typeface="Calibri"/>
              </a:rPr>
              <a:t>ng</a:t>
            </a:r>
            <a:endParaRPr sz="3200" dirty="0">
              <a:latin typeface="Calibri"/>
              <a:cs typeface="Calibri"/>
            </a:endParaRPr>
          </a:p>
          <a:p>
            <a:pPr marL="12700" marR="61036">
              <a:lnSpc>
                <a:spcPts val="3840"/>
              </a:lnSpc>
              <a:spcBef>
                <a:spcPts val="23"/>
              </a:spcBef>
            </a:pPr>
            <a:r>
              <a:rPr sz="4800" baseline="1706" dirty="0">
                <a:latin typeface="Calibri"/>
                <a:cs typeface="Calibri"/>
                <a:hlinkClick r:id="rId2"/>
              </a:rPr>
              <a:t>@null</a:t>
            </a:r>
            <a:r>
              <a:rPr sz="4800" spc="-9" baseline="1706" dirty="0">
                <a:latin typeface="Calibri"/>
                <a:cs typeface="Calibri"/>
                <a:hlinkClick r:id="rId2"/>
              </a:rPr>
              <a:t>0</a:t>
            </a:r>
            <a:r>
              <a:rPr sz="4800" baseline="1706" dirty="0">
                <a:latin typeface="Calibri"/>
                <a:cs typeface="Calibri"/>
                <a:hlinkClick r:id="rId2"/>
              </a:rPr>
              <a:t>x00</a:t>
            </a:r>
            <a:r>
              <a:rPr sz="4800" spc="2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us</a:t>
            </a:r>
            <a:r>
              <a:rPr sz="4800" spc="-14" baseline="1706" dirty="0">
                <a:latin typeface="Calibri"/>
                <a:cs typeface="Calibri"/>
              </a:rPr>
              <a:t>i</a:t>
            </a:r>
            <a:r>
              <a:rPr sz="4800" baseline="1706" dirty="0">
                <a:latin typeface="Calibri"/>
                <a:cs typeface="Calibri"/>
              </a:rPr>
              <a:t>ng</a:t>
            </a:r>
            <a:r>
              <a:rPr sz="4800" spc="14" baseline="1706" dirty="0">
                <a:latin typeface="Calibri"/>
                <a:cs typeface="Calibri"/>
              </a:rPr>
              <a:t> </a:t>
            </a:r>
            <a:r>
              <a:rPr sz="4800" baseline="1706" dirty="0">
                <a:latin typeface="Calibri"/>
                <a:cs typeface="Calibri"/>
              </a:rPr>
              <a:t>the abo</a:t>
            </a:r>
            <a:r>
              <a:rPr sz="4800" spc="-44" baseline="1706" dirty="0">
                <a:latin typeface="Calibri"/>
                <a:cs typeface="Calibri"/>
              </a:rPr>
              <a:t>v</a:t>
            </a:r>
            <a:r>
              <a:rPr sz="4800" baseline="1706" dirty="0">
                <a:latin typeface="Calibri"/>
                <a:cs typeface="Calibri"/>
              </a:rPr>
              <a:t>e hash </a:t>
            </a:r>
            <a:r>
              <a:rPr sz="4800" spc="-39" baseline="1706" dirty="0">
                <a:latin typeface="Calibri"/>
                <a:cs typeface="Calibri"/>
              </a:rPr>
              <a:t>t</a:t>
            </a:r>
            <a:r>
              <a:rPr sz="4800" baseline="1706" dirty="0">
                <a:latin typeface="Calibri"/>
                <a:cs typeface="Calibri"/>
              </a:rPr>
              <a:t>ag.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2697" y="3368041"/>
            <a:ext cx="43163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44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2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494</TotalTime>
  <Words>757</Words>
  <Application>Microsoft Office PowerPoint</Application>
  <PresentationFormat>Custom</PresentationFormat>
  <Paragraphs>182</Paragraphs>
  <Slides>27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Constantia</vt:lpstr>
      <vt:lpstr>Mangal</vt:lpstr>
      <vt:lpstr>Books Classic 16x9</vt:lpstr>
      <vt:lpstr>PowerPoint Presentation</vt:lpstr>
      <vt:lpstr>Agenda</vt:lpstr>
      <vt:lpstr>About Null Community </vt:lpstr>
      <vt:lpstr>Why Null community  </vt:lpstr>
      <vt:lpstr>Null Community Providing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Null/OWASP/G4H</dc:title>
  <dc:creator>Veerababu Penugonda</dc:creator>
  <cp:lastModifiedBy>Veerababu Penugonda</cp:lastModifiedBy>
  <cp:revision>27</cp:revision>
  <dcterms:created xsi:type="dcterms:W3CDTF">2018-11-15T02:14:56Z</dcterms:created>
  <dcterms:modified xsi:type="dcterms:W3CDTF">2018-11-16T06:18:38Z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