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@null0x0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39721" y="908684"/>
            <a:ext cx="4342891" cy="3303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429000" y="4724400"/>
            <a:ext cx="231318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lang="en-IN" sz="6600" spc="-44" baseline="3103" dirty="0" err="1" smtClean="0">
                <a:latin typeface="Calibri"/>
                <a:cs typeface="Calibri"/>
              </a:rPr>
              <a:t>humla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914400" y="1600200"/>
            <a:ext cx="3957399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2531"/>
              </a:spcBef>
            </a:pPr>
            <a:r>
              <a:rPr sz="3200" spc="0" dirty="0" smtClean="0">
                <a:latin typeface="Calibri"/>
                <a:cs typeface="Calibri"/>
              </a:rPr>
              <a:t>Means</a:t>
            </a:r>
            <a:r>
              <a:rPr sz="3200" spc="-14" dirty="0" smtClean="0">
                <a:latin typeface="Calibri"/>
                <a:cs typeface="Calibri"/>
              </a:rPr>
              <a:t> </a:t>
            </a:r>
            <a:r>
              <a:rPr lang="en-IN" sz="3200" spc="0" dirty="0" smtClean="0">
                <a:latin typeface="Calibri"/>
                <a:cs typeface="Calibri"/>
              </a:rPr>
              <a:t>attack </a:t>
            </a:r>
            <a:r>
              <a:rPr sz="3200" spc="-9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 Hi</a:t>
            </a:r>
            <a:r>
              <a:rPr sz="3200" spc="-9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di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85557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2880131"/>
            <a:ext cx="499669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lang="en-IN" sz="4800" spc="0" baseline="3413" dirty="0" smtClean="0">
                <a:latin typeface="Calibri"/>
                <a:cs typeface="Calibri"/>
              </a:rPr>
              <a:t>Offensive </a:t>
            </a:r>
            <a:r>
              <a:rPr sz="4800" spc="4" baseline="3413" dirty="0" smtClean="0">
                <a:latin typeface="Calibri"/>
                <a:cs typeface="Calibri"/>
              </a:rPr>
              <a:t>S</a:t>
            </a:r>
            <a:r>
              <a:rPr sz="4800" spc="0" baseline="3413" dirty="0" smtClean="0">
                <a:latin typeface="Calibri"/>
                <a:cs typeface="Calibri"/>
              </a:rPr>
              <a:t>ecur</a:t>
            </a:r>
            <a:r>
              <a:rPr sz="4800" spc="-9" baseline="3413" dirty="0" smtClean="0">
                <a:latin typeface="Calibri"/>
                <a:cs typeface="Calibri"/>
              </a:rPr>
              <a:t>i</a:t>
            </a:r>
            <a:r>
              <a:rPr sz="4800" spc="0" baseline="3413" dirty="0" smtClean="0">
                <a:latin typeface="Calibri"/>
                <a:cs typeface="Calibri"/>
              </a:rPr>
              <a:t>ty</a:t>
            </a:r>
            <a:r>
              <a:rPr sz="4800" spc="-9" baseline="3413" dirty="0" smtClean="0">
                <a:latin typeface="Calibri"/>
                <a:cs typeface="Calibri"/>
              </a:rPr>
              <a:t> </a:t>
            </a:r>
            <a:r>
              <a:rPr sz="4800" spc="-25" baseline="3413" dirty="0" smtClean="0">
                <a:latin typeface="Calibri"/>
                <a:cs typeface="Calibri"/>
              </a:rPr>
              <a:t>w</a:t>
            </a:r>
            <a:r>
              <a:rPr sz="4800" spc="0" baseline="3413" dirty="0" smtClean="0">
                <a:latin typeface="Calibri"/>
                <a:cs typeface="Calibri"/>
              </a:rPr>
              <a:t>or</a:t>
            </a:r>
            <a:r>
              <a:rPr sz="4800" spc="-29" baseline="3413" dirty="0" smtClean="0">
                <a:latin typeface="Calibri"/>
                <a:cs typeface="Calibri"/>
              </a:rPr>
              <a:t>k</a:t>
            </a:r>
            <a:r>
              <a:rPr sz="4800" spc="0" baseline="3413" dirty="0" smtClean="0">
                <a:latin typeface="Calibri"/>
                <a:cs typeface="Calibri"/>
              </a:rPr>
              <a:t>sho</a:t>
            </a:r>
            <a:r>
              <a:rPr sz="4800" spc="-25" baseline="3413" dirty="0" smtClean="0">
                <a:latin typeface="Calibri"/>
                <a:cs typeface="Calibri"/>
              </a:rPr>
              <a:t>p</a:t>
            </a:r>
            <a:r>
              <a:rPr sz="4800" spc="0" baseline="3413" dirty="0" smtClean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026630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4051173"/>
            <a:ext cx="551125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Clear </a:t>
            </a:r>
            <a:r>
              <a:rPr sz="4800" spc="-75" baseline="3413" dirty="0" smtClean="0">
                <a:latin typeface="Calibri"/>
                <a:cs typeface="Calibri"/>
              </a:rPr>
              <a:t>f</a:t>
            </a:r>
            <a:r>
              <a:rPr sz="4800" spc="0" baseline="3413" dirty="0" smtClean="0">
                <a:latin typeface="Calibri"/>
                <a:cs typeface="Calibri"/>
              </a:rPr>
              <a:t>ocus on learn</a:t>
            </a:r>
            <a:r>
              <a:rPr sz="4800" spc="-4" baseline="3413" dirty="0" smtClean="0">
                <a:latin typeface="Calibri"/>
                <a:cs typeface="Calibri"/>
              </a:rPr>
              <a:t>i</a:t>
            </a:r>
            <a:r>
              <a:rPr sz="4800" spc="0" baseline="3413" dirty="0" smtClean="0">
                <a:latin typeface="Calibri"/>
                <a:cs typeface="Calibri"/>
              </a:rPr>
              <a:t>ng</a:t>
            </a:r>
            <a:r>
              <a:rPr sz="4800" spc="14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the </a:t>
            </a:r>
            <a:r>
              <a:rPr sz="4800" spc="-39" baseline="3413" dirty="0" smtClean="0">
                <a:latin typeface="Calibri"/>
                <a:cs typeface="Calibri"/>
              </a:rPr>
              <a:t>t</a:t>
            </a:r>
            <a:r>
              <a:rPr sz="4800" spc="0" baseline="3413" dirty="0" smtClean="0">
                <a:latin typeface="Calibri"/>
                <a:cs typeface="Calibri"/>
              </a:rPr>
              <a:t>ools,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95698" y="4051173"/>
            <a:ext cx="190208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29" baseline="3413" dirty="0" smtClean="0">
                <a:latin typeface="Calibri"/>
                <a:cs typeface="Calibri"/>
              </a:rPr>
              <a:t>t</a:t>
            </a:r>
            <a:r>
              <a:rPr sz="4800" spc="0" baseline="3413" dirty="0" smtClean="0">
                <a:latin typeface="Calibri"/>
                <a:cs typeface="Calibri"/>
              </a:rPr>
              <a:t>echni</a:t>
            </a:r>
            <a:r>
              <a:rPr sz="4800" spc="-9" baseline="3413" dirty="0" smtClean="0">
                <a:latin typeface="Calibri"/>
                <a:cs typeface="Calibri"/>
              </a:rPr>
              <a:t>q</a:t>
            </a:r>
            <a:r>
              <a:rPr sz="4800" spc="0" baseline="3413" dirty="0" smtClean="0">
                <a:latin typeface="Calibri"/>
                <a:cs typeface="Calibri"/>
              </a:rPr>
              <a:t>ues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4538853"/>
            <a:ext cx="7170741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and</a:t>
            </a:r>
            <a:r>
              <a:rPr sz="4800" spc="9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app</a:t>
            </a:r>
            <a:r>
              <a:rPr sz="4800" spc="-54" baseline="3413" dirty="0" smtClean="0">
                <a:latin typeface="Calibri"/>
                <a:cs typeface="Calibri"/>
              </a:rPr>
              <a:t>r</a:t>
            </a:r>
            <a:r>
              <a:rPr sz="4800" spc="0" baseline="3413" dirty="0" smtClean="0">
                <a:latin typeface="Calibri"/>
                <a:cs typeface="Calibri"/>
              </a:rPr>
              <a:t>oaches of </a:t>
            </a:r>
            <a:r>
              <a:rPr lang="en-IN" sz="4800" spc="0" baseline="3413" dirty="0" smtClean="0">
                <a:latin typeface="Calibri"/>
                <a:cs typeface="Calibri"/>
              </a:rPr>
              <a:t>offensive </a:t>
            </a:r>
            <a:r>
              <a:rPr sz="4800" spc="0" baseline="3413" dirty="0" smtClean="0">
                <a:latin typeface="Calibri"/>
                <a:cs typeface="Calibri"/>
              </a:rPr>
              <a:t>secu</a:t>
            </a:r>
            <a:r>
              <a:rPr sz="4800" spc="-9" baseline="3413" dirty="0" smtClean="0">
                <a:latin typeface="Calibri"/>
                <a:cs typeface="Calibri"/>
              </a:rPr>
              <a:t>r</a:t>
            </a:r>
            <a:r>
              <a:rPr sz="4800" spc="0" baseline="3413" dirty="0" smtClean="0">
                <a:latin typeface="Calibri"/>
                <a:cs typeface="Calibri"/>
              </a:rPr>
              <a:t>i</a:t>
            </a:r>
            <a:r>
              <a:rPr sz="4800" spc="-9" baseline="3413" dirty="0" smtClean="0">
                <a:latin typeface="Calibri"/>
                <a:cs typeface="Calibri"/>
              </a:rPr>
              <a:t>t</a:t>
            </a:r>
            <a:r>
              <a:rPr sz="4800" spc="0" baseline="3413" dirty="0" smtClean="0">
                <a:latin typeface="Calibri"/>
                <a:cs typeface="Calibri"/>
              </a:rPr>
              <a:t>y using</a:t>
            </a:r>
            <a:endParaRPr sz="3200" dirty="0">
              <a:latin typeface="Calibri"/>
              <a:cs typeface="Calibri"/>
            </a:endParaRPr>
          </a:p>
          <a:p>
            <a:pPr marL="12700" marR="61036">
              <a:lnSpc>
                <a:spcPts val="3840"/>
              </a:lnSpc>
              <a:spcBef>
                <a:spcPts val="23"/>
              </a:spcBef>
            </a:pPr>
            <a:r>
              <a:rPr sz="4800" spc="0" baseline="1706" dirty="0" smtClean="0">
                <a:latin typeface="Calibri"/>
                <a:cs typeface="Calibri"/>
              </a:rPr>
              <a:t>s</a:t>
            </a:r>
            <a:r>
              <a:rPr sz="4800" spc="-9" baseline="1706" dirty="0" smtClean="0">
                <a:latin typeface="Calibri"/>
                <a:cs typeface="Calibri"/>
              </a:rPr>
              <a:t>i</a:t>
            </a:r>
            <a:r>
              <a:rPr sz="4800" spc="0" baseline="1706" dirty="0" smtClean="0">
                <a:latin typeface="Calibri"/>
                <a:cs typeface="Calibri"/>
              </a:rPr>
              <a:t>mu</a:t>
            </a:r>
            <a:r>
              <a:rPr sz="4800" spc="-9" baseline="1706" dirty="0" smtClean="0">
                <a:latin typeface="Calibri"/>
                <a:cs typeface="Calibri"/>
              </a:rPr>
              <a:t>l</a:t>
            </a:r>
            <a:r>
              <a:rPr sz="4800" spc="-19" baseline="1706" dirty="0" smtClean="0">
                <a:latin typeface="Calibri"/>
                <a:cs typeface="Calibri"/>
              </a:rPr>
              <a:t>a</a:t>
            </a:r>
            <a:r>
              <a:rPr sz="4800" spc="-39" baseline="1706" dirty="0" smtClean="0">
                <a:latin typeface="Calibri"/>
                <a:cs typeface="Calibri"/>
              </a:rPr>
              <a:t>t</a:t>
            </a:r>
            <a:r>
              <a:rPr sz="4800" spc="0" baseline="1706" dirty="0" smtClean="0">
                <a:latin typeface="Calibri"/>
                <a:cs typeface="Calibri"/>
              </a:rPr>
              <a:t>ed</a:t>
            </a:r>
            <a:r>
              <a:rPr sz="4800" spc="25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se</a:t>
            </a:r>
            <a:r>
              <a:rPr sz="4800" spc="14" baseline="1706" dirty="0" smtClean="0">
                <a:latin typeface="Calibri"/>
                <a:cs typeface="Calibri"/>
              </a:rPr>
              <a:t>r</a:t>
            </a:r>
            <a:r>
              <a:rPr sz="4800" spc="-29" baseline="1706" dirty="0" smtClean="0">
                <a:latin typeface="Calibri"/>
                <a:cs typeface="Calibri"/>
              </a:rPr>
              <a:t>v</a:t>
            </a:r>
            <a:r>
              <a:rPr sz="4800" spc="0" baseline="1706" dirty="0" smtClean="0">
                <a:latin typeface="Calibri"/>
                <a:cs typeface="Calibri"/>
              </a:rPr>
              <a:t>e</a:t>
            </a:r>
            <a:r>
              <a:rPr sz="4800" spc="-59" baseline="1706" dirty="0" smtClean="0">
                <a:latin typeface="Calibri"/>
                <a:cs typeface="Calibri"/>
              </a:rPr>
              <a:t>r</a:t>
            </a:r>
            <a:r>
              <a:rPr sz="4800" spc="0" baseline="1706" dirty="0" smtClean="0">
                <a:latin typeface="Calibri"/>
                <a:cs typeface="Calibri"/>
              </a:rPr>
              <a:t>s a</a:t>
            </a:r>
            <a:r>
              <a:rPr sz="4800" spc="-9" baseline="1706" dirty="0" smtClean="0">
                <a:latin typeface="Calibri"/>
                <a:cs typeface="Calibri"/>
              </a:rPr>
              <a:t>n</a:t>
            </a:r>
            <a:r>
              <a:rPr sz="4800" spc="0" baseline="1706" dirty="0" smtClean="0">
                <a:latin typeface="Calibri"/>
                <a:cs typeface="Calibri"/>
              </a:rPr>
              <a:t>d</a:t>
            </a:r>
            <a:r>
              <a:rPr sz="4800" spc="1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n</a:t>
            </a:r>
            <a:r>
              <a:rPr sz="4800" spc="-14" baseline="1706" dirty="0" smtClean="0">
                <a:latin typeface="Calibri"/>
                <a:cs typeface="Calibri"/>
              </a:rPr>
              <a:t>e</a:t>
            </a:r>
            <a:r>
              <a:rPr sz="4800" spc="0" baseline="1706" dirty="0" smtClean="0">
                <a:latin typeface="Calibri"/>
                <a:cs typeface="Calibri"/>
              </a:rPr>
              <a:t>t</a:t>
            </a:r>
            <a:r>
              <a:rPr sz="4800" spc="-29" baseline="1706" dirty="0" smtClean="0">
                <a:latin typeface="Calibri"/>
                <a:cs typeface="Calibri"/>
              </a:rPr>
              <a:t>w</a:t>
            </a:r>
            <a:r>
              <a:rPr sz="4800" spc="0" baseline="1706" dirty="0" smtClean="0">
                <a:latin typeface="Calibri"/>
                <a:cs typeface="Calibri"/>
              </a:rPr>
              <a:t>or</a:t>
            </a:r>
            <a:r>
              <a:rPr sz="4800" spc="-25" baseline="1706" dirty="0" smtClean="0">
                <a:latin typeface="Calibri"/>
                <a:cs typeface="Calibri"/>
              </a:rPr>
              <a:t>k</a:t>
            </a:r>
            <a:r>
              <a:rPr sz="4800" spc="0" baseline="1706" dirty="0" smtClean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9000" y="228600"/>
            <a:ext cx="22268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dirty="0" err="1" smtClean="0"/>
              <a:t>Humla</a:t>
            </a:r>
            <a:endParaRPr lang="en-I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734818" y="601497"/>
            <a:ext cx="375806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lang="en-IN" sz="6600" spc="-44" baseline="3103" dirty="0" err="1" smtClean="0">
                <a:latin typeface="Calibri"/>
                <a:cs typeface="Calibri"/>
              </a:rPr>
              <a:t>Humla</a:t>
            </a:r>
            <a:r>
              <a:rPr lang="en-IN" sz="6600" spc="-44" baseline="3103" dirty="0" smtClean="0">
                <a:latin typeface="Calibri"/>
                <a:cs typeface="Calibri"/>
              </a:rPr>
              <a:t> </a:t>
            </a:r>
            <a:r>
              <a:rPr sz="6600" spc="-89" baseline="3103" dirty="0" smtClean="0">
                <a:latin typeface="Calibri"/>
                <a:cs typeface="Calibri"/>
              </a:rPr>
              <a:t>L</a:t>
            </a:r>
            <a:r>
              <a:rPr sz="6600" spc="0" baseline="3103" dirty="0" smtClean="0">
                <a:latin typeface="Calibri"/>
                <a:cs typeface="Calibri"/>
              </a:rPr>
              <a:t>OGO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3629" y="1860702"/>
            <a:ext cx="2849792" cy="124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spc="0" baseline="3128" dirty="0" smtClean="0">
                <a:latin typeface="Calibri"/>
                <a:cs typeface="Calibri"/>
              </a:rPr>
              <a:t>Need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1903" y="1860702"/>
            <a:ext cx="792473" cy="124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spc="0" baseline="3128" dirty="0" smtClean="0">
                <a:latin typeface="Calibri"/>
                <a:cs typeface="Calibri"/>
              </a:rPr>
              <a:t>a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1654" y="1860702"/>
            <a:ext cx="2341658" cy="124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spc="0" baseline="3128" dirty="0" smtClean="0">
                <a:latin typeface="Calibri"/>
                <a:cs typeface="Calibri"/>
              </a:rPr>
              <a:t>lo</a:t>
            </a:r>
            <a:r>
              <a:rPr sz="14400" spc="-54" baseline="3128" dirty="0" smtClean="0">
                <a:latin typeface="Calibri"/>
                <a:cs typeface="Calibri"/>
              </a:rPr>
              <a:t>g</a:t>
            </a:r>
            <a:r>
              <a:rPr sz="14400" spc="0" baseline="3128" dirty="0" smtClean="0">
                <a:latin typeface="Calibri"/>
                <a:cs typeface="Calibri"/>
              </a:rPr>
              <a:t>o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490" y="3324225"/>
            <a:ext cx="2601779" cy="124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spc="0" baseline="3128" dirty="0" smtClean="0">
                <a:latin typeface="Calibri"/>
                <a:cs typeface="Calibri"/>
              </a:rPr>
              <a:t>f</a:t>
            </a:r>
            <a:r>
              <a:rPr sz="14400" spc="-164" baseline="3128" dirty="0" smtClean="0">
                <a:latin typeface="Calibri"/>
                <a:cs typeface="Calibri"/>
              </a:rPr>
              <a:t>r</a:t>
            </a:r>
            <a:r>
              <a:rPr sz="14400" spc="0" baseline="3128" dirty="0" smtClean="0">
                <a:latin typeface="Calibri"/>
                <a:cs typeface="Calibri"/>
              </a:rPr>
              <a:t>om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5318" y="3324225"/>
            <a:ext cx="1863844" cy="124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spc="0" baseline="3128" dirty="0" smtClean="0">
                <a:latin typeface="Calibri"/>
                <a:cs typeface="Calibri"/>
              </a:rPr>
              <a:t>the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51457" y="4787671"/>
            <a:ext cx="5826427" cy="124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spc="-84" baseline="3128" dirty="0" smtClean="0">
                <a:latin typeface="Calibri"/>
                <a:cs typeface="Calibri"/>
              </a:rPr>
              <a:t>c</a:t>
            </a:r>
            <a:r>
              <a:rPr sz="14400" spc="0" baseline="3128" dirty="0" smtClean="0">
                <a:latin typeface="Calibri"/>
                <a:cs typeface="Calibri"/>
              </a:rPr>
              <a:t>ommunity</a:t>
            </a:r>
            <a:endParaRPr sz="96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78840" y="601497"/>
            <a:ext cx="5471229" cy="2028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4814" marR="74414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#null</a:t>
            </a:r>
            <a:r>
              <a:rPr lang="en-IN" sz="6600" spc="0" baseline="3103" dirty="0" err="1" smtClean="0">
                <a:latin typeface="Calibri"/>
                <a:cs typeface="Calibri"/>
              </a:rPr>
              <a:t>humla</a:t>
            </a:r>
            <a:endParaRPr sz="44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366"/>
              </a:spcBef>
            </a:pPr>
            <a:r>
              <a:rPr sz="3200" spc="0" dirty="0" smtClean="0">
                <a:latin typeface="Calibri"/>
                <a:cs typeface="Calibri"/>
              </a:rPr>
              <a:t>Plea</a:t>
            </a:r>
            <a:r>
              <a:rPr sz="3200" spc="-9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4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use</a:t>
            </a:r>
            <a:r>
              <a:rPr sz="3200" spc="-9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abo</a:t>
            </a:r>
            <a:r>
              <a:rPr sz="3200" spc="-44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9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29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9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oned</a:t>
            </a:r>
            <a:endParaRPr sz="3200" dirty="0">
              <a:latin typeface="Calibri"/>
              <a:cs typeface="Calibri"/>
            </a:endParaRPr>
          </a:p>
          <a:p>
            <a:pPr marL="12700" marR="74414">
              <a:lnSpc>
                <a:spcPts val="3840"/>
              </a:lnSpc>
              <a:spcBef>
                <a:spcPts val="192"/>
              </a:spcBef>
            </a:pPr>
            <a:r>
              <a:rPr sz="4800" spc="-39" baseline="1706" dirty="0" smtClean="0">
                <a:latin typeface="Calibri"/>
                <a:cs typeface="Calibri"/>
              </a:rPr>
              <a:t>t</a:t>
            </a:r>
            <a:r>
              <a:rPr sz="4800" spc="0" baseline="1706" dirty="0" smtClean="0">
                <a:latin typeface="Calibri"/>
                <a:cs typeface="Calibri"/>
              </a:rPr>
              <a:t>a</a:t>
            </a:r>
            <a:r>
              <a:rPr sz="4800" spc="25" baseline="1706" dirty="0" smtClean="0">
                <a:latin typeface="Calibri"/>
                <a:cs typeface="Calibri"/>
              </a:rPr>
              <a:t>g</a:t>
            </a:r>
            <a:r>
              <a:rPr sz="4800" spc="0" baseline="1706" dirty="0" smtClean="0">
                <a:latin typeface="Calibri"/>
                <a:cs typeface="Calibri"/>
              </a:rPr>
              <a:t>ging</a:t>
            </a:r>
            <a:r>
              <a:rPr sz="4800" spc="29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on social</a:t>
            </a:r>
            <a:r>
              <a:rPr sz="4800" spc="-9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media.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2006" y="1709445"/>
            <a:ext cx="194743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has</a:t>
            </a:r>
            <a:r>
              <a:rPr sz="4800" spc="-39" baseline="3413" dirty="0" smtClean="0">
                <a:latin typeface="Calibri"/>
                <a:cs typeface="Calibri"/>
              </a:rPr>
              <a:t>ht</a:t>
            </a:r>
            <a:r>
              <a:rPr sz="4800" spc="0" baseline="3413" dirty="0" smtClean="0">
                <a:latin typeface="Calibri"/>
                <a:cs typeface="Calibri"/>
              </a:rPr>
              <a:t>ag</a:t>
            </a:r>
            <a:r>
              <a:rPr sz="4800" spc="19" baseline="3413" dirty="0" smtClean="0">
                <a:latin typeface="Calibri"/>
                <a:cs typeface="Calibri"/>
              </a:rPr>
              <a:t> </a:t>
            </a:r>
            <a:r>
              <a:rPr sz="4800" spc="-79" baseline="3413" dirty="0" smtClean="0">
                <a:latin typeface="Calibri"/>
                <a:cs typeface="Calibri"/>
              </a:rPr>
              <a:t>f</a:t>
            </a:r>
            <a:r>
              <a:rPr sz="4800" spc="0" baseline="3413" dirty="0" smtClean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343497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3368040"/>
            <a:ext cx="7265959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G</a:t>
            </a:r>
            <a:r>
              <a:rPr sz="4800" spc="-9" baseline="3413" dirty="0" smtClean="0">
                <a:latin typeface="Calibri"/>
                <a:cs typeface="Calibri"/>
              </a:rPr>
              <a:t>i</a:t>
            </a:r>
            <a:r>
              <a:rPr sz="4800" spc="-29" baseline="3413" dirty="0" smtClean="0">
                <a:latin typeface="Calibri"/>
                <a:cs typeface="Calibri"/>
              </a:rPr>
              <a:t>v</a:t>
            </a:r>
            <a:r>
              <a:rPr sz="4800" spc="0" baseline="3413" dirty="0" smtClean="0">
                <a:latin typeface="Calibri"/>
                <a:cs typeface="Calibri"/>
              </a:rPr>
              <a:t>e us mo</a:t>
            </a:r>
            <a:r>
              <a:rPr sz="4800" spc="-29" baseline="3413" dirty="0" smtClean="0">
                <a:latin typeface="Calibri"/>
                <a:cs typeface="Calibri"/>
              </a:rPr>
              <a:t>r</a:t>
            </a:r>
            <a:r>
              <a:rPr sz="4800" spc="0" baseline="3413" dirty="0" smtClean="0">
                <a:latin typeface="Calibri"/>
                <a:cs typeface="Calibri"/>
              </a:rPr>
              <a:t>e</a:t>
            </a:r>
            <a:r>
              <a:rPr sz="4800" spc="-14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ideas</a:t>
            </a:r>
            <a:r>
              <a:rPr sz="4800" spc="9" baseline="3413" dirty="0" smtClean="0">
                <a:latin typeface="Calibri"/>
                <a:cs typeface="Calibri"/>
              </a:rPr>
              <a:t> </a:t>
            </a:r>
            <a:r>
              <a:rPr sz="4800" spc="-75" baseline="3413" dirty="0" smtClean="0">
                <a:latin typeface="Calibri"/>
                <a:cs typeface="Calibri"/>
              </a:rPr>
              <a:t>f</a:t>
            </a:r>
            <a:r>
              <a:rPr sz="4800" spc="0" baseline="3413" dirty="0" smtClean="0">
                <a:latin typeface="Calibri"/>
                <a:cs typeface="Calibri"/>
              </a:rPr>
              <a:t>or se</a:t>
            </a:r>
            <a:r>
              <a:rPr sz="4800" spc="-9" baseline="3413" dirty="0" smtClean="0">
                <a:latin typeface="Calibri"/>
                <a:cs typeface="Calibri"/>
              </a:rPr>
              <a:t>s</a:t>
            </a:r>
            <a:r>
              <a:rPr sz="4800" spc="0" baseline="3413" dirty="0" smtClean="0">
                <a:latin typeface="Calibri"/>
                <a:cs typeface="Calibri"/>
              </a:rPr>
              <a:t>s</a:t>
            </a:r>
            <a:r>
              <a:rPr sz="4800" spc="-9" baseline="3413" dirty="0" smtClean="0">
                <a:latin typeface="Calibri"/>
                <a:cs typeface="Calibri"/>
              </a:rPr>
              <a:t>i</a:t>
            </a:r>
            <a:r>
              <a:rPr sz="4800" spc="0" baseline="3413" dirty="0" smtClean="0">
                <a:latin typeface="Calibri"/>
                <a:cs typeface="Calibri"/>
              </a:rPr>
              <a:t>ons by t</a:t>
            </a:r>
            <a:r>
              <a:rPr sz="4800" spc="-29" baseline="3413" dirty="0" smtClean="0">
                <a:latin typeface="Calibri"/>
                <a:cs typeface="Calibri"/>
              </a:rPr>
              <a:t>w</a:t>
            </a:r>
            <a:r>
              <a:rPr sz="4800" spc="0" baseline="3413" dirty="0" smtClean="0">
                <a:latin typeface="Calibri"/>
                <a:cs typeface="Calibri"/>
              </a:rPr>
              <a:t>e</a:t>
            </a:r>
            <a:r>
              <a:rPr sz="4800" spc="-4" baseline="3413" dirty="0" smtClean="0">
                <a:latin typeface="Calibri"/>
                <a:cs typeface="Calibri"/>
              </a:rPr>
              <a:t>e</a:t>
            </a:r>
            <a:r>
              <a:rPr sz="4800" spc="0" baseline="3413" dirty="0" smtClean="0">
                <a:latin typeface="Calibri"/>
                <a:cs typeface="Calibri"/>
              </a:rPr>
              <a:t>t</a:t>
            </a:r>
            <a:r>
              <a:rPr sz="4800" spc="-9" baseline="3413" dirty="0" smtClean="0">
                <a:latin typeface="Calibri"/>
                <a:cs typeface="Calibri"/>
              </a:rPr>
              <a:t>i</a:t>
            </a:r>
            <a:r>
              <a:rPr sz="4800" spc="0" baseline="3413" dirty="0" smtClean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  <a:p>
            <a:pPr marL="12700" marR="61036">
              <a:lnSpc>
                <a:spcPts val="3840"/>
              </a:lnSpc>
              <a:spcBef>
                <a:spcPts val="23"/>
              </a:spcBef>
            </a:pPr>
            <a:r>
              <a:rPr sz="4800" spc="0" baseline="1706" dirty="0" smtClean="0">
                <a:latin typeface="Calibri"/>
                <a:cs typeface="Calibri"/>
                <a:hlinkClick r:id="rId2"/>
              </a:rPr>
              <a:t>@null</a:t>
            </a:r>
            <a:r>
              <a:rPr sz="4800" spc="-9" baseline="1706" dirty="0" smtClean="0">
                <a:latin typeface="Calibri"/>
                <a:cs typeface="Calibri"/>
                <a:hlinkClick r:id="rId2"/>
              </a:rPr>
              <a:t>0</a:t>
            </a:r>
            <a:r>
              <a:rPr sz="4800" spc="0" baseline="1706" dirty="0" smtClean="0">
                <a:latin typeface="Calibri"/>
                <a:cs typeface="Calibri"/>
                <a:hlinkClick r:id="rId2"/>
              </a:rPr>
              <a:t>x00</a:t>
            </a:r>
            <a:r>
              <a:rPr sz="4800" spc="2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us</a:t>
            </a:r>
            <a:r>
              <a:rPr sz="4800" spc="-14" baseline="1706" dirty="0" smtClean="0">
                <a:latin typeface="Calibri"/>
                <a:cs typeface="Calibri"/>
              </a:rPr>
              <a:t>i</a:t>
            </a:r>
            <a:r>
              <a:rPr sz="4800" spc="0" baseline="1706" dirty="0" smtClean="0">
                <a:latin typeface="Calibri"/>
                <a:cs typeface="Calibri"/>
              </a:rPr>
              <a:t>ng</a:t>
            </a:r>
            <a:r>
              <a:rPr sz="4800" spc="1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the abo</a:t>
            </a:r>
            <a:r>
              <a:rPr sz="4800" spc="-44" baseline="1706" dirty="0" smtClean="0">
                <a:latin typeface="Calibri"/>
                <a:cs typeface="Calibri"/>
              </a:rPr>
              <a:t>v</a:t>
            </a:r>
            <a:r>
              <a:rPr sz="4800" spc="0" baseline="1706" dirty="0" smtClean="0">
                <a:latin typeface="Calibri"/>
                <a:cs typeface="Calibri"/>
              </a:rPr>
              <a:t>e hash </a:t>
            </a:r>
            <a:r>
              <a:rPr sz="4800" spc="-39" baseline="1706" dirty="0" smtClean="0">
                <a:latin typeface="Calibri"/>
                <a:cs typeface="Calibri"/>
              </a:rPr>
              <a:t>t</a:t>
            </a:r>
            <a:r>
              <a:rPr sz="4800" spc="0" baseline="1706" dirty="0" smtClean="0">
                <a:latin typeface="Calibri"/>
                <a:cs typeface="Calibri"/>
              </a:rPr>
              <a:t>ag.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285" y="3368040"/>
            <a:ext cx="43163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44" baseline="3413" dirty="0" smtClean="0">
                <a:latin typeface="Calibri"/>
                <a:cs typeface="Calibri"/>
              </a:rPr>
              <a:t>t</a:t>
            </a:r>
            <a:r>
              <a:rPr sz="4800" spc="0" baseline="3413" dirty="0" smtClean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8840" y="601497"/>
            <a:ext cx="7594772" cy="2515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3290" marR="61714">
              <a:lnSpc>
                <a:spcPts val="4585"/>
              </a:lnSpc>
              <a:spcBef>
                <a:spcPts val="229"/>
              </a:spcBef>
            </a:pPr>
            <a:r>
              <a:rPr sz="6600" spc="-79" baseline="3103" dirty="0" smtClean="0">
                <a:latin typeface="Calibri"/>
                <a:cs typeface="Calibri"/>
              </a:rPr>
              <a:t>K</a:t>
            </a:r>
            <a:r>
              <a:rPr sz="6600" spc="0" baseline="3103" dirty="0" smtClean="0">
                <a:latin typeface="Calibri"/>
                <a:cs typeface="Calibri"/>
              </a:rPr>
              <a:t>eep in M</a:t>
            </a:r>
            <a:r>
              <a:rPr sz="6600" spc="-9" baseline="3103" dirty="0" smtClean="0">
                <a:latin typeface="Calibri"/>
                <a:cs typeface="Calibri"/>
              </a:rPr>
              <a:t>i</a:t>
            </a:r>
            <a:r>
              <a:rPr sz="6600" spc="0" baseline="3103" dirty="0" smtClean="0">
                <a:latin typeface="Calibri"/>
                <a:cs typeface="Calibri"/>
              </a:rPr>
              <a:t>nd</a:t>
            </a:r>
            <a:endParaRPr sz="4400">
              <a:latin typeface="Calibri"/>
              <a:cs typeface="Calibri"/>
            </a:endParaRPr>
          </a:p>
          <a:p>
            <a:pPr marL="12700" algn="just">
              <a:lnSpc>
                <a:spcPts val="3840"/>
              </a:lnSpc>
              <a:spcBef>
                <a:spcPts val="3533"/>
              </a:spcBef>
            </a:pPr>
            <a:r>
              <a:rPr sz="3200" spc="0" dirty="0" smtClean="0">
                <a:latin typeface="Calibri"/>
                <a:cs typeface="Calibri"/>
              </a:rPr>
              <a:t>nu</a:t>
            </a:r>
            <a:r>
              <a:rPr sz="3200" spc="-14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24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se</a:t>
            </a:r>
            <a:r>
              <a:rPr sz="3200" spc="-9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-9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ons a</a:t>
            </a:r>
            <a:r>
              <a:rPr sz="3200" spc="-34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4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onduc</a:t>
            </a:r>
            <a:r>
              <a:rPr sz="3200" spc="-54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ed </a:t>
            </a:r>
            <a:r>
              <a:rPr sz="3200" spc="-14" dirty="0" smtClean="0">
                <a:latin typeface="Calibri"/>
                <a:cs typeface="Calibri"/>
              </a:rPr>
              <a:t>b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14" dirty="0" smtClean="0">
                <a:latin typeface="Calibri"/>
                <a:cs typeface="Calibri"/>
              </a:rPr>
              <a:t>v</a:t>
            </a:r>
            <a:r>
              <a:rPr sz="3200" spc="0" dirty="0" smtClean="0">
                <a:latin typeface="Calibri"/>
                <a:cs typeface="Calibri"/>
              </a:rPr>
              <a:t>olu</a:t>
            </a:r>
            <a:r>
              <a:rPr sz="3200" spc="-34" dirty="0" smtClean="0">
                <a:latin typeface="Calibri"/>
                <a:cs typeface="Calibri"/>
              </a:rPr>
              <a:t>n</a:t>
            </a:r>
            <a:r>
              <a:rPr sz="3200" spc="-39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ee</a:t>
            </a:r>
            <a:r>
              <a:rPr sz="3200" spc="-59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-9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out of </a:t>
            </a:r>
            <a:r>
              <a:rPr sz="3200" spc="-9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heir pas</a:t>
            </a:r>
            <a:r>
              <a:rPr sz="3200" spc="-14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ion</a:t>
            </a:r>
            <a:r>
              <a:rPr sz="3200" spc="24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and will</a:t>
            </a:r>
            <a:r>
              <a:rPr sz="3200" spc="-4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ngness</a:t>
            </a:r>
            <a:r>
              <a:rPr sz="3200" spc="19" dirty="0" smtClean="0">
                <a:latin typeface="Calibri"/>
                <a:cs typeface="Calibri"/>
              </a:rPr>
              <a:t> </a:t>
            </a:r>
            <a:r>
              <a:rPr sz="3200" spc="-39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9" dirty="0" smtClean="0">
                <a:latin typeface="Calibri"/>
                <a:cs typeface="Calibri"/>
              </a:rPr>
              <a:t> </a:t>
            </a:r>
            <a:r>
              <a:rPr sz="3200" spc="-19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tr</a:t>
            </a:r>
            <a:r>
              <a:rPr sz="3200" spc="-9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bu</a:t>
            </a:r>
            <a:r>
              <a:rPr sz="3200" spc="-44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39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9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 secur</a:t>
            </a:r>
            <a:r>
              <a:rPr sz="3200" spc="-9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ty </a:t>
            </a:r>
            <a:r>
              <a:rPr sz="3200" spc="-19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ommun</a:t>
            </a:r>
            <a:r>
              <a:rPr sz="3200" spc="-14" dirty="0" smtClean="0">
                <a:latin typeface="Calibri"/>
                <a:cs typeface="Calibri"/>
              </a:rPr>
              <a:t>i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219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831177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3855720"/>
            <a:ext cx="7736201" cy="1408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While the kn</a:t>
            </a:r>
            <a:r>
              <a:rPr sz="4800" spc="-14" baseline="3413" dirty="0" smtClean="0">
                <a:latin typeface="Calibri"/>
                <a:cs typeface="Calibri"/>
              </a:rPr>
              <a:t>o</a:t>
            </a:r>
            <a:r>
              <a:rPr sz="4800" spc="0" baseline="3413" dirty="0" smtClean="0">
                <a:latin typeface="Calibri"/>
                <a:cs typeface="Calibri"/>
              </a:rPr>
              <a:t>wled</a:t>
            </a:r>
            <a:r>
              <a:rPr sz="4800" spc="-19" baseline="3413" dirty="0" smtClean="0">
                <a:latin typeface="Calibri"/>
                <a:cs typeface="Calibri"/>
              </a:rPr>
              <a:t>g</a:t>
            </a:r>
            <a:r>
              <a:rPr sz="4800" spc="0" baseline="3413" dirty="0" smtClean="0">
                <a:latin typeface="Calibri"/>
                <a:cs typeface="Calibri"/>
              </a:rPr>
              <a:t>e</a:t>
            </a:r>
            <a:r>
              <a:rPr sz="4800" spc="-14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sha</a:t>
            </a:r>
            <a:r>
              <a:rPr sz="4800" spc="-44" baseline="3413" dirty="0" smtClean="0">
                <a:latin typeface="Calibri"/>
                <a:cs typeface="Calibri"/>
              </a:rPr>
              <a:t>r</a:t>
            </a:r>
            <a:r>
              <a:rPr sz="4800" spc="0" baseline="3413" dirty="0" smtClean="0">
                <a:latin typeface="Calibri"/>
                <a:cs typeface="Calibri"/>
              </a:rPr>
              <a:t>ed is p</a:t>
            </a:r>
            <a:r>
              <a:rPr sz="4800" spc="-50" baseline="3413" dirty="0" smtClean="0">
                <a:latin typeface="Calibri"/>
                <a:cs typeface="Calibri"/>
              </a:rPr>
              <a:t>r</a:t>
            </a:r>
            <a:r>
              <a:rPr sz="4800" spc="9" baseline="3413" dirty="0" smtClean="0">
                <a:latin typeface="Calibri"/>
                <a:cs typeface="Calibri"/>
              </a:rPr>
              <a:t>o</a:t>
            </a:r>
            <a:r>
              <a:rPr sz="4800" spc="4" baseline="3413" dirty="0" smtClean="0">
                <a:latin typeface="Calibri"/>
                <a:cs typeface="Calibri"/>
              </a:rPr>
              <a:t>-</a:t>
            </a:r>
            <a:r>
              <a:rPr sz="4800" spc="0" baseline="3413" dirty="0" smtClean="0">
                <a:latin typeface="Calibri"/>
                <a:cs typeface="Calibri"/>
              </a:rPr>
              <a:t>bono it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45"/>
              </a:lnSpc>
              <a:spcBef>
                <a:spcPts val="24"/>
              </a:spcBef>
            </a:pPr>
            <a:r>
              <a:rPr sz="4800" spc="0" baseline="1706" dirty="0" smtClean="0">
                <a:latin typeface="Calibri"/>
                <a:cs typeface="Calibri"/>
              </a:rPr>
              <a:t>does</a:t>
            </a:r>
            <a:r>
              <a:rPr sz="4800" spc="-9" baseline="1706" dirty="0" smtClean="0">
                <a:latin typeface="Calibri"/>
                <a:cs typeface="Calibri"/>
              </a:rPr>
              <a:t>n</a:t>
            </a:r>
            <a:r>
              <a:rPr sz="4800" spc="0" baseline="1706" dirty="0" smtClean="0">
                <a:latin typeface="Calibri"/>
                <a:cs typeface="Calibri"/>
              </a:rPr>
              <a:t>'t</a:t>
            </a:r>
            <a:r>
              <a:rPr sz="4800" spc="9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mean</a:t>
            </a:r>
            <a:r>
              <a:rPr sz="4800" spc="-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th</a:t>
            </a:r>
            <a:r>
              <a:rPr sz="4800" spc="-25" baseline="1706" dirty="0" smtClean="0">
                <a:latin typeface="Calibri"/>
                <a:cs typeface="Calibri"/>
              </a:rPr>
              <a:t>a</a:t>
            </a:r>
            <a:r>
              <a:rPr sz="4800" spc="0" baseline="1706" dirty="0" smtClean="0">
                <a:latin typeface="Calibri"/>
                <a:cs typeface="Calibri"/>
              </a:rPr>
              <a:t>t</a:t>
            </a:r>
            <a:r>
              <a:rPr sz="4800" spc="9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the</a:t>
            </a:r>
            <a:r>
              <a:rPr sz="4800" spc="-9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t</a:t>
            </a:r>
            <a:r>
              <a:rPr sz="4800" spc="-59" baseline="1706" dirty="0" smtClean="0">
                <a:latin typeface="Calibri"/>
                <a:cs typeface="Calibri"/>
              </a:rPr>
              <a:t>r</a:t>
            </a:r>
            <a:r>
              <a:rPr sz="4800" spc="0" baseline="1706" dirty="0" smtClean="0">
                <a:latin typeface="Calibri"/>
                <a:cs typeface="Calibri"/>
              </a:rPr>
              <a:t>ain</a:t>
            </a:r>
            <a:r>
              <a:rPr sz="4800" spc="-9" baseline="1706" dirty="0" smtClean="0">
                <a:latin typeface="Calibri"/>
                <a:cs typeface="Calibri"/>
              </a:rPr>
              <a:t>i</a:t>
            </a:r>
            <a:r>
              <a:rPr sz="4800" spc="0" baseline="1706" dirty="0" smtClean="0">
                <a:latin typeface="Calibri"/>
                <a:cs typeface="Calibri"/>
              </a:rPr>
              <a:t>ng</a:t>
            </a:r>
            <a:r>
              <a:rPr sz="4800" spc="1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and</a:t>
            </a:r>
            <a:r>
              <a:rPr sz="4800" spc="9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k</a:t>
            </a:r>
            <a:r>
              <a:rPr sz="4800" spc="-9" baseline="1706" dirty="0" smtClean="0">
                <a:latin typeface="Calibri"/>
                <a:cs typeface="Calibri"/>
              </a:rPr>
              <a:t>no</a:t>
            </a:r>
            <a:r>
              <a:rPr sz="4800" spc="0" baseline="1706" dirty="0" smtClean="0">
                <a:latin typeface="Calibri"/>
                <a:cs typeface="Calibri"/>
              </a:rPr>
              <a:t>wle</a:t>
            </a:r>
            <a:r>
              <a:rPr sz="4800" spc="-4" baseline="1706" dirty="0" smtClean="0">
                <a:latin typeface="Calibri"/>
                <a:cs typeface="Calibri"/>
              </a:rPr>
              <a:t>d</a:t>
            </a:r>
            <a:r>
              <a:rPr sz="4800" spc="-19" baseline="1706" dirty="0" smtClean="0">
                <a:latin typeface="Calibri"/>
                <a:cs typeface="Calibri"/>
              </a:rPr>
              <a:t>g</a:t>
            </a:r>
            <a:r>
              <a:rPr sz="4800" spc="0" baseline="1706" dirty="0" smtClean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 marR="61081">
              <a:lnSpc>
                <a:spcPts val="3840"/>
              </a:lnSpc>
            </a:pPr>
            <a:r>
              <a:rPr sz="4800" spc="0" baseline="1706" dirty="0" smtClean="0">
                <a:latin typeface="Calibri"/>
                <a:cs typeface="Calibri"/>
              </a:rPr>
              <a:t>im</a:t>
            </a:r>
            <a:r>
              <a:rPr sz="4800" spc="-9" baseline="1706" dirty="0" smtClean="0">
                <a:latin typeface="Calibri"/>
                <a:cs typeface="Calibri"/>
              </a:rPr>
              <a:t>p</a:t>
            </a:r>
            <a:r>
              <a:rPr sz="4800" spc="0" baseline="1706" dirty="0" smtClean="0">
                <a:latin typeface="Calibri"/>
                <a:cs typeface="Calibri"/>
              </a:rPr>
              <a:t>ar</a:t>
            </a:r>
            <a:r>
              <a:rPr sz="4800" spc="-39" baseline="1706" dirty="0" smtClean="0">
                <a:latin typeface="Calibri"/>
                <a:cs typeface="Calibri"/>
              </a:rPr>
              <a:t>t</a:t>
            </a:r>
            <a:r>
              <a:rPr sz="4800" spc="0" baseline="1706" dirty="0" smtClean="0">
                <a:latin typeface="Calibri"/>
                <a:cs typeface="Calibri"/>
              </a:rPr>
              <a:t>ed</a:t>
            </a:r>
            <a:r>
              <a:rPr sz="4800" spc="2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is</a:t>
            </a:r>
            <a:r>
              <a:rPr sz="4800" spc="-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lacking in</a:t>
            </a:r>
            <a:r>
              <a:rPr sz="4800" spc="1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qual</a:t>
            </a:r>
            <a:r>
              <a:rPr sz="4800" spc="-9" baseline="1706" dirty="0" smtClean="0">
                <a:latin typeface="Calibri"/>
                <a:cs typeface="Calibri"/>
              </a:rPr>
              <a:t>i</a:t>
            </a:r>
            <a:r>
              <a:rPr sz="4800" spc="0" baseline="1706" dirty="0" smtClean="0">
                <a:latin typeface="Calibri"/>
                <a:cs typeface="Calibri"/>
              </a:rPr>
              <a:t>ty</a:t>
            </a:r>
            <a:r>
              <a:rPr sz="4800" spc="25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or</a:t>
            </a:r>
            <a:r>
              <a:rPr sz="4800" spc="-1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de</a:t>
            </a:r>
            <a:r>
              <a:rPr sz="4800" spc="-14" baseline="1706" dirty="0" smtClean="0">
                <a:latin typeface="Calibri"/>
                <a:cs typeface="Calibri"/>
              </a:rPr>
              <a:t>p</a:t>
            </a:r>
            <a:r>
              <a:rPr sz="4800" spc="0" baseline="1706" dirty="0" smtClean="0">
                <a:latin typeface="Calibri"/>
                <a:cs typeface="Calibri"/>
              </a:rPr>
              <a:t>th.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667762" y="601497"/>
            <a:ext cx="389243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Code of</a:t>
            </a:r>
            <a:r>
              <a:rPr sz="6600" spc="-19" baseline="3103" dirty="0" smtClean="0">
                <a:latin typeface="Calibri"/>
                <a:cs typeface="Calibri"/>
              </a:rPr>
              <a:t> </a:t>
            </a:r>
            <a:r>
              <a:rPr sz="6600" spc="0" baseline="3103" dirty="0" smtClean="0">
                <a:latin typeface="Calibri"/>
                <a:cs typeface="Calibri"/>
              </a:rPr>
              <a:t>Con</a:t>
            </a:r>
            <a:r>
              <a:rPr sz="6600" spc="4" baseline="3103" dirty="0" smtClean="0">
                <a:latin typeface="Calibri"/>
                <a:cs typeface="Calibri"/>
              </a:rPr>
              <a:t>d</a:t>
            </a:r>
            <a:r>
              <a:rPr sz="6600" spc="0" baseline="3103" dirty="0" smtClean="0">
                <a:latin typeface="Calibri"/>
                <a:cs typeface="Calibri"/>
              </a:rPr>
              <a:t>uct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839990"/>
            <a:ext cx="216052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70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40" y="1862988"/>
            <a:ext cx="6585962" cy="1092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 smtClean="0">
                <a:latin typeface="Calibri"/>
                <a:cs typeface="Calibri"/>
              </a:rPr>
              <a:t>P</a:t>
            </a:r>
            <a:r>
              <a:rPr sz="4500" spc="-9" baseline="2730" dirty="0" smtClean="0">
                <a:latin typeface="Calibri"/>
                <a:cs typeface="Calibri"/>
              </a:rPr>
              <a:t>l</a:t>
            </a:r>
            <a:r>
              <a:rPr sz="4500" spc="0" baseline="2730" dirty="0" smtClean="0">
                <a:latin typeface="Calibri"/>
                <a:cs typeface="Calibri"/>
              </a:rPr>
              <a:t>ease </a:t>
            </a:r>
            <a:r>
              <a:rPr sz="4500" spc="-14" baseline="2730" dirty="0" smtClean="0">
                <a:latin typeface="Calibri"/>
                <a:cs typeface="Calibri"/>
              </a:rPr>
              <a:t>e</a:t>
            </a:r>
            <a:r>
              <a:rPr sz="4500" spc="0" baseline="2730" dirty="0" smtClean="0">
                <a:latin typeface="Calibri"/>
                <a:cs typeface="Calibri"/>
              </a:rPr>
              <a:t>nsu</a:t>
            </a:r>
            <a:r>
              <a:rPr sz="4500" spc="-44" baseline="2730" dirty="0" smtClean="0">
                <a:latin typeface="Calibri"/>
                <a:cs typeface="Calibri"/>
              </a:rPr>
              <a:t>r</a:t>
            </a:r>
            <a:r>
              <a:rPr sz="4500" spc="0" baseline="2730" dirty="0" smtClean="0">
                <a:latin typeface="Calibri"/>
                <a:cs typeface="Calibri"/>
              </a:rPr>
              <a:t>e th</a:t>
            </a:r>
            <a:r>
              <a:rPr sz="4500" spc="-29" baseline="2730" dirty="0" smtClean="0">
                <a:latin typeface="Calibri"/>
                <a:cs typeface="Calibri"/>
              </a:rPr>
              <a:t>a</a:t>
            </a:r>
            <a:r>
              <a:rPr sz="4500" spc="0" baseline="2730" dirty="0" smtClean="0">
                <a:latin typeface="Calibri"/>
                <a:cs typeface="Calibri"/>
              </a:rPr>
              <a:t>t</a:t>
            </a:r>
            <a:r>
              <a:rPr sz="4500" spc="-14" baseline="2730" dirty="0" smtClean="0">
                <a:latin typeface="Calibri"/>
                <a:cs typeface="Calibri"/>
              </a:rPr>
              <a:t> </a:t>
            </a:r>
            <a:r>
              <a:rPr sz="4500" spc="-25" baseline="2730" dirty="0" smtClean="0">
                <a:latin typeface="Calibri"/>
                <a:cs typeface="Calibri"/>
              </a:rPr>
              <a:t>w</a:t>
            </a:r>
            <a:r>
              <a:rPr sz="4500" spc="0" baseline="2730" dirty="0" smtClean="0">
                <a:latin typeface="Calibri"/>
                <a:cs typeface="Calibri"/>
              </a:rPr>
              <a:t>e</a:t>
            </a:r>
            <a:r>
              <a:rPr sz="4500" spc="-14" baseline="2730" dirty="0" smtClean="0">
                <a:latin typeface="Calibri"/>
                <a:cs typeface="Calibri"/>
              </a:rPr>
              <a:t> </a:t>
            </a:r>
            <a:r>
              <a:rPr sz="4500" spc="-64" baseline="2730" dirty="0" smtClean="0">
                <a:latin typeface="Calibri"/>
                <a:cs typeface="Calibri"/>
              </a:rPr>
              <a:t>f</a:t>
            </a:r>
            <a:r>
              <a:rPr sz="4500" spc="0" baseline="2730" dirty="0" smtClean="0">
                <a:latin typeface="Calibri"/>
                <a:cs typeface="Calibri"/>
              </a:rPr>
              <a:t>ol</a:t>
            </a:r>
            <a:r>
              <a:rPr sz="4500" spc="-9" baseline="2730" dirty="0" smtClean="0">
                <a:latin typeface="Calibri"/>
                <a:cs typeface="Calibri"/>
              </a:rPr>
              <a:t>lo</a:t>
            </a:r>
            <a:r>
              <a:rPr sz="4500" spc="0" baseline="2730" dirty="0" smtClean="0">
                <a:latin typeface="Calibri"/>
                <a:cs typeface="Calibri"/>
              </a:rPr>
              <a:t>w the</a:t>
            </a:r>
            <a:r>
              <a:rPr sz="4500" spc="-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sche</a:t>
            </a:r>
            <a:r>
              <a:rPr sz="4500" spc="-14" baseline="2730" dirty="0" smtClean="0">
                <a:latin typeface="Calibri"/>
                <a:cs typeface="Calibri"/>
              </a:rPr>
              <a:t>d</a:t>
            </a:r>
            <a:r>
              <a:rPr sz="4500" spc="0" baseline="2730" dirty="0" smtClean="0">
                <a:latin typeface="Calibri"/>
                <a:cs typeface="Calibri"/>
              </a:rPr>
              <a:t>u</a:t>
            </a:r>
            <a:r>
              <a:rPr sz="4500" spc="-9" baseline="2730" dirty="0" smtClean="0">
                <a:latin typeface="Calibri"/>
                <a:cs typeface="Calibri"/>
              </a:rPr>
              <a:t>l</a:t>
            </a:r>
            <a:r>
              <a:rPr sz="4500" spc="0" baseline="2730" dirty="0" smtClean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  <a:p>
            <a:pPr marL="12700" marR="57195">
              <a:lnSpc>
                <a:spcPct val="101725"/>
              </a:lnSpc>
              <a:spcBef>
                <a:spcPts val="1580"/>
              </a:spcBef>
            </a:pPr>
            <a:r>
              <a:rPr sz="3000" spc="-19" dirty="0" smtClean="0">
                <a:latin typeface="Calibri"/>
                <a:cs typeface="Calibri"/>
              </a:rPr>
              <a:t>c</a:t>
            </a:r>
            <a:r>
              <a:rPr sz="3000" spc="0" dirty="0" smtClean="0">
                <a:latin typeface="Calibri"/>
                <a:cs typeface="Calibri"/>
              </a:rPr>
              <a:t>ompl</a:t>
            </a:r>
            <a:r>
              <a:rPr sz="3000" spc="-19" dirty="0" smtClean="0">
                <a:latin typeface="Calibri"/>
                <a:cs typeface="Calibri"/>
              </a:rPr>
              <a:t>e</a:t>
            </a:r>
            <a:r>
              <a:rPr sz="3000" spc="-34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e</a:t>
            </a:r>
            <a:r>
              <a:rPr sz="3000" spc="-9" dirty="0" smtClean="0">
                <a:latin typeface="Calibri"/>
                <a:cs typeface="Calibri"/>
              </a:rPr>
              <a:t>l</a:t>
            </a:r>
            <a:r>
              <a:rPr sz="3000" spc="0" dirty="0" smtClean="0">
                <a:latin typeface="Calibri"/>
                <a:cs typeface="Calibri"/>
              </a:rPr>
              <a:t>y</a:t>
            </a:r>
            <a:r>
              <a:rPr sz="3000" spc="-9" dirty="0" smtClean="0">
                <a:latin typeface="Calibri"/>
                <a:cs typeface="Calibri"/>
              </a:rPr>
              <a:t> </a:t>
            </a:r>
            <a:r>
              <a:rPr sz="3000" spc="-14" dirty="0" smtClean="0">
                <a:latin typeface="Calibri"/>
                <a:cs typeface="Calibri"/>
              </a:rPr>
              <a:t>b</a:t>
            </a:r>
            <a:r>
              <a:rPr sz="3000" spc="0" dirty="0" smtClean="0">
                <a:latin typeface="Calibri"/>
                <a:cs typeface="Calibri"/>
              </a:rPr>
              <a:t>y be</a:t>
            </a:r>
            <a:r>
              <a:rPr sz="3000" spc="-9" dirty="0" smtClean="0">
                <a:latin typeface="Calibri"/>
                <a:cs typeface="Calibri"/>
              </a:rPr>
              <a:t>i</a:t>
            </a:r>
            <a:r>
              <a:rPr sz="3000" spc="0" dirty="0" smtClean="0">
                <a:latin typeface="Calibri"/>
                <a:cs typeface="Calibri"/>
              </a:rPr>
              <a:t>ng </a:t>
            </a:r>
            <a:r>
              <a:rPr sz="3000" spc="4" dirty="0" smtClean="0">
                <a:latin typeface="Calibri"/>
                <a:cs typeface="Calibri"/>
              </a:rPr>
              <a:t>o</a:t>
            </a:r>
            <a:r>
              <a:rPr sz="3000" spc="0" dirty="0" smtClean="0">
                <a:latin typeface="Calibri"/>
                <a:cs typeface="Calibri"/>
              </a:rPr>
              <a:t>n time.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303284"/>
            <a:ext cx="216052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70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3326282"/>
            <a:ext cx="5069156" cy="1092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-114" baseline="2730" dirty="0" smtClean="0">
                <a:latin typeface="Calibri"/>
                <a:cs typeface="Calibri"/>
              </a:rPr>
              <a:t>W</a:t>
            </a:r>
            <a:r>
              <a:rPr sz="4500" spc="0" baseline="2730" dirty="0" smtClean="0">
                <a:latin typeface="Calibri"/>
                <a:cs typeface="Calibri"/>
              </a:rPr>
              <a:t>e wi</a:t>
            </a:r>
            <a:r>
              <a:rPr sz="4500" spc="-9" baseline="2730" dirty="0" smtClean="0">
                <a:latin typeface="Calibri"/>
                <a:cs typeface="Calibri"/>
              </a:rPr>
              <a:t>l</a:t>
            </a:r>
            <a:r>
              <a:rPr sz="4500" spc="0" baseline="2730" dirty="0" smtClean="0">
                <a:latin typeface="Calibri"/>
                <a:cs typeface="Calibri"/>
              </a:rPr>
              <a:t>l be</a:t>
            </a:r>
            <a:r>
              <a:rPr sz="4500" spc="-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givi</a:t>
            </a:r>
            <a:r>
              <a:rPr sz="4500" spc="-9" baseline="2730" dirty="0" smtClean="0">
                <a:latin typeface="Calibri"/>
                <a:cs typeface="Calibri"/>
              </a:rPr>
              <a:t>n</a:t>
            </a:r>
            <a:r>
              <a:rPr sz="4500" spc="0" baseline="2730" dirty="0" smtClean="0">
                <a:latin typeface="Calibri"/>
                <a:cs typeface="Calibri"/>
              </a:rPr>
              <a:t>g </a:t>
            </a:r>
            <a:r>
              <a:rPr sz="4500" spc="-44" baseline="2730" dirty="0" smtClean="0">
                <a:latin typeface="Calibri"/>
                <a:cs typeface="Calibri"/>
              </a:rPr>
              <a:t>r</a:t>
            </a:r>
            <a:r>
              <a:rPr sz="4500" spc="0" baseline="2730" dirty="0" smtClean="0">
                <a:latin typeface="Calibri"/>
                <a:cs typeface="Calibri"/>
              </a:rPr>
              <a:t>eg</a:t>
            </a:r>
            <a:r>
              <a:rPr sz="4500" spc="-9" baseline="2730" dirty="0" smtClean="0">
                <a:latin typeface="Calibri"/>
                <a:cs typeface="Calibri"/>
              </a:rPr>
              <a:t>u</a:t>
            </a:r>
            <a:r>
              <a:rPr sz="4500" spc="0" baseline="2730" dirty="0" smtClean="0">
                <a:latin typeface="Calibri"/>
                <a:cs typeface="Calibri"/>
              </a:rPr>
              <a:t>lar b</a:t>
            </a:r>
            <a:r>
              <a:rPr sz="4500" spc="-50" baseline="2730" dirty="0" smtClean="0">
                <a:latin typeface="Calibri"/>
                <a:cs typeface="Calibri"/>
              </a:rPr>
              <a:t>r</a:t>
            </a:r>
            <a:r>
              <a:rPr sz="4500" spc="0" baseline="2730" dirty="0" smtClean="0">
                <a:latin typeface="Calibri"/>
                <a:cs typeface="Calibri"/>
              </a:rPr>
              <a:t>ea</a:t>
            </a:r>
            <a:r>
              <a:rPr sz="4500" spc="-25" baseline="2730" dirty="0" smtClean="0">
                <a:latin typeface="Calibri"/>
                <a:cs typeface="Calibri"/>
              </a:rPr>
              <a:t>k</a:t>
            </a:r>
            <a:r>
              <a:rPr sz="4500" spc="0" baseline="2730" dirty="0" smtClean="0">
                <a:latin typeface="Calibri"/>
                <a:cs typeface="Calibri"/>
              </a:rPr>
              <a:t>s,</a:t>
            </a:r>
            <a:endParaRPr sz="3000">
              <a:latin typeface="Calibri"/>
              <a:cs typeface="Calibri"/>
            </a:endParaRPr>
          </a:p>
          <a:p>
            <a:pPr marL="12700" marR="57195">
              <a:lnSpc>
                <a:spcPct val="101725"/>
              </a:lnSpc>
              <a:spcBef>
                <a:spcPts val="1580"/>
              </a:spcBef>
            </a:pPr>
            <a:r>
              <a:rPr sz="3000" spc="0" dirty="0" smtClean="0">
                <a:latin typeface="Calibri"/>
                <a:cs typeface="Calibri"/>
              </a:rPr>
              <a:t>a</a:t>
            </a:r>
            <a:r>
              <a:rPr sz="3000" spc="-34" dirty="0" smtClean="0">
                <a:latin typeface="Calibri"/>
                <a:cs typeface="Calibri"/>
              </a:rPr>
              <a:t>r</a:t>
            </a:r>
            <a:r>
              <a:rPr sz="3000" spc="0" dirty="0" smtClean="0">
                <a:latin typeface="Calibri"/>
                <a:cs typeface="Calibri"/>
              </a:rPr>
              <a:t>e</a:t>
            </a:r>
            <a:r>
              <a:rPr sz="3000" spc="-9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back</a:t>
            </a:r>
            <a:r>
              <a:rPr sz="3000" spc="-9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on </a:t>
            </a:r>
            <a:r>
              <a:rPr sz="3000" spc="4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im</a:t>
            </a:r>
            <a:r>
              <a:rPr sz="3000" spc="-4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0193" y="3326282"/>
            <a:ext cx="2220022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 smtClean="0">
                <a:latin typeface="Calibri"/>
                <a:cs typeface="Calibri"/>
              </a:rPr>
              <a:t>p</a:t>
            </a:r>
            <a:r>
              <a:rPr sz="4500" spc="-9" baseline="2730" dirty="0" smtClean="0">
                <a:latin typeface="Calibri"/>
                <a:cs typeface="Calibri"/>
              </a:rPr>
              <a:t>l</a:t>
            </a:r>
            <a:r>
              <a:rPr sz="4500" spc="0" baseline="2730" dirty="0" smtClean="0">
                <a:latin typeface="Calibri"/>
                <a:cs typeface="Calibri"/>
              </a:rPr>
              <a:t>ease </a:t>
            </a:r>
            <a:r>
              <a:rPr sz="4500" spc="-14" baseline="2730" dirty="0" smtClean="0">
                <a:latin typeface="Calibri"/>
                <a:cs typeface="Calibri"/>
              </a:rPr>
              <a:t>e</a:t>
            </a:r>
            <a:r>
              <a:rPr sz="4500" spc="0" baseline="2730" dirty="0" smtClean="0">
                <a:latin typeface="Calibri"/>
                <a:cs typeface="Calibri"/>
              </a:rPr>
              <a:t>nsu</a:t>
            </a:r>
            <a:r>
              <a:rPr sz="4500" spc="-44" baseline="2730" dirty="0" smtClean="0">
                <a:latin typeface="Calibri"/>
                <a:cs typeface="Calibri"/>
              </a:rPr>
              <a:t>r</a:t>
            </a:r>
            <a:r>
              <a:rPr sz="4500" spc="0" baseline="2730" dirty="0" smtClean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3963" y="3326282"/>
            <a:ext cx="651401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-39" baseline="2730" dirty="0" smtClean="0">
                <a:latin typeface="Calibri"/>
                <a:cs typeface="Calibri"/>
              </a:rPr>
              <a:t>y</a:t>
            </a:r>
            <a:r>
              <a:rPr sz="4500" spc="0" baseline="2730" dirty="0" smtClean="0">
                <a:latin typeface="Calibri"/>
                <a:cs typeface="Calibri"/>
              </a:rPr>
              <a:t>ou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766952"/>
            <a:ext cx="2159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4789932"/>
            <a:ext cx="5095057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 smtClean="0">
                <a:latin typeface="Calibri"/>
                <a:cs typeface="Calibri"/>
              </a:rPr>
              <a:t>P</a:t>
            </a:r>
            <a:r>
              <a:rPr sz="4500" spc="-4" baseline="2730" dirty="0" smtClean="0">
                <a:latin typeface="Calibri"/>
                <a:cs typeface="Calibri"/>
              </a:rPr>
              <a:t>l</a:t>
            </a:r>
            <a:r>
              <a:rPr sz="4500" spc="0" baseline="2730" dirty="0" smtClean="0">
                <a:latin typeface="Calibri"/>
                <a:cs typeface="Calibri"/>
              </a:rPr>
              <a:t>ease</a:t>
            </a:r>
            <a:r>
              <a:rPr sz="4500" spc="-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e</a:t>
            </a:r>
            <a:r>
              <a:rPr sz="4500" spc="-9" baseline="2730" dirty="0" smtClean="0">
                <a:latin typeface="Calibri"/>
                <a:cs typeface="Calibri"/>
              </a:rPr>
              <a:t>n</a:t>
            </a:r>
            <a:r>
              <a:rPr sz="4500" spc="0" baseline="2730" dirty="0" smtClean="0">
                <a:latin typeface="Calibri"/>
                <a:cs typeface="Calibri"/>
              </a:rPr>
              <a:t>su</a:t>
            </a:r>
            <a:r>
              <a:rPr sz="4500" spc="-39" baseline="2730" dirty="0" smtClean="0">
                <a:latin typeface="Calibri"/>
                <a:cs typeface="Calibri"/>
              </a:rPr>
              <a:t>r</a:t>
            </a:r>
            <a:r>
              <a:rPr sz="4500" spc="0" baseline="2730" dirty="0" smtClean="0">
                <a:latin typeface="Calibri"/>
                <a:cs typeface="Calibri"/>
              </a:rPr>
              <a:t>e </a:t>
            </a:r>
            <a:r>
              <a:rPr sz="4500" spc="-39" baseline="2730" dirty="0" smtClean="0">
                <a:latin typeface="Calibri"/>
                <a:cs typeface="Calibri"/>
              </a:rPr>
              <a:t>y</a:t>
            </a:r>
            <a:r>
              <a:rPr sz="4500" spc="0" baseline="2730" dirty="0" smtClean="0">
                <a:latin typeface="Calibri"/>
                <a:cs typeface="Calibri"/>
              </a:rPr>
              <a:t>our</a:t>
            </a:r>
            <a:r>
              <a:rPr sz="4500" spc="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fu</a:t>
            </a:r>
            <a:r>
              <a:rPr sz="4500" spc="-9" baseline="2730" dirty="0" smtClean="0">
                <a:latin typeface="Calibri"/>
                <a:cs typeface="Calibri"/>
              </a:rPr>
              <a:t>l</a:t>
            </a:r>
            <a:r>
              <a:rPr sz="4500" spc="0" baseline="2730" dirty="0" smtClean="0">
                <a:latin typeface="Calibri"/>
                <a:cs typeface="Calibri"/>
              </a:rPr>
              <a:t>l </a:t>
            </a:r>
            <a:r>
              <a:rPr sz="4500" spc="-19" baseline="2730" dirty="0" smtClean="0">
                <a:latin typeface="Calibri"/>
                <a:cs typeface="Calibri"/>
              </a:rPr>
              <a:t>a</a:t>
            </a:r>
            <a:r>
              <a:rPr sz="4500" spc="-44" baseline="2730" dirty="0" smtClean="0">
                <a:latin typeface="Calibri"/>
                <a:cs typeface="Calibri"/>
              </a:rPr>
              <a:t>t</a:t>
            </a:r>
            <a:r>
              <a:rPr sz="4500" spc="-34" baseline="2730" dirty="0" smtClean="0">
                <a:latin typeface="Calibri"/>
                <a:cs typeface="Calibri"/>
              </a:rPr>
              <a:t>t</a:t>
            </a:r>
            <a:r>
              <a:rPr sz="4500" spc="0" baseline="2730" dirty="0" smtClean="0">
                <a:latin typeface="Calibri"/>
                <a:cs typeface="Calibri"/>
              </a:rPr>
              <a:t>e</a:t>
            </a:r>
            <a:r>
              <a:rPr sz="4500" spc="-34" baseline="2730" dirty="0" smtClean="0">
                <a:latin typeface="Calibri"/>
                <a:cs typeface="Calibri"/>
              </a:rPr>
              <a:t>n</a:t>
            </a:r>
            <a:r>
              <a:rPr sz="4500" spc="0" baseline="2730" dirty="0" smtClean="0">
                <a:latin typeface="Calibri"/>
                <a:cs typeface="Calibri"/>
              </a:rPr>
              <a:t>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4715" y="4789932"/>
            <a:ext cx="2632481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-19" baseline="2730" dirty="0" smtClean="0">
                <a:latin typeface="Calibri"/>
                <a:cs typeface="Calibri"/>
              </a:rPr>
              <a:t>t</a:t>
            </a:r>
            <a:r>
              <a:rPr sz="4500" spc="0" baseline="2730" dirty="0" smtClean="0">
                <a:latin typeface="Calibri"/>
                <a:cs typeface="Calibri"/>
              </a:rPr>
              <a:t>o the</a:t>
            </a:r>
            <a:r>
              <a:rPr sz="4500" spc="-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champ</a:t>
            </a:r>
            <a:r>
              <a:rPr sz="4500" spc="-9" baseline="2730" dirty="0" smtClean="0">
                <a:latin typeface="Calibri"/>
                <a:cs typeface="Calibri"/>
              </a:rPr>
              <a:t>i</a:t>
            </a:r>
            <a:r>
              <a:rPr sz="4500" spc="0" baseline="2730" dirty="0" smtClean="0">
                <a:latin typeface="Calibri"/>
                <a:cs typeface="Calibri"/>
              </a:rPr>
              <a:t>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5475757"/>
            <a:ext cx="6707934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 smtClean="0">
                <a:latin typeface="Calibri"/>
                <a:cs typeface="Calibri"/>
              </a:rPr>
              <a:t>and add</a:t>
            </a:r>
            <a:r>
              <a:rPr sz="4500" spc="-50" baseline="2730" dirty="0" smtClean="0">
                <a:latin typeface="Calibri"/>
                <a:cs typeface="Calibri"/>
              </a:rPr>
              <a:t>r</a:t>
            </a:r>
            <a:r>
              <a:rPr sz="4500" spc="0" baseline="2730" dirty="0" smtClean="0">
                <a:latin typeface="Calibri"/>
                <a:cs typeface="Calibri"/>
              </a:rPr>
              <a:t>ess</a:t>
            </a:r>
            <a:r>
              <a:rPr sz="4500" spc="-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all</a:t>
            </a:r>
            <a:r>
              <a:rPr sz="4500" spc="-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qu</a:t>
            </a:r>
            <a:r>
              <a:rPr sz="4500" spc="-9" baseline="2730" dirty="0" smtClean="0">
                <a:latin typeface="Calibri"/>
                <a:cs typeface="Calibri"/>
              </a:rPr>
              <a:t>e</a:t>
            </a:r>
            <a:r>
              <a:rPr sz="4500" spc="-34" baseline="2730" dirty="0" smtClean="0">
                <a:latin typeface="Calibri"/>
                <a:cs typeface="Calibri"/>
              </a:rPr>
              <a:t>s</a:t>
            </a:r>
            <a:r>
              <a:rPr sz="4500" spc="0" baseline="2730" dirty="0" smtClean="0">
                <a:latin typeface="Calibri"/>
                <a:cs typeface="Calibri"/>
              </a:rPr>
              <a:t>tions </a:t>
            </a:r>
            <a:r>
              <a:rPr sz="4500" spc="-19" baseline="2730" dirty="0" smtClean="0">
                <a:latin typeface="Calibri"/>
                <a:cs typeface="Calibri"/>
              </a:rPr>
              <a:t>t</a:t>
            </a:r>
            <a:r>
              <a:rPr sz="4500" spc="0" baseline="2730" dirty="0" smtClean="0">
                <a:latin typeface="Calibri"/>
                <a:cs typeface="Calibri"/>
              </a:rPr>
              <a:t>o</a:t>
            </a:r>
            <a:r>
              <a:rPr sz="4500" spc="-1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the</a:t>
            </a:r>
            <a:r>
              <a:rPr sz="4500" spc="-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cham</a:t>
            </a:r>
            <a:r>
              <a:rPr sz="4500" spc="-9" baseline="2730" dirty="0" smtClean="0">
                <a:latin typeface="Calibri"/>
                <a:cs typeface="Calibri"/>
              </a:rPr>
              <a:t>p</a:t>
            </a:r>
            <a:r>
              <a:rPr sz="4500" spc="0" baseline="2730" dirty="0" smtClean="0">
                <a:latin typeface="Calibri"/>
                <a:cs typeface="Calibri"/>
              </a:rPr>
              <a:t>io</a:t>
            </a:r>
            <a:r>
              <a:rPr sz="4500" spc="-9" baseline="2730" dirty="0" smtClean="0">
                <a:latin typeface="Calibri"/>
                <a:cs typeface="Calibri"/>
              </a:rPr>
              <a:t>n</a:t>
            </a:r>
            <a:r>
              <a:rPr sz="4500" spc="0" baseline="2730" dirty="0" smtClean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667762" y="601497"/>
            <a:ext cx="389243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Code of</a:t>
            </a:r>
            <a:r>
              <a:rPr sz="6600" spc="-19" baseline="3103" dirty="0" smtClean="0">
                <a:latin typeface="Calibri"/>
                <a:cs typeface="Calibri"/>
              </a:rPr>
              <a:t> </a:t>
            </a:r>
            <a:r>
              <a:rPr sz="6600" spc="0" baseline="3103" dirty="0" smtClean="0">
                <a:latin typeface="Calibri"/>
                <a:cs typeface="Calibri"/>
              </a:rPr>
              <a:t>Con</a:t>
            </a:r>
            <a:r>
              <a:rPr sz="6600" spc="4" baseline="3103" dirty="0" smtClean="0">
                <a:latin typeface="Calibri"/>
                <a:cs typeface="Calibri"/>
              </a:rPr>
              <a:t>d</a:t>
            </a:r>
            <a:r>
              <a:rPr sz="6600" spc="0" baseline="3103" dirty="0" smtClean="0">
                <a:latin typeface="Calibri"/>
                <a:cs typeface="Calibri"/>
              </a:rPr>
              <a:t>uct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40" y="1709445"/>
            <a:ext cx="4164538" cy="920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If</a:t>
            </a:r>
            <a:r>
              <a:rPr sz="4800" spc="-9" baseline="3413" dirty="0" smtClean="0">
                <a:latin typeface="Calibri"/>
                <a:cs typeface="Calibri"/>
              </a:rPr>
              <a:t> </a:t>
            </a:r>
            <a:r>
              <a:rPr sz="4800" spc="-29" baseline="3413" dirty="0" smtClean="0">
                <a:latin typeface="Calibri"/>
                <a:cs typeface="Calibri"/>
              </a:rPr>
              <a:t>y</a:t>
            </a:r>
            <a:r>
              <a:rPr sz="4800" spc="0" baseline="3413" dirty="0" smtClean="0">
                <a:latin typeface="Calibri"/>
                <a:cs typeface="Calibri"/>
              </a:rPr>
              <a:t>ou </a:t>
            </a:r>
            <a:r>
              <a:rPr sz="4800" spc="-29" baseline="3413" dirty="0" smtClean="0">
                <a:latin typeface="Calibri"/>
                <a:cs typeface="Calibri"/>
              </a:rPr>
              <a:t>r</a:t>
            </a:r>
            <a:r>
              <a:rPr sz="4800" spc="0" baseline="3413" dirty="0" smtClean="0">
                <a:latin typeface="Calibri"/>
                <a:cs typeface="Calibri"/>
              </a:rPr>
              <a:t>eal</a:t>
            </a:r>
            <a:r>
              <a:rPr sz="4800" spc="-9" baseline="3413" dirty="0" smtClean="0">
                <a:latin typeface="Calibri"/>
                <a:cs typeface="Calibri"/>
              </a:rPr>
              <a:t>l</a:t>
            </a:r>
            <a:r>
              <a:rPr sz="4800" spc="0" baseline="3413" dirty="0" smtClean="0">
                <a:latin typeface="Calibri"/>
                <a:cs typeface="Calibri"/>
              </a:rPr>
              <a:t>y ne</a:t>
            </a:r>
            <a:r>
              <a:rPr sz="4800" spc="-9" baseline="3413" dirty="0" smtClean="0">
                <a:latin typeface="Calibri"/>
                <a:cs typeface="Calibri"/>
              </a:rPr>
              <a:t>e</a:t>
            </a:r>
            <a:r>
              <a:rPr sz="4800" spc="0" baseline="3413" dirty="0" smtClean="0">
                <a:latin typeface="Calibri"/>
                <a:cs typeface="Calibri"/>
              </a:rPr>
              <a:t>d </a:t>
            </a:r>
            <a:r>
              <a:rPr sz="4800" spc="-50" baseline="3413" dirty="0" smtClean="0">
                <a:latin typeface="Calibri"/>
                <a:cs typeface="Calibri"/>
              </a:rPr>
              <a:t>t</a:t>
            </a:r>
            <a:r>
              <a:rPr sz="4800" spc="0" baseline="3413" dirty="0" smtClean="0">
                <a:latin typeface="Calibri"/>
                <a:cs typeface="Calibri"/>
              </a:rPr>
              <a:t>o </a:t>
            </a:r>
            <a:r>
              <a:rPr sz="4800" spc="-29" baseline="3413" dirty="0" smtClean="0">
                <a:latin typeface="Calibri"/>
                <a:cs typeface="Calibri"/>
              </a:rPr>
              <a:t>t</a:t>
            </a:r>
            <a:r>
              <a:rPr sz="4800" spc="0" baseline="3413" dirty="0" smtClean="0">
                <a:latin typeface="Calibri"/>
                <a:cs typeface="Calibri"/>
              </a:rPr>
              <a:t>a</a:t>
            </a:r>
            <a:r>
              <a:rPr sz="4800" spc="-114" baseline="3413" dirty="0" smtClean="0">
                <a:latin typeface="Calibri"/>
                <a:cs typeface="Calibri"/>
              </a:rPr>
              <a:t>k</a:t>
            </a:r>
            <a:r>
              <a:rPr sz="4800" spc="0" baseline="3413" dirty="0" smtClean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 marR="61081">
              <a:lnSpc>
                <a:spcPts val="3840"/>
              </a:lnSpc>
              <a:spcBef>
                <a:spcPts val="23"/>
              </a:spcBef>
            </a:pPr>
            <a:r>
              <a:rPr sz="4800" spc="0" baseline="1706" dirty="0" smtClean="0">
                <a:latin typeface="Calibri"/>
                <a:cs typeface="Calibri"/>
              </a:rPr>
              <a:t>le</a:t>
            </a:r>
            <a:r>
              <a:rPr sz="4800" spc="-50" baseline="1706" dirty="0" smtClean="0">
                <a:latin typeface="Calibri"/>
                <a:cs typeface="Calibri"/>
              </a:rPr>
              <a:t>a</a:t>
            </a:r>
            <a:r>
              <a:rPr sz="4800" spc="-29" baseline="1706" dirty="0" smtClean="0">
                <a:latin typeface="Calibri"/>
                <a:cs typeface="Calibri"/>
              </a:rPr>
              <a:t>v</a:t>
            </a:r>
            <a:r>
              <a:rPr sz="4800" spc="0" baseline="1706" dirty="0" smtClean="0">
                <a:latin typeface="Calibri"/>
                <a:cs typeface="Calibri"/>
              </a:rPr>
              <a:t>e</a:t>
            </a:r>
            <a:r>
              <a:rPr sz="4800" spc="-1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the </a:t>
            </a:r>
            <a:r>
              <a:rPr sz="4800" spc="-44" baseline="1706" dirty="0" smtClean="0">
                <a:latin typeface="Calibri"/>
                <a:cs typeface="Calibri"/>
              </a:rPr>
              <a:t>r</a:t>
            </a:r>
            <a:r>
              <a:rPr sz="4800" spc="0" baseline="1706" dirty="0" smtClean="0">
                <a:latin typeface="Calibri"/>
                <a:cs typeface="Calibri"/>
              </a:rPr>
              <a:t>oom.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9106" y="1709445"/>
            <a:ext cx="33345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a phone </a:t>
            </a:r>
            <a:r>
              <a:rPr sz="4800" spc="-19" baseline="3413" dirty="0" smtClean="0">
                <a:latin typeface="Calibri"/>
                <a:cs typeface="Calibri"/>
              </a:rPr>
              <a:t>c</a:t>
            </a:r>
            <a:r>
              <a:rPr sz="4800" spc="0" baseline="3413" dirty="0" smtClean="0">
                <a:latin typeface="Calibri"/>
                <a:cs typeface="Calibri"/>
              </a:rPr>
              <a:t>al</a:t>
            </a:r>
            <a:r>
              <a:rPr sz="4800" spc="-4" baseline="3413" dirty="0" smtClean="0">
                <a:latin typeface="Calibri"/>
                <a:cs typeface="Calibri"/>
              </a:rPr>
              <a:t>l</a:t>
            </a:r>
            <a:r>
              <a:rPr sz="4800" spc="0" baseline="3413" dirty="0" smtClean="0">
                <a:latin typeface="Calibri"/>
                <a:cs typeface="Calibri"/>
              </a:rPr>
              <a:t>, p</a:t>
            </a:r>
            <a:r>
              <a:rPr sz="4800" spc="-9" baseline="3413" dirty="0" smtClean="0">
                <a:latin typeface="Calibri"/>
                <a:cs typeface="Calibri"/>
              </a:rPr>
              <a:t>l</a:t>
            </a:r>
            <a:r>
              <a:rPr sz="4800" spc="0" baseline="3413" dirty="0" smtClean="0">
                <a:latin typeface="Calibri"/>
                <a:cs typeface="Calibri"/>
              </a:rPr>
              <a:t>ease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343497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3368040"/>
            <a:ext cx="330243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If it</a:t>
            </a:r>
            <a:r>
              <a:rPr sz="4800" spc="9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is</a:t>
            </a:r>
            <a:r>
              <a:rPr sz="4800" spc="-4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possib</a:t>
            </a:r>
            <a:r>
              <a:rPr sz="4800" spc="-14" baseline="3413" dirty="0" smtClean="0">
                <a:latin typeface="Calibri"/>
                <a:cs typeface="Calibri"/>
              </a:rPr>
              <a:t>l</a:t>
            </a:r>
            <a:r>
              <a:rPr sz="4800" spc="0" baseline="3413" dirty="0" smtClean="0">
                <a:latin typeface="Calibri"/>
                <a:cs typeface="Calibri"/>
              </a:rPr>
              <a:t>e</a:t>
            </a:r>
            <a:r>
              <a:rPr sz="4800" spc="19" baseline="3413" dirty="0" smtClean="0">
                <a:latin typeface="Calibri"/>
                <a:cs typeface="Calibri"/>
              </a:rPr>
              <a:t> </a:t>
            </a:r>
            <a:r>
              <a:rPr sz="4800" spc="-114" baseline="3413" dirty="0" smtClean="0">
                <a:latin typeface="Calibri"/>
                <a:cs typeface="Calibri"/>
              </a:rPr>
              <a:t>k</a:t>
            </a:r>
            <a:r>
              <a:rPr sz="4800" spc="0" baseline="3413" dirty="0" smtClean="0">
                <a:latin typeface="Calibri"/>
                <a:cs typeface="Calibri"/>
              </a:rPr>
              <a:t>eep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7002" y="3368040"/>
            <a:ext cx="83570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39" baseline="3413" dirty="0" smtClean="0">
                <a:latin typeface="Calibri"/>
                <a:cs typeface="Calibri"/>
              </a:rPr>
              <a:t>y</a:t>
            </a:r>
            <a:r>
              <a:rPr sz="4800" spc="0" baseline="3413" dirty="0" smtClean="0">
                <a:latin typeface="Calibri"/>
                <a:cs typeface="Calibri"/>
              </a:rPr>
              <a:t>our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8080" y="3368040"/>
            <a:ext cx="275347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phone on s</a:t>
            </a:r>
            <a:r>
              <a:rPr sz="4800" spc="-9" baseline="3413" dirty="0" smtClean="0">
                <a:latin typeface="Calibri"/>
                <a:cs typeface="Calibri"/>
              </a:rPr>
              <a:t>i</a:t>
            </a:r>
            <a:r>
              <a:rPr sz="4800" spc="0" baseline="3413" dirty="0" smtClean="0">
                <a:latin typeface="Calibri"/>
                <a:cs typeface="Calibri"/>
              </a:rPr>
              <a:t>le</a:t>
            </a:r>
            <a:r>
              <a:rPr sz="4800" spc="-29" baseline="3413" dirty="0" smtClean="0">
                <a:latin typeface="Calibri"/>
                <a:cs typeface="Calibri"/>
              </a:rPr>
              <a:t>n</a:t>
            </a:r>
            <a:r>
              <a:rPr sz="4800" spc="0" baseline="3413" dirty="0" smtClean="0">
                <a:latin typeface="Calibri"/>
                <a:cs typeface="Calibri"/>
              </a:rPr>
              <a:t>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514310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4538853"/>
            <a:ext cx="7144995" cy="140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Don’t mis</a:t>
            </a:r>
            <a:r>
              <a:rPr sz="4800" spc="-14" baseline="3413" dirty="0" smtClean="0">
                <a:latin typeface="Calibri"/>
                <a:cs typeface="Calibri"/>
              </a:rPr>
              <a:t>u</a:t>
            </a:r>
            <a:r>
              <a:rPr sz="4800" spc="0" baseline="3413" dirty="0" smtClean="0">
                <a:latin typeface="Calibri"/>
                <a:cs typeface="Calibri"/>
              </a:rPr>
              <a:t>se</a:t>
            </a:r>
            <a:r>
              <a:rPr sz="4800" spc="14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the i</a:t>
            </a:r>
            <a:r>
              <a:rPr sz="4800" spc="-29" baseline="3413" dirty="0" smtClean="0">
                <a:latin typeface="Calibri"/>
                <a:cs typeface="Calibri"/>
              </a:rPr>
              <a:t>n</a:t>
            </a:r>
            <a:r>
              <a:rPr sz="4800" spc="-39" baseline="3413" dirty="0" smtClean="0">
                <a:latin typeface="Calibri"/>
                <a:cs typeface="Calibri"/>
              </a:rPr>
              <a:t>t</a:t>
            </a:r>
            <a:r>
              <a:rPr sz="4800" spc="0" baseline="3413" dirty="0" smtClean="0">
                <a:latin typeface="Calibri"/>
                <a:cs typeface="Calibri"/>
              </a:rPr>
              <a:t>ern</a:t>
            </a:r>
            <a:r>
              <a:rPr sz="4800" spc="-14" baseline="3413" dirty="0" smtClean="0">
                <a:latin typeface="Calibri"/>
                <a:cs typeface="Calibri"/>
              </a:rPr>
              <a:t>e</a:t>
            </a:r>
            <a:r>
              <a:rPr sz="4800" spc="0" baseline="3413" dirty="0" smtClean="0">
                <a:latin typeface="Calibri"/>
                <a:cs typeface="Calibri"/>
              </a:rPr>
              <a:t>t p</a:t>
            </a:r>
            <a:r>
              <a:rPr sz="4800" spc="-50" baseline="3413" dirty="0" smtClean="0">
                <a:latin typeface="Calibri"/>
                <a:cs typeface="Calibri"/>
              </a:rPr>
              <a:t>r</a:t>
            </a:r>
            <a:r>
              <a:rPr sz="4800" spc="0" baseline="3413" dirty="0" smtClean="0">
                <a:latin typeface="Calibri"/>
                <a:cs typeface="Calibri"/>
              </a:rPr>
              <a:t>ov</a:t>
            </a:r>
            <a:r>
              <a:rPr sz="4800" spc="-9" baseline="3413" dirty="0" smtClean="0">
                <a:latin typeface="Calibri"/>
                <a:cs typeface="Calibri"/>
              </a:rPr>
              <a:t>i</a:t>
            </a:r>
            <a:r>
              <a:rPr sz="4800" spc="0" baseline="3413" dirty="0" smtClean="0">
                <a:latin typeface="Calibri"/>
                <a:cs typeface="Calibri"/>
              </a:rPr>
              <a:t>ded </a:t>
            </a:r>
            <a:r>
              <a:rPr sz="4800" spc="-9" baseline="3413" dirty="0" smtClean="0">
                <a:latin typeface="Calibri"/>
                <a:cs typeface="Calibri"/>
              </a:rPr>
              <a:t>b</a:t>
            </a:r>
            <a:r>
              <a:rPr sz="4800" spc="0" baseline="3413" dirty="0" smtClean="0">
                <a:latin typeface="Calibri"/>
                <a:cs typeface="Calibri"/>
              </a:rPr>
              <a:t>y t</a:t>
            </a:r>
            <a:r>
              <a:rPr sz="4800" spc="-9" baseline="3413" dirty="0" smtClean="0">
                <a:latin typeface="Calibri"/>
                <a:cs typeface="Calibri"/>
              </a:rPr>
              <a:t>h</a:t>
            </a:r>
            <a:r>
              <a:rPr sz="4800" spc="0" baseline="3413" dirty="0" smtClean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 marR="61081">
              <a:lnSpc>
                <a:spcPts val="3840"/>
              </a:lnSpc>
              <a:spcBef>
                <a:spcPts val="23"/>
              </a:spcBef>
            </a:pPr>
            <a:r>
              <a:rPr sz="4800" spc="-29" baseline="1706" dirty="0" smtClean="0">
                <a:latin typeface="Calibri"/>
                <a:cs typeface="Calibri"/>
              </a:rPr>
              <a:t>v</a:t>
            </a:r>
            <a:r>
              <a:rPr sz="4800" spc="0" baseline="1706" dirty="0" smtClean="0">
                <a:latin typeface="Calibri"/>
                <a:cs typeface="Calibri"/>
              </a:rPr>
              <a:t>enues.</a:t>
            </a:r>
            <a:r>
              <a:rPr sz="4800" spc="-9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Don</a:t>
            </a:r>
            <a:r>
              <a:rPr sz="4800" spc="4" baseline="1706" dirty="0" smtClean="0">
                <a:latin typeface="Calibri"/>
                <a:cs typeface="Calibri"/>
              </a:rPr>
              <a:t>’</a:t>
            </a:r>
            <a:r>
              <a:rPr sz="4800" spc="0" baseline="1706" dirty="0" smtClean="0">
                <a:latin typeface="Calibri"/>
                <a:cs typeface="Calibri"/>
              </a:rPr>
              <a:t>t</a:t>
            </a:r>
            <a:r>
              <a:rPr sz="4800" spc="1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d</a:t>
            </a:r>
            <a:r>
              <a:rPr sz="4800" spc="-9" baseline="1706" dirty="0" smtClean="0">
                <a:latin typeface="Calibri"/>
                <a:cs typeface="Calibri"/>
              </a:rPr>
              <a:t>o</a:t>
            </a:r>
            <a:r>
              <a:rPr sz="4800" spc="0" baseline="1706" dirty="0" smtClean="0">
                <a:latin typeface="Calibri"/>
                <a:cs typeface="Calibri"/>
              </a:rPr>
              <a:t>wnload</a:t>
            </a:r>
            <a:r>
              <a:rPr sz="4800" spc="14" baseline="1706" dirty="0" smtClean="0">
                <a:latin typeface="Calibri"/>
                <a:cs typeface="Calibri"/>
              </a:rPr>
              <a:t> </a:t>
            </a:r>
            <a:r>
              <a:rPr sz="4800" spc="-50" baseline="1706" dirty="0" smtClean="0">
                <a:latin typeface="Calibri"/>
                <a:cs typeface="Calibri"/>
              </a:rPr>
              <a:t>e</a:t>
            </a:r>
            <a:r>
              <a:rPr sz="4800" spc="-64" baseline="1706" dirty="0" smtClean="0">
                <a:latin typeface="Calibri"/>
                <a:cs typeface="Calibri"/>
              </a:rPr>
              <a:t>x</a:t>
            </a:r>
            <a:r>
              <a:rPr sz="4800" spc="0" baseline="1706" dirty="0" smtClean="0">
                <a:latin typeface="Calibri"/>
                <a:cs typeface="Calibri"/>
              </a:rPr>
              <a:t>cess</a:t>
            </a:r>
            <a:r>
              <a:rPr sz="4800" spc="-14" baseline="1706" dirty="0" smtClean="0">
                <a:latin typeface="Calibri"/>
                <a:cs typeface="Calibri"/>
              </a:rPr>
              <a:t>i</a:t>
            </a:r>
            <a:r>
              <a:rPr sz="4800" spc="-29" baseline="1706" dirty="0" smtClean="0">
                <a:latin typeface="Calibri"/>
                <a:cs typeface="Calibri"/>
              </a:rPr>
              <a:t>v</a:t>
            </a:r>
            <a:r>
              <a:rPr sz="4800" spc="0" baseline="1706" dirty="0" smtClean="0">
                <a:latin typeface="Calibri"/>
                <a:cs typeface="Calibri"/>
              </a:rPr>
              <a:t>el</a:t>
            </a:r>
            <a:r>
              <a:rPr sz="4800" spc="-229" baseline="1706" dirty="0" smtClean="0">
                <a:latin typeface="Calibri"/>
                <a:cs typeface="Calibri"/>
              </a:rPr>
              <a:t>y</a:t>
            </a:r>
            <a:r>
              <a:rPr sz="4800" spc="0" baseline="1706" dirty="0" smtClean="0">
                <a:latin typeface="Calibri"/>
                <a:cs typeface="Calibri"/>
              </a:rPr>
              <a:t>,</a:t>
            </a:r>
            <a:r>
              <a:rPr sz="4800" spc="-2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don’t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40"/>
              </a:lnSpc>
            </a:pPr>
            <a:r>
              <a:rPr sz="4800" spc="-34" baseline="1706" dirty="0" smtClean="0">
                <a:latin typeface="Calibri"/>
                <a:cs typeface="Calibri"/>
              </a:rPr>
              <a:t>w</a:t>
            </a:r>
            <a:r>
              <a:rPr sz="4800" spc="-19" baseline="1706" dirty="0" smtClean="0">
                <a:latin typeface="Calibri"/>
                <a:cs typeface="Calibri"/>
              </a:rPr>
              <a:t>a</a:t>
            </a:r>
            <a:r>
              <a:rPr sz="4800" spc="-39" baseline="1706" dirty="0" smtClean="0">
                <a:latin typeface="Calibri"/>
                <a:cs typeface="Calibri"/>
              </a:rPr>
              <a:t>t</a:t>
            </a:r>
            <a:r>
              <a:rPr sz="4800" spc="0" baseline="1706" dirty="0" smtClean="0">
                <a:latin typeface="Calibri"/>
                <a:cs typeface="Calibri"/>
              </a:rPr>
              <a:t>ch </a:t>
            </a:r>
            <a:r>
              <a:rPr sz="4800" spc="-50" baseline="1706" dirty="0" smtClean="0">
                <a:latin typeface="Calibri"/>
                <a:cs typeface="Calibri"/>
              </a:rPr>
              <a:t>s</a:t>
            </a:r>
            <a:r>
              <a:rPr sz="4800" spc="0" baseline="1706" dirty="0" smtClean="0">
                <a:latin typeface="Calibri"/>
                <a:cs typeface="Calibri"/>
              </a:rPr>
              <a:t>t</a:t>
            </a:r>
            <a:r>
              <a:rPr sz="4800" spc="-44" baseline="1706" dirty="0" smtClean="0">
                <a:latin typeface="Calibri"/>
                <a:cs typeface="Calibri"/>
              </a:rPr>
              <a:t>r</a:t>
            </a:r>
            <a:r>
              <a:rPr sz="4800" spc="0" baseline="1706" dirty="0" smtClean="0">
                <a:latin typeface="Calibri"/>
                <a:cs typeface="Calibri"/>
              </a:rPr>
              <a:t>eam</a:t>
            </a:r>
            <a:r>
              <a:rPr sz="4800" spc="-9" baseline="1706" dirty="0" smtClean="0">
                <a:latin typeface="Calibri"/>
                <a:cs typeface="Calibri"/>
              </a:rPr>
              <a:t>i</a:t>
            </a:r>
            <a:r>
              <a:rPr sz="4800" spc="0" baseline="1706" dirty="0" smtClean="0">
                <a:latin typeface="Calibri"/>
                <a:cs typeface="Calibri"/>
              </a:rPr>
              <a:t>ng</a:t>
            </a:r>
            <a:r>
              <a:rPr sz="4800" spc="1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video a</a:t>
            </a:r>
            <a:r>
              <a:rPr sz="4800" spc="-14" baseline="1706" dirty="0" smtClean="0">
                <a:latin typeface="Calibri"/>
                <a:cs typeface="Calibri"/>
              </a:rPr>
              <a:t>n</a:t>
            </a:r>
            <a:r>
              <a:rPr sz="4800" spc="0" baseline="1706" dirty="0" smtClean="0">
                <a:latin typeface="Calibri"/>
                <a:cs typeface="Calibri"/>
              </a:rPr>
              <a:t>d</a:t>
            </a:r>
            <a:r>
              <a:rPr sz="4800" spc="14" baseline="1706" dirty="0" smtClean="0">
                <a:latin typeface="Calibri"/>
                <a:cs typeface="Calibri"/>
              </a:rPr>
              <a:t> </a:t>
            </a:r>
            <a:r>
              <a:rPr sz="4800" spc="0" baseline="1706" dirty="0" smtClean="0">
                <a:latin typeface="Calibri"/>
                <a:cs typeface="Calibri"/>
              </a:rPr>
              <a:t>be </a:t>
            </a:r>
            <a:r>
              <a:rPr sz="4800" spc="-14" baseline="1706" dirty="0" smtClean="0">
                <a:latin typeface="Calibri"/>
                <a:cs typeface="Calibri"/>
              </a:rPr>
              <a:t>p</a:t>
            </a:r>
            <a:r>
              <a:rPr sz="4800" spc="-50" baseline="1706" dirty="0" smtClean="0">
                <a:latin typeface="Calibri"/>
                <a:cs typeface="Calibri"/>
              </a:rPr>
              <a:t>r</a:t>
            </a:r>
            <a:r>
              <a:rPr sz="4800" spc="0" baseline="1706" dirty="0" smtClean="0">
                <a:latin typeface="Calibri"/>
                <a:cs typeface="Calibri"/>
              </a:rPr>
              <a:t>o</a:t>
            </a:r>
            <a:r>
              <a:rPr sz="4800" spc="-89" baseline="1706" dirty="0" smtClean="0">
                <a:latin typeface="Calibri"/>
                <a:cs typeface="Calibri"/>
              </a:rPr>
              <a:t>f</a:t>
            </a:r>
            <a:r>
              <a:rPr sz="4800" spc="0" baseline="1706" dirty="0" smtClean="0">
                <a:latin typeface="Calibri"/>
                <a:cs typeface="Calibri"/>
              </a:rPr>
              <a:t>es</a:t>
            </a:r>
            <a:r>
              <a:rPr sz="4800" spc="-9" baseline="1706" dirty="0" smtClean="0">
                <a:latin typeface="Calibri"/>
                <a:cs typeface="Calibri"/>
              </a:rPr>
              <a:t>s</a:t>
            </a:r>
            <a:r>
              <a:rPr sz="4800" spc="0" baseline="1706" dirty="0" smtClean="0">
                <a:latin typeface="Calibri"/>
                <a:cs typeface="Calibri"/>
              </a:rPr>
              <a:t>ional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31292" y="1574291"/>
            <a:ext cx="8397240" cy="474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1600161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77310" y="1600161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2063965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7310" y="2063965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2527642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7310" y="2527642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2991319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7310" y="2991319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" y="3454996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77310" y="3454996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" y="3918800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7310" y="3918800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4382477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77310" y="4382477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4846154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7310" y="4846154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5309882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77310" y="5309882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" y="5773597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7310" y="5773597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0850" y="2063877"/>
            <a:ext cx="8304022" cy="0"/>
          </a:xfrm>
          <a:custGeom>
            <a:avLst/>
            <a:gdLst/>
            <a:ahLst/>
            <a:cxnLst/>
            <a:rect l="l" t="t" r="r" b="b"/>
            <a:pathLst>
              <a:path w="8304022">
                <a:moveTo>
                  <a:pt x="0" y="0"/>
                </a:moveTo>
                <a:lnTo>
                  <a:pt x="830402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3742" y="623824"/>
            <a:ext cx="7651977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spc="0" baseline="3413" dirty="0" smtClean="0">
                <a:latin typeface="Calibri"/>
                <a:cs typeface="Calibri"/>
              </a:rPr>
              <a:t>Schedule </a:t>
            </a:r>
            <a:r>
              <a:rPr sz="6000" spc="-89" baseline="3413" dirty="0" smtClean="0">
                <a:latin typeface="Calibri"/>
                <a:cs typeface="Calibri"/>
              </a:rPr>
              <a:t>f</a:t>
            </a:r>
            <a:r>
              <a:rPr sz="6000" spc="0" baseline="3413" dirty="0" smtClean="0">
                <a:latin typeface="Calibri"/>
                <a:cs typeface="Calibri"/>
              </a:rPr>
              <a:t>or</a:t>
            </a:r>
            <a:r>
              <a:rPr sz="6000" spc="-12" baseline="3413" dirty="0" smtClean="0">
                <a:latin typeface="Calibri"/>
                <a:cs typeface="Calibri"/>
              </a:rPr>
              <a:t> </a:t>
            </a:r>
            <a:r>
              <a:rPr sz="6000" spc="0" baseline="3413" dirty="0" smtClean="0">
                <a:latin typeface="Calibri"/>
                <a:cs typeface="Calibri"/>
              </a:rPr>
              <a:t>the d</a:t>
            </a:r>
            <a:r>
              <a:rPr sz="6000" spc="-69" baseline="3413" dirty="0" smtClean="0">
                <a:latin typeface="Calibri"/>
                <a:cs typeface="Calibri"/>
              </a:rPr>
              <a:t>a</a:t>
            </a:r>
            <a:r>
              <a:rPr sz="6000" spc="0" baseline="3413" dirty="0" smtClean="0">
                <a:latin typeface="Calibri"/>
                <a:cs typeface="Calibri"/>
              </a:rPr>
              <a:t>y</a:t>
            </a:r>
            <a:r>
              <a:rPr sz="6000" spc="-50" baseline="3413" dirty="0" smtClean="0">
                <a:latin typeface="Calibri"/>
                <a:cs typeface="Calibri"/>
              </a:rPr>
              <a:t> </a:t>
            </a:r>
            <a:r>
              <a:rPr sz="6000" spc="0" baseline="3413" dirty="0" smtClean="0">
                <a:latin typeface="Calibri"/>
                <a:cs typeface="Calibri"/>
              </a:rPr>
              <a:t>(10 AM</a:t>
            </a:r>
            <a:r>
              <a:rPr sz="6000" spc="14" baseline="3413" dirty="0" smtClean="0">
                <a:latin typeface="Calibri"/>
                <a:cs typeface="Calibri"/>
              </a:rPr>
              <a:t> </a:t>
            </a:r>
            <a:r>
              <a:rPr sz="6000" spc="0" baseline="3413" dirty="0" smtClean="0">
                <a:latin typeface="Calibri"/>
                <a:cs typeface="Calibri"/>
              </a:rPr>
              <a:t>–</a:t>
            </a:r>
            <a:r>
              <a:rPr sz="6000" spc="-34" baseline="3413" dirty="0" smtClean="0">
                <a:latin typeface="Calibri"/>
                <a:cs typeface="Calibri"/>
              </a:rPr>
              <a:t> </a:t>
            </a:r>
            <a:r>
              <a:rPr sz="6000" spc="0" baseline="3413" dirty="0" smtClean="0">
                <a:latin typeface="Calibri"/>
                <a:cs typeface="Calibri"/>
              </a:rPr>
              <a:t>6 PM)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1600161"/>
            <a:ext cx="8291195" cy="463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25"/>
              </a:spcBef>
            </a:pP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Time                                                        </a:t>
            </a:r>
            <a:r>
              <a:rPr sz="1800" b="1" spc="4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mark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2063877"/>
            <a:ext cx="8291195" cy="463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sz="1800" spc="0" dirty="0" smtClean="0">
                <a:latin typeface="Calibri"/>
                <a:cs typeface="Calibri"/>
              </a:rPr>
              <a:t>10:00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AM –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10:10</a:t>
            </a:r>
            <a:r>
              <a:rPr sz="1800" spc="2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AM                         </a:t>
            </a:r>
            <a:r>
              <a:rPr sz="1800" spc="37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oduct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on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14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 the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" dirty="0" smtClean="0">
                <a:latin typeface="Calibri"/>
                <a:cs typeface="Calibri"/>
              </a:rPr>
              <a:t>s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527661"/>
            <a:ext cx="8291195" cy="463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sz="1800" spc="0" dirty="0" smtClean="0">
                <a:latin typeface="Calibri"/>
                <a:cs typeface="Calibri"/>
              </a:rPr>
              <a:t>10:10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AM –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11:40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AM                         </a:t>
            </a:r>
            <a:r>
              <a:rPr sz="1800" spc="371" dirty="0" smtClean="0">
                <a:latin typeface="Calibri"/>
                <a:cs typeface="Calibri"/>
              </a:rPr>
              <a:t> </a:t>
            </a:r>
            <a:r>
              <a:rPr lang="en-IN" sz="1800" spc="0" dirty="0" err="1" smtClean="0">
                <a:latin typeface="Calibri"/>
                <a:cs typeface="Calibri"/>
              </a:rPr>
              <a:t>humla</a:t>
            </a:r>
            <a:r>
              <a:rPr lang="en-IN" sz="1800" spc="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" dirty="0" smtClean="0">
                <a:latin typeface="Calibri"/>
                <a:cs typeface="Calibri"/>
              </a:rPr>
              <a:t>s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2991338"/>
            <a:ext cx="8291195" cy="463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sz="1800" spc="0" dirty="0" smtClean="0">
                <a:latin typeface="Calibri"/>
                <a:cs typeface="Calibri"/>
              </a:rPr>
              <a:t>11:40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AM –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11: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55 AM                        </a:t>
            </a:r>
            <a:r>
              <a:rPr sz="1800" spc="37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B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3455015"/>
            <a:ext cx="8291195" cy="463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sz="1800" spc="0" dirty="0" smtClean="0">
                <a:latin typeface="Calibri"/>
                <a:cs typeface="Calibri"/>
              </a:rPr>
              <a:t>11:55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AM –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01:30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M                          </a:t>
            </a:r>
            <a:r>
              <a:rPr sz="1800" spc="84" dirty="0" smtClean="0">
                <a:latin typeface="Calibri"/>
                <a:cs typeface="Calibri"/>
              </a:rPr>
              <a:t> </a:t>
            </a:r>
            <a:r>
              <a:rPr lang="en-IN" sz="1800" spc="0" dirty="0" err="1" smtClean="0">
                <a:latin typeface="Calibri"/>
                <a:cs typeface="Calibri"/>
              </a:rPr>
              <a:t>humla</a:t>
            </a:r>
            <a:r>
              <a:rPr lang="en-IN" sz="1800" spc="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" dirty="0" smtClean="0">
                <a:latin typeface="Calibri"/>
                <a:cs typeface="Calibri"/>
              </a:rPr>
              <a:t>s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918756"/>
            <a:ext cx="8291195" cy="463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sz="1800" spc="0" dirty="0" smtClean="0">
                <a:latin typeface="Calibri"/>
                <a:cs typeface="Calibri"/>
              </a:rPr>
              <a:t>01-30 </a:t>
            </a: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–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02-45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M                          </a:t>
            </a:r>
            <a:r>
              <a:rPr sz="1800" spc="6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Lun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B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382496"/>
            <a:ext cx="8291195" cy="463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5"/>
              </a:spcBef>
            </a:pPr>
            <a:r>
              <a:rPr sz="1800" spc="0" dirty="0" smtClean="0">
                <a:latin typeface="Calibri"/>
                <a:cs typeface="Calibri"/>
              </a:rPr>
              <a:t>02:45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–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04:15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M                          </a:t>
            </a:r>
            <a:r>
              <a:rPr sz="1800" spc="201" dirty="0" smtClean="0">
                <a:latin typeface="Calibri"/>
                <a:cs typeface="Calibri"/>
              </a:rPr>
              <a:t> </a:t>
            </a:r>
            <a:r>
              <a:rPr lang="en-IN" sz="1800" spc="0" dirty="0" err="1" smtClean="0">
                <a:latin typeface="Calibri"/>
                <a:cs typeface="Calibri"/>
              </a:rPr>
              <a:t>humla</a:t>
            </a:r>
            <a:r>
              <a:rPr lang="en-IN" sz="1800" spc="0" dirty="0" smtClean="0">
                <a:latin typeface="Calibri"/>
                <a:cs typeface="Calibri"/>
              </a:rPr>
              <a:t> s</a:t>
            </a:r>
            <a:r>
              <a:rPr sz="1800" spc="0" dirty="0" err="1" smtClean="0">
                <a:latin typeface="Calibri"/>
                <a:cs typeface="Calibri"/>
              </a:rPr>
              <a:t>e</a:t>
            </a:r>
            <a:r>
              <a:rPr sz="1800" spc="4" dirty="0" err="1" smtClean="0">
                <a:latin typeface="Calibri"/>
                <a:cs typeface="Calibri"/>
              </a:rPr>
              <a:t>s</a:t>
            </a:r>
            <a:r>
              <a:rPr sz="1800" spc="0" dirty="0" err="1" smtClean="0">
                <a:latin typeface="Calibri"/>
                <a:cs typeface="Calibri"/>
              </a:rPr>
              <a:t>sion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4846173"/>
            <a:ext cx="8291195" cy="463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5"/>
              </a:spcBef>
            </a:pPr>
            <a:r>
              <a:rPr sz="1800" spc="0" dirty="0" smtClean="0">
                <a:latin typeface="Calibri"/>
                <a:cs typeface="Calibri"/>
              </a:rPr>
              <a:t>04:15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–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04:30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M                          </a:t>
            </a:r>
            <a:r>
              <a:rPr sz="1800" spc="201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B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5309876"/>
            <a:ext cx="8291195" cy="463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5"/>
              </a:spcBef>
            </a:pPr>
            <a:r>
              <a:rPr sz="1800" spc="0" dirty="0" smtClean="0">
                <a:latin typeface="Calibri"/>
                <a:cs typeface="Calibri"/>
              </a:rPr>
              <a:t>04:30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–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05:45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M                          </a:t>
            </a:r>
            <a:r>
              <a:rPr sz="1800" spc="201" dirty="0" smtClean="0">
                <a:latin typeface="Calibri"/>
                <a:cs typeface="Calibri"/>
              </a:rPr>
              <a:t> </a:t>
            </a:r>
            <a:r>
              <a:rPr lang="en-IN" sz="1800" spc="0" dirty="0" err="1" smtClean="0">
                <a:latin typeface="Calibri"/>
                <a:cs typeface="Calibri"/>
              </a:rPr>
              <a:t>humla</a:t>
            </a:r>
            <a:r>
              <a:rPr lang="en-IN" sz="1800" spc="0" dirty="0" smtClean="0">
                <a:latin typeface="Calibri"/>
                <a:cs typeface="Calibri"/>
              </a:rPr>
              <a:t> s</a:t>
            </a:r>
            <a:r>
              <a:rPr sz="1800" spc="0" dirty="0" err="1" smtClean="0">
                <a:latin typeface="Calibri"/>
                <a:cs typeface="Calibri"/>
              </a:rPr>
              <a:t>e</a:t>
            </a:r>
            <a:r>
              <a:rPr sz="1800" spc="4" dirty="0" err="1" smtClean="0">
                <a:latin typeface="Calibri"/>
                <a:cs typeface="Calibri"/>
              </a:rPr>
              <a:t>s</a:t>
            </a:r>
            <a:r>
              <a:rPr sz="1800" spc="0" dirty="0" err="1" smtClean="0">
                <a:latin typeface="Calibri"/>
                <a:cs typeface="Calibri"/>
              </a:rPr>
              <a:t>sion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5773597"/>
            <a:ext cx="8291195" cy="463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5"/>
              </a:spcBef>
            </a:pPr>
            <a:r>
              <a:rPr sz="1800" spc="0" dirty="0" smtClean="0">
                <a:latin typeface="Calibri"/>
                <a:cs typeface="Calibri"/>
              </a:rPr>
              <a:t>05:45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–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06:00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M                          </a:t>
            </a:r>
            <a:r>
              <a:rPr sz="1800" spc="201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F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dback and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Cl</a:t>
            </a:r>
            <a:r>
              <a:rPr sz="1800" spc="-4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sing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of the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" dirty="0" smtClean="0">
                <a:latin typeface="Calibri"/>
                <a:cs typeface="Calibri"/>
              </a:rPr>
              <a:t>s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303</Words>
  <Application>Microsoft Office PowerPoint</Application>
  <PresentationFormat>On-screen Show (4:3)</PresentationFormat>
  <Paragraphs>71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odin</dc:creator>
  <cp:lastModifiedBy>odin</cp:lastModifiedBy>
  <cp:revision>4</cp:revision>
  <dcterms:modified xsi:type="dcterms:W3CDTF">2014-03-07T06:25:01Z</dcterms:modified>
</cp:coreProperties>
</file>