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74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6E6A-8FF3-4B64-90B2-1002ADEE9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72116-337B-4782-A7C9-B24551F2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47654-CE61-4D73-8E80-55E27B42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4051-148F-4E35-A16D-9E988618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D026-BD90-47A0-8B3D-1E9848B5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FFCAA-AF54-453E-8348-853BE73C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741CF-CEE3-4920-B0B7-D6E1C668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BA032-4B45-431F-A57A-0DAC7F94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309C6-52D6-4D73-9C43-241ACAEF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6F628-554D-4AD9-8BAF-AF1EDCBA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719661-8C3D-4820-A2E4-1046F7C21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5C580-9529-4E20-B9CE-4F628F0EF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007EE-04E1-49BC-ACB4-6E5DB45F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A07AA-94D5-4754-8BF9-8F759388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AFEE5-AEE5-46CC-97A9-535938C6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7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CF884-5388-475E-A600-C243249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CDAFB-9C90-4C13-B10D-9456A457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CECB7-39BC-4EEC-B36F-1583E3B8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05046-A80C-48FF-A04B-6C56BAB9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208B4-5ECC-4504-9E79-7DBDCC0A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36239-A485-459C-8BCD-CA29189B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8B5A7-7039-4329-A9A4-DC67250F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6AD03-0CD7-4366-BA96-7ACB7645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6AFA0-E7E7-4DAE-BF56-8330C6D7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BB296-3325-439F-9AC6-9CC250BE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0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3B80E-A0BC-4780-97AD-C6569BD8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86D9-6C11-43B9-B12E-A53860C5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DB0FE-DA5F-42C6-ACC6-7618B2E7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52371-6D10-416D-85F3-E911428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94288-C8E3-4EA4-BBB3-F691E616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54BC4-FC5B-4842-8BD4-43F3CF13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8772-1277-462D-BA56-38D3F341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1F825-8A6C-4637-9318-79829904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FEFF2C-0268-417F-8358-51EB4646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818938-00ED-4E91-866B-AC7A22FF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52F9C9-3D47-49DA-A877-E661A06E3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43F39-19AF-40B1-9BE4-0E7EA30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2C27E-BFCA-4876-8F97-61EA0E94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2C7FA3-A7BD-4498-88C8-085CD3AF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DA06-3F6E-4E38-BB9E-2832189E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EEDC8-26FD-4CA3-A0A0-EAED8551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363F6-0C46-44B8-ACDB-FF22A72A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103D5-2D2E-4189-BC7A-4BCAC81C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2E54E-15A7-4A79-B92B-8299349C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792D6-285A-4128-8335-1EF0C1A4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8058F-C9EC-4E8E-93E5-4DB56BC0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8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2FF63-B1CE-4981-BE54-7CFF6374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A6393-534A-4D02-9D0D-D17EC2C8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751F7-5125-4689-9F4E-D76E68EB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993C4-5072-4182-A8A1-42C7BAB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C7017-E8ED-47D5-9E98-E9DFCE94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54A3-C199-4569-9592-7E091C88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9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A5E8C-EEA1-4669-A543-2FDBA4C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9C149F-A92B-487B-A2AE-6E6630832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5E882-4343-470F-A74C-4DA8888E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220B4-5508-40D9-B43E-A4AD4AA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6709C-3CE3-4F0E-9DD1-1A5080AE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6CB74-60A4-4B3D-9ECD-27F76D22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0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A7BB4-43A0-429C-A278-964FD4B4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8BF90-3922-4E52-B8CF-DC922F5B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6D47A-3FA5-44C6-AFF7-2440C9DDA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8807-DDFE-4569-BF54-8894639B8EEB}" type="datetimeFigureOut">
              <a:rPr lang="ko-KR" altLang="en-US" smtClean="0"/>
              <a:t>2021-01-02(Sat)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580B-F369-4ED6-ABD3-E20E0441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FBB18-F13C-40C6-A78B-D17E704E3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BB1B-3DDF-426D-9D9B-21481A798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2AE20D-12A3-4C37-BF2B-66104F110028}"/>
              </a:ext>
            </a:extLst>
          </p:cNvPr>
          <p:cNvGrpSpPr/>
          <p:nvPr/>
        </p:nvGrpSpPr>
        <p:grpSpPr>
          <a:xfrm>
            <a:off x="1939635" y="2230404"/>
            <a:ext cx="8696831" cy="2397193"/>
            <a:chOff x="1939635" y="2230404"/>
            <a:chExt cx="8696831" cy="23971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3AAF55-FDEC-44FB-AF2F-2894E3D0B17F}"/>
                </a:ext>
              </a:extLst>
            </p:cNvPr>
            <p:cNvSpPr/>
            <p:nvPr/>
          </p:nvSpPr>
          <p:spPr>
            <a:xfrm>
              <a:off x="1939635" y="2403763"/>
              <a:ext cx="2050473" cy="2050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시작점</a:t>
              </a:r>
              <a:endParaRPr lang="ko-KR" altLang="en-US" dirty="0"/>
            </a:p>
          </p:txBody>
        </p:sp>
        <p:pic>
          <p:nvPicPr>
            <p:cNvPr id="1026" name="Picture 2" descr="Ellipsis Icons - Download Free Vector Icons | Noun Project">
              <a:extLst>
                <a:ext uri="{FF2B5EF4-FFF2-40B4-BE49-F238E27FC236}">
                  <a16:creationId xmlns:a16="http://schemas.microsoft.com/office/drawing/2014/main" id="{67DA5C75-5192-41DB-A7CC-CBC4F707A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466" y="247649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11B6914-D02F-4AAA-AF47-66B771A3D7E5}"/>
                </a:ext>
              </a:extLst>
            </p:cNvPr>
            <p:cNvSpPr/>
            <p:nvPr/>
          </p:nvSpPr>
          <p:spPr>
            <a:xfrm>
              <a:off x="4253345" y="2230404"/>
              <a:ext cx="4231113" cy="819949"/>
            </a:xfrm>
            <a:custGeom>
              <a:avLst/>
              <a:gdLst>
                <a:gd name="connsiteX0" fmla="*/ 0 w 4231113"/>
                <a:gd name="connsiteY0" fmla="*/ 692905 h 819949"/>
                <a:gd name="connsiteX1" fmla="*/ 2105891 w 4231113"/>
                <a:gd name="connsiteY1" fmla="*/ 178 h 819949"/>
                <a:gd name="connsiteX2" fmla="*/ 4031673 w 4231113"/>
                <a:gd name="connsiteY2" fmla="*/ 748323 h 819949"/>
                <a:gd name="connsiteX3" fmla="*/ 4170219 w 4231113"/>
                <a:gd name="connsiteY3" fmla="*/ 789887 h 819949"/>
                <a:gd name="connsiteX4" fmla="*/ 4170219 w 4231113"/>
                <a:gd name="connsiteY4" fmla="*/ 803741 h 8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113" h="819949">
                  <a:moveTo>
                    <a:pt x="0" y="692905"/>
                  </a:moveTo>
                  <a:cubicBezTo>
                    <a:pt x="716973" y="341923"/>
                    <a:pt x="1433946" y="-9058"/>
                    <a:pt x="2105891" y="178"/>
                  </a:cubicBezTo>
                  <a:cubicBezTo>
                    <a:pt x="2777836" y="9414"/>
                    <a:pt x="3687618" y="616705"/>
                    <a:pt x="4031673" y="748323"/>
                  </a:cubicBezTo>
                  <a:cubicBezTo>
                    <a:pt x="4375728" y="879941"/>
                    <a:pt x="4170219" y="789887"/>
                    <a:pt x="4170219" y="789887"/>
                  </a:cubicBezTo>
                  <a:cubicBezTo>
                    <a:pt x="4193310" y="799123"/>
                    <a:pt x="4181764" y="801432"/>
                    <a:pt x="4170219" y="803741"/>
                  </a:cubicBezTo>
                </a:path>
              </a:pathLst>
            </a:custGeom>
            <a:noFill/>
            <a:ln w="635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3CB8CC1-C462-4970-8999-4379329F13D5}"/>
                </a:ext>
              </a:extLst>
            </p:cNvPr>
            <p:cNvSpPr/>
            <p:nvPr/>
          </p:nvSpPr>
          <p:spPr>
            <a:xfrm rot="10800000">
              <a:off x="4253345" y="3807648"/>
              <a:ext cx="4231113" cy="819949"/>
            </a:xfrm>
            <a:custGeom>
              <a:avLst/>
              <a:gdLst>
                <a:gd name="connsiteX0" fmla="*/ 0 w 4231113"/>
                <a:gd name="connsiteY0" fmla="*/ 692905 h 819949"/>
                <a:gd name="connsiteX1" fmla="*/ 2105891 w 4231113"/>
                <a:gd name="connsiteY1" fmla="*/ 178 h 819949"/>
                <a:gd name="connsiteX2" fmla="*/ 4031673 w 4231113"/>
                <a:gd name="connsiteY2" fmla="*/ 748323 h 819949"/>
                <a:gd name="connsiteX3" fmla="*/ 4170219 w 4231113"/>
                <a:gd name="connsiteY3" fmla="*/ 789887 h 819949"/>
                <a:gd name="connsiteX4" fmla="*/ 4170219 w 4231113"/>
                <a:gd name="connsiteY4" fmla="*/ 803741 h 8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113" h="819949">
                  <a:moveTo>
                    <a:pt x="0" y="692905"/>
                  </a:moveTo>
                  <a:cubicBezTo>
                    <a:pt x="716973" y="341923"/>
                    <a:pt x="1433946" y="-9058"/>
                    <a:pt x="2105891" y="178"/>
                  </a:cubicBezTo>
                  <a:cubicBezTo>
                    <a:pt x="2777836" y="9414"/>
                    <a:pt x="3687618" y="616705"/>
                    <a:pt x="4031673" y="748323"/>
                  </a:cubicBezTo>
                  <a:cubicBezTo>
                    <a:pt x="4375728" y="879941"/>
                    <a:pt x="4170219" y="789887"/>
                    <a:pt x="4170219" y="789887"/>
                  </a:cubicBezTo>
                  <a:cubicBezTo>
                    <a:pt x="4193310" y="799123"/>
                    <a:pt x="4181764" y="801432"/>
                    <a:pt x="4170219" y="803741"/>
                  </a:cubicBezTo>
                </a:path>
              </a:pathLst>
            </a:custGeom>
            <a:noFill/>
            <a:ln w="635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728FF83-CC14-4A1A-940A-A778179E7249}"/>
                </a:ext>
              </a:extLst>
            </p:cNvPr>
            <p:cNvSpPr/>
            <p:nvPr/>
          </p:nvSpPr>
          <p:spPr>
            <a:xfrm>
              <a:off x="8080664" y="2709275"/>
              <a:ext cx="533401" cy="464127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2A6A72BD-8788-4D9C-B3C5-07D8D5564708}"/>
                </a:ext>
              </a:extLst>
            </p:cNvPr>
            <p:cNvSpPr/>
            <p:nvPr/>
          </p:nvSpPr>
          <p:spPr>
            <a:xfrm rot="18000000">
              <a:off x="4073960" y="3575584"/>
              <a:ext cx="533401" cy="464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2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03AAF55-FDEC-44FB-AF2F-2894E3D0B17F}"/>
              </a:ext>
            </a:extLst>
          </p:cNvPr>
          <p:cNvSpPr/>
          <p:nvPr/>
        </p:nvSpPr>
        <p:spPr>
          <a:xfrm>
            <a:off x="1664078" y="2373098"/>
            <a:ext cx="2050473" cy="205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X</a:t>
            </a:r>
            <a:endParaRPr lang="ko-KR" altLang="en-US" dirty="0"/>
          </a:p>
        </p:txBody>
      </p:sp>
      <p:pic>
        <p:nvPicPr>
          <p:cNvPr id="1026" name="Picture 2" descr="Ellipsis Icons - Download Free Vector Icons | Noun Project">
            <a:extLst>
              <a:ext uri="{FF2B5EF4-FFF2-40B4-BE49-F238E27FC236}">
                <a16:creationId xmlns:a16="http://schemas.microsoft.com/office/drawing/2014/main" id="{67DA5C75-5192-41DB-A7CC-CBC4F707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13" y="24782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857A883-20BE-4EF7-9E48-5E71076FA429}"/>
              </a:ext>
            </a:extLst>
          </p:cNvPr>
          <p:cNvGrpSpPr/>
          <p:nvPr/>
        </p:nvGrpSpPr>
        <p:grpSpPr>
          <a:xfrm>
            <a:off x="4050763" y="1949812"/>
            <a:ext cx="4360720" cy="942998"/>
            <a:chOff x="4253345" y="2230404"/>
            <a:chExt cx="4360720" cy="94299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11B6914-D02F-4AAA-AF47-66B771A3D7E5}"/>
                </a:ext>
              </a:extLst>
            </p:cNvPr>
            <p:cNvSpPr/>
            <p:nvPr/>
          </p:nvSpPr>
          <p:spPr>
            <a:xfrm>
              <a:off x="4253345" y="2230404"/>
              <a:ext cx="4231113" cy="819949"/>
            </a:xfrm>
            <a:custGeom>
              <a:avLst/>
              <a:gdLst>
                <a:gd name="connsiteX0" fmla="*/ 0 w 4231113"/>
                <a:gd name="connsiteY0" fmla="*/ 692905 h 819949"/>
                <a:gd name="connsiteX1" fmla="*/ 2105891 w 4231113"/>
                <a:gd name="connsiteY1" fmla="*/ 178 h 819949"/>
                <a:gd name="connsiteX2" fmla="*/ 4031673 w 4231113"/>
                <a:gd name="connsiteY2" fmla="*/ 748323 h 819949"/>
                <a:gd name="connsiteX3" fmla="*/ 4170219 w 4231113"/>
                <a:gd name="connsiteY3" fmla="*/ 789887 h 819949"/>
                <a:gd name="connsiteX4" fmla="*/ 4170219 w 4231113"/>
                <a:gd name="connsiteY4" fmla="*/ 803741 h 8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113" h="819949">
                  <a:moveTo>
                    <a:pt x="0" y="692905"/>
                  </a:moveTo>
                  <a:cubicBezTo>
                    <a:pt x="716973" y="341923"/>
                    <a:pt x="1433946" y="-9058"/>
                    <a:pt x="2105891" y="178"/>
                  </a:cubicBezTo>
                  <a:cubicBezTo>
                    <a:pt x="2777836" y="9414"/>
                    <a:pt x="3687618" y="616705"/>
                    <a:pt x="4031673" y="748323"/>
                  </a:cubicBezTo>
                  <a:cubicBezTo>
                    <a:pt x="4375728" y="879941"/>
                    <a:pt x="4170219" y="789887"/>
                    <a:pt x="4170219" y="789887"/>
                  </a:cubicBezTo>
                  <a:cubicBezTo>
                    <a:pt x="4193310" y="799123"/>
                    <a:pt x="4181764" y="801432"/>
                    <a:pt x="4170219" y="803741"/>
                  </a:cubicBezTo>
                </a:path>
              </a:pathLst>
            </a:custGeom>
            <a:noFill/>
            <a:ln w="635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728FF83-CC14-4A1A-940A-A778179E7249}"/>
                </a:ext>
              </a:extLst>
            </p:cNvPr>
            <p:cNvSpPr/>
            <p:nvPr/>
          </p:nvSpPr>
          <p:spPr>
            <a:xfrm>
              <a:off x="8080664" y="2709275"/>
              <a:ext cx="533401" cy="464127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411CD1-9D43-4220-9137-4AF67D36346C}"/>
              </a:ext>
            </a:extLst>
          </p:cNvPr>
          <p:cNvGrpSpPr/>
          <p:nvPr/>
        </p:nvGrpSpPr>
        <p:grpSpPr>
          <a:xfrm>
            <a:off x="4035622" y="3965191"/>
            <a:ext cx="4375861" cy="1086650"/>
            <a:chOff x="4108597" y="3540947"/>
            <a:chExt cx="4375861" cy="1086650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3CB8CC1-C462-4970-8999-4379329F13D5}"/>
                </a:ext>
              </a:extLst>
            </p:cNvPr>
            <p:cNvSpPr/>
            <p:nvPr/>
          </p:nvSpPr>
          <p:spPr>
            <a:xfrm rot="10800000">
              <a:off x="4253345" y="3807648"/>
              <a:ext cx="4231113" cy="819949"/>
            </a:xfrm>
            <a:custGeom>
              <a:avLst/>
              <a:gdLst>
                <a:gd name="connsiteX0" fmla="*/ 0 w 4231113"/>
                <a:gd name="connsiteY0" fmla="*/ 692905 h 819949"/>
                <a:gd name="connsiteX1" fmla="*/ 2105891 w 4231113"/>
                <a:gd name="connsiteY1" fmla="*/ 178 h 819949"/>
                <a:gd name="connsiteX2" fmla="*/ 4031673 w 4231113"/>
                <a:gd name="connsiteY2" fmla="*/ 748323 h 819949"/>
                <a:gd name="connsiteX3" fmla="*/ 4170219 w 4231113"/>
                <a:gd name="connsiteY3" fmla="*/ 789887 h 819949"/>
                <a:gd name="connsiteX4" fmla="*/ 4170219 w 4231113"/>
                <a:gd name="connsiteY4" fmla="*/ 803741 h 8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113" h="819949">
                  <a:moveTo>
                    <a:pt x="0" y="692905"/>
                  </a:moveTo>
                  <a:cubicBezTo>
                    <a:pt x="716973" y="341923"/>
                    <a:pt x="1433946" y="-9058"/>
                    <a:pt x="2105891" y="178"/>
                  </a:cubicBezTo>
                  <a:cubicBezTo>
                    <a:pt x="2777836" y="9414"/>
                    <a:pt x="3687618" y="616705"/>
                    <a:pt x="4031673" y="748323"/>
                  </a:cubicBezTo>
                  <a:cubicBezTo>
                    <a:pt x="4375728" y="879941"/>
                    <a:pt x="4170219" y="789887"/>
                    <a:pt x="4170219" y="789887"/>
                  </a:cubicBezTo>
                  <a:cubicBezTo>
                    <a:pt x="4193310" y="799123"/>
                    <a:pt x="4181764" y="801432"/>
                    <a:pt x="4170219" y="803741"/>
                  </a:cubicBezTo>
                </a:path>
              </a:pathLst>
            </a:custGeom>
            <a:noFill/>
            <a:ln w="635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2A6A72BD-8788-4D9C-B3C5-07D8D5564708}"/>
                </a:ext>
              </a:extLst>
            </p:cNvPr>
            <p:cNvSpPr/>
            <p:nvPr/>
          </p:nvSpPr>
          <p:spPr>
            <a:xfrm rot="18000000">
              <a:off x="4073960" y="3575584"/>
              <a:ext cx="533401" cy="464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2" descr="Ellipsis Icons - Download Free Vector Icons | Noun Project">
            <a:extLst>
              <a:ext uri="{FF2B5EF4-FFF2-40B4-BE49-F238E27FC236}">
                <a16:creationId xmlns:a16="http://schemas.microsoft.com/office/drawing/2014/main" id="{9EEAB515-DD1E-4E6D-96C6-205F2D96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5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0F8A16E-F2F0-4EA2-A095-9C32F7EE025B}"/>
              </a:ext>
            </a:extLst>
          </p:cNvPr>
          <p:cNvSpPr/>
          <p:nvPr/>
        </p:nvSpPr>
        <p:spPr>
          <a:xfrm>
            <a:off x="8618088" y="2362673"/>
            <a:ext cx="2050473" cy="205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21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8200D571-0AA3-4EE6-ADD6-A5438221257D}"/>
              </a:ext>
            </a:extLst>
          </p:cNvPr>
          <p:cNvGrpSpPr/>
          <p:nvPr/>
        </p:nvGrpSpPr>
        <p:grpSpPr>
          <a:xfrm>
            <a:off x="1468931" y="502653"/>
            <a:ext cx="8309806" cy="5697536"/>
            <a:chOff x="1468931" y="502653"/>
            <a:chExt cx="8309806" cy="569753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7885FD1-4DC6-48E9-AF9D-9DDDB75174C6}"/>
                </a:ext>
              </a:extLst>
            </p:cNvPr>
            <p:cNvSpPr/>
            <p:nvPr/>
          </p:nvSpPr>
          <p:spPr>
            <a:xfrm>
              <a:off x="5523777" y="502653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61922F-F9D4-4EA1-B47A-C379F2389D09}"/>
                </a:ext>
              </a:extLst>
            </p:cNvPr>
            <p:cNvGrpSpPr/>
            <p:nvPr/>
          </p:nvGrpSpPr>
          <p:grpSpPr>
            <a:xfrm rot="9609968">
              <a:off x="2837899" y="1002645"/>
              <a:ext cx="2133015" cy="423354"/>
              <a:chOff x="4108597" y="3540947"/>
              <a:chExt cx="4375861" cy="1086650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CE6B6DA-7CFC-48BA-A81B-6F7187D39E0C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E89E6E3D-C094-4E76-B302-DEF3255C5242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1F860C2-D25C-424A-987D-7D104038736E}"/>
                </a:ext>
              </a:extLst>
            </p:cNvPr>
            <p:cNvSpPr/>
            <p:nvPr/>
          </p:nvSpPr>
          <p:spPr>
            <a:xfrm>
              <a:off x="1468931" y="1979084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B9A22D-CA86-4481-BC07-5DC9975AF564}"/>
                </a:ext>
              </a:extLst>
            </p:cNvPr>
            <p:cNvSpPr/>
            <p:nvPr/>
          </p:nvSpPr>
          <p:spPr>
            <a:xfrm>
              <a:off x="8869480" y="1222932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781125-E9D9-4C4D-B0A7-F7206939CEBF}"/>
                </a:ext>
              </a:extLst>
            </p:cNvPr>
            <p:cNvSpPr/>
            <p:nvPr/>
          </p:nvSpPr>
          <p:spPr>
            <a:xfrm>
              <a:off x="2534393" y="5290932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D2ABBDB-4076-48A9-83C6-48A69556C36B}"/>
                </a:ext>
              </a:extLst>
            </p:cNvPr>
            <p:cNvSpPr/>
            <p:nvPr/>
          </p:nvSpPr>
          <p:spPr>
            <a:xfrm>
              <a:off x="8293723" y="5290932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C81950B-65B4-46CB-9635-2686D33B69F0}"/>
                </a:ext>
              </a:extLst>
            </p:cNvPr>
            <p:cNvGrpSpPr/>
            <p:nvPr/>
          </p:nvGrpSpPr>
          <p:grpSpPr>
            <a:xfrm rot="20200423">
              <a:off x="3011794" y="1708231"/>
              <a:ext cx="2133015" cy="423354"/>
              <a:chOff x="4108597" y="3540947"/>
              <a:chExt cx="4375861" cy="1086650"/>
            </a:xfrm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5977655E-A25A-4179-97D4-CD1748D0D456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EA985F8B-CBD3-4E6B-9662-7ED497AA07A0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1636D2F-79D5-4926-9F4F-E2ACDD79F22B}"/>
                </a:ext>
              </a:extLst>
            </p:cNvPr>
            <p:cNvGrpSpPr/>
            <p:nvPr/>
          </p:nvGrpSpPr>
          <p:grpSpPr>
            <a:xfrm rot="12179271">
              <a:off x="3538226" y="3373736"/>
              <a:ext cx="4386602" cy="712353"/>
              <a:chOff x="4108597" y="3540947"/>
              <a:chExt cx="4375861" cy="1086650"/>
            </a:xfrm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F666514-0EF8-4BA2-8968-ECDFDCDDE41E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C97A43AD-915D-419C-AF78-974621166491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DF903DA-4560-4AD9-8CD3-6B06347BFD6C}"/>
                </a:ext>
              </a:extLst>
            </p:cNvPr>
            <p:cNvGrpSpPr/>
            <p:nvPr/>
          </p:nvGrpSpPr>
          <p:grpSpPr>
            <a:xfrm rot="1309114">
              <a:off x="3115673" y="4117821"/>
              <a:ext cx="4511918" cy="725547"/>
              <a:chOff x="4108597" y="3540947"/>
              <a:chExt cx="4375861" cy="1086650"/>
            </a:xfrm>
          </p:grpSpPr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0383F632-B5ED-4AA9-9339-583152873BAA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DB106516-449F-454F-9471-C8766CC9183D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AC141EA-F06C-46AC-B761-C14BB40B9035}"/>
                </a:ext>
              </a:extLst>
            </p:cNvPr>
            <p:cNvGrpSpPr/>
            <p:nvPr/>
          </p:nvGrpSpPr>
          <p:grpSpPr>
            <a:xfrm rot="4452049">
              <a:off x="826984" y="4099763"/>
              <a:ext cx="2133015" cy="423354"/>
              <a:chOff x="4108597" y="3540947"/>
              <a:chExt cx="4375861" cy="1086650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0AC04021-54D8-44A7-976B-44481F074DED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A99D12FE-B218-4132-84EB-F1EFCA6FE607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19276D5-82FD-4DD2-AF27-9B7523F58ED3}"/>
                </a:ext>
              </a:extLst>
            </p:cNvPr>
            <p:cNvGrpSpPr/>
            <p:nvPr/>
          </p:nvGrpSpPr>
          <p:grpSpPr>
            <a:xfrm rot="14804605">
              <a:off x="1688496" y="3785213"/>
              <a:ext cx="2133015" cy="564334"/>
              <a:chOff x="4108597" y="3540947"/>
              <a:chExt cx="4375861" cy="1086650"/>
            </a:xfrm>
          </p:grpSpPr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9DFA1B60-0F7D-46EE-98B3-4E0E192FFA97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BA195AC3-8510-4977-B1AF-84F08D061439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9786ABC-1222-4C66-9D4D-353EE264AAA9}"/>
                </a:ext>
              </a:extLst>
            </p:cNvPr>
            <p:cNvGrpSpPr/>
            <p:nvPr/>
          </p:nvGrpSpPr>
          <p:grpSpPr>
            <a:xfrm rot="5994515">
              <a:off x="7460292" y="3492424"/>
              <a:ext cx="2133015" cy="423354"/>
              <a:chOff x="4108597" y="3540947"/>
              <a:chExt cx="4375861" cy="108665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6B7A626-916B-4099-8E0A-D15A0851522E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73ACD243-216D-42D1-B9EC-F3BC340DE5B7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4C29434-CF50-4942-AD80-0AA8BA5CB97F}"/>
                </a:ext>
              </a:extLst>
            </p:cNvPr>
            <p:cNvGrpSpPr/>
            <p:nvPr/>
          </p:nvGrpSpPr>
          <p:grpSpPr>
            <a:xfrm rot="16855558">
              <a:off x="8212959" y="3572451"/>
              <a:ext cx="2133015" cy="423354"/>
              <a:chOff x="4108597" y="3540947"/>
              <a:chExt cx="4375861" cy="1086650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6564AB0E-6D82-459E-9FD3-0E7E20B64CD4}"/>
                  </a:ext>
                </a:extLst>
              </p:cNvPr>
              <p:cNvSpPr/>
              <p:nvPr/>
            </p:nvSpPr>
            <p:spPr>
              <a:xfrm rot="10800000">
                <a:off x="4253345" y="3807648"/>
                <a:ext cx="4231113" cy="819949"/>
              </a:xfrm>
              <a:custGeom>
                <a:avLst/>
                <a:gdLst>
                  <a:gd name="connsiteX0" fmla="*/ 0 w 4231113"/>
                  <a:gd name="connsiteY0" fmla="*/ 692905 h 819949"/>
                  <a:gd name="connsiteX1" fmla="*/ 2105891 w 4231113"/>
                  <a:gd name="connsiteY1" fmla="*/ 178 h 819949"/>
                  <a:gd name="connsiteX2" fmla="*/ 4031673 w 4231113"/>
                  <a:gd name="connsiteY2" fmla="*/ 748323 h 819949"/>
                  <a:gd name="connsiteX3" fmla="*/ 4170219 w 4231113"/>
                  <a:gd name="connsiteY3" fmla="*/ 789887 h 819949"/>
                  <a:gd name="connsiteX4" fmla="*/ 4170219 w 4231113"/>
                  <a:gd name="connsiteY4" fmla="*/ 803741 h 81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113" h="819949">
                    <a:moveTo>
                      <a:pt x="0" y="692905"/>
                    </a:moveTo>
                    <a:cubicBezTo>
                      <a:pt x="716973" y="341923"/>
                      <a:pt x="1433946" y="-9058"/>
                      <a:pt x="2105891" y="178"/>
                    </a:cubicBezTo>
                    <a:cubicBezTo>
                      <a:pt x="2777836" y="9414"/>
                      <a:pt x="3687618" y="616705"/>
                      <a:pt x="4031673" y="748323"/>
                    </a:cubicBezTo>
                    <a:cubicBezTo>
                      <a:pt x="4375728" y="879941"/>
                      <a:pt x="4170219" y="789887"/>
                      <a:pt x="4170219" y="789887"/>
                    </a:cubicBezTo>
                    <a:cubicBezTo>
                      <a:pt x="4193310" y="799123"/>
                      <a:pt x="4181764" y="801432"/>
                      <a:pt x="4170219" y="803741"/>
                    </a:cubicBezTo>
                  </a:path>
                </a:pathLst>
              </a:custGeom>
              <a:noFill/>
              <a:ln w="635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72227D75-2388-4022-9080-D129BBC0ED2E}"/>
                  </a:ext>
                </a:extLst>
              </p:cNvPr>
              <p:cNvSpPr/>
              <p:nvPr/>
            </p:nvSpPr>
            <p:spPr>
              <a:xfrm rot="18000000">
                <a:off x="4073960" y="3575584"/>
                <a:ext cx="533401" cy="4641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56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C7F002-CD22-46B0-B57F-58E043297C0D}"/>
              </a:ext>
            </a:extLst>
          </p:cNvPr>
          <p:cNvGrpSpPr/>
          <p:nvPr/>
        </p:nvGrpSpPr>
        <p:grpSpPr>
          <a:xfrm>
            <a:off x="2822140" y="1611016"/>
            <a:ext cx="5827621" cy="3056710"/>
            <a:chOff x="2822140" y="1611016"/>
            <a:chExt cx="5827621" cy="30567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7885FD1-4DC6-48E9-AF9D-9DDDB75174C6}"/>
                </a:ext>
              </a:extLst>
            </p:cNvPr>
            <p:cNvSpPr/>
            <p:nvPr/>
          </p:nvSpPr>
          <p:spPr>
            <a:xfrm>
              <a:off x="2822140" y="1611016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213A636-6E1A-454B-B042-EAF0E083B0C1}"/>
                </a:ext>
              </a:extLst>
            </p:cNvPr>
            <p:cNvSpPr/>
            <p:nvPr/>
          </p:nvSpPr>
          <p:spPr>
            <a:xfrm>
              <a:off x="7740503" y="3758469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25047C3-05CB-4FF5-81BA-7A356F4AA30F}"/>
                </a:ext>
              </a:extLst>
            </p:cNvPr>
            <p:cNvSpPr/>
            <p:nvPr/>
          </p:nvSpPr>
          <p:spPr>
            <a:xfrm>
              <a:off x="2822140" y="3758469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2705B6D-2AAD-4AFC-A9C9-317FE1F91E64}"/>
                </a:ext>
              </a:extLst>
            </p:cNvPr>
            <p:cNvSpPr/>
            <p:nvPr/>
          </p:nvSpPr>
          <p:spPr>
            <a:xfrm>
              <a:off x="7740504" y="1611016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2432C19-97B7-4BA1-82AF-A675B3D52EDB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3276769" y="2520273"/>
              <a:ext cx="0" cy="12381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D1611E8-A757-4A69-8EEA-6FA77C8849ED}"/>
                </a:ext>
              </a:extLst>
            </p:cNvPr>
            <p:cNvCxnSpPr>
              <a:cxnSpLocks/>
              <a:stCxn id="34" idx="4"/>
              <a:endCxn id="32" idx="0"/>
            </p:cNvCxnSpPr>
            <p:nvPr/>
          </p:nvCxnSpPr>
          <p:spPr>
            <a:xfrm flipH="1">
              <a:off x="8195132" y="2520273"/>
              <a:ext cx="1" cy="12381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83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7885FD1-4DC6-48E9-AF9D-9DDDB75174C6}"/>
              </a:ext>
            </a:extLst>
          </p:cNvPr>
          <p:cNvSpPr/>
          <p:nvPr/>
        </p:nvSpPr>
        <p:spPr>
          <a:xfrm>
            <a:off x="2822140" y="1611016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213A636-6E1A-454B-B042-EAF0E083B0C1}"/>
              </a:ext>
            </a:extLst>
          </p:cNvPr>
          <p:cNvSpPr/>
          <p:nvPr/>
        </p:nvSpPr>
        <p:spPr>
          <a:xfrm>
            <a:off x="5641371" y="3758469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25047C3-05CB-4FF5-81BA-7A356F4AA30F}"/>
              </a:ext>
            </a:extLst>
          </p:cNvPr>
          <p:cNvSpPr/>
          <p:nvPr/>
        </p:nvSpPr>
        <p:spPr>
          <a:xfrm>
            <a:off x="3542241" y="3758469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705B6D-2AAD-4AFC-A9C9-317FE1F91E64}"/>
              </a:ext>
            </a:extLst>
          </p:cNvPr>
          <p:cNvSpPr/>
          <p:nvPr/>
        </p:nvSpPr>
        <p:spPr>
          <a:xfrm>
            <a:off x="5641372" y="1611016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2432C19-97B7-4BA1-82AF-A675B3D52EDB}"/>
              </a:ext>
            </a:extLst>
          </p:cNvPr>
          <p:cNvCxnSpPr>
            <a:cxnSpLocks/>
            <a:stCxn id="4" idx="4"/>
            <a:endCxn id="33" idx="0"/>
          </p:cNvCxnSpPr>
          <p:nvPr/>
        </p:nvCxnSpPr>
        <p:spPr>
          <a:xfrm>
            <a:off x="3276769" y="2520273"/>
            <a:ext cx="720101" cy="1238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D1611E8-A757-4A69-8EEA-6FA77C8849ED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6096000" y="2520273"/>
            <a:ext cx="1" cy="1238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05C546D-1C61-4952-BBCC-5F1993FE8818}"/>
              </a:ext>
            </a:extLst>
          </p:cNvPr>
          <p:cNvSpPr/>
          <p:nvPr/>
        </p:nvSpPr>
        <p:spPr>
          <a:xfrm>
            <a:off x="2178356" y="3758469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F6A403-4B6D-4F97-9407-A98188736862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2632985" y="2520273"/>
            <a:ext cx="643784" cy="1238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27EF54B-8837-4CE1-B1B7-AD6FEF9907F3}"/>
              </a:ext>
            </a:extLst>
          </p:cNvPr>
          <p:cNvSpPr/>
          <p:nvPr/>
        </p:nvSpPr>
        <p:spPr>
          <a:xfrm>
            <a:off x="8458030" y="3758469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E8A5DA-3899-4C73-9A24-1234E20C6D5B}"/>
              </a:ext>
            </a:extLst>
          </p:cNvPr>
          <p:cNvSpPr/>
          <p:nvPr/>
        </p:nvSpPr>
        <p:spPr>
          <a:xfrm>
            <a:off x="8458031" y="1611016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C29EFB-7B56-49FF-915B-9E642DA3BBA2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8912659" y="2520273"/>
            <a:ext cx="1" cy="1238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813093A-7154-408A-9C88-7BF69512ECEE}"/>
              </a:ext>
            </a:extLst>
          </p:cNvPr>
          <p:cNvGrpSpPr/>
          <p:nvPr/>
        </p:nvGrpSpPr>
        <p:grpSpPr>
          <a:xfrm>
            <a:off x="1762266" y="435163"/>
            <a:ext cx="8978929" cy="2701636"/>
            <a:chOff x="1762266" y="435163"/>
            <a:chExt cx="8978929" cy="270163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213A636-6E1A-454B-B042-EAF0E083B0C1}"/>
                </a:ext>
              </a:extLst>
            </p:cNvPr>
            <p:cNvSpPr/>
            <p:nvPr/>
          </p:nvSpPr>
          <p:spPr>
            <a:xfrm>
              <a:off x="9113286" y="1331352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2705B6D-2AAD-4AFC-A9C9-317FE1F91E64}"/>
                </a:ext>
              </a:extLst>
            </p:cNvPr>
            <p:cNvSpPr/>
            <p:nvPr/>
          </p:nvSpPr>
          <p:spPr>
            <a:xfrm>
              <a:off x="7422139" y="1331351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AEFA6D4-D151-4F7C-9AF6-5E1107A6C60E}"/>
                </a:ext>
              </a:extLst>
            </p:cNvPr>
            <p:cNvSpPr/>
            <p:nvPr/>
          </p:nvSpPr>
          <p:spPr>
            <a:xfrm>
              <a:off x="1762266" y="435163"/>
              <a:ext cx="4100946" cy="2701636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A65F65C-B251-4269-B4A2-7DAF7BDBD2AC}"/>
                </a:ext>
              </a:extLst>
            </p:cNvPr>
            <p:cNvSpPr/>
            <p:nvPr/>
          </p:nvSpPr>
          <p:spPr>
            <a:xfrm>
              <a:off x="6640249" y="435163"/>
              <a:ext cx="4100946" cy="2701636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팀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7885FD1-4DC6-48E9-AF9D-9DDDB75174C6}"/>
                </a:ext>
              </a:extLst>
            </p:cNvPr>
            <p:cNvSpPr/>
            <p:nvPr/>
          </p:nvSpPr>
          <p:spPr>
            <a:xfrm>
              <a:off x="2539303" y="1331351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25047C3-05CB-4FF5-81BA-7A356F4AA30F}"/>
                </a:ext>
              </a:extLst>
            </p:cNvPr>
            <p:cNvSpPr/>
            <p:nvPr/>
          </p:nvSpPr>
          <p:spPr>
            <a:xfrm>
              <a:off x="4225597" y="1331351"/>
              <a:ext cx="909257" cy="909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280D733-D67F-4FA9-B9FA-A7D8305CFE90}"/>
              </a:ext>
            </a:extLst>
          </p:cNvPr>
          <p:cNvSpPr/>
          <p:nvPr/>
        </p:nvSpPr>
        <p:spPr>
          <a:xfrm>
            <a:off x="6602520" y="3692234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C4B68C-5ABB-4CE3-AAC2-B774EB0FBDB5}"/>
              </a:ext>
            </a:extLst>
          </p:cNvPr>
          <p:cNvSpPr/>
          <p:nvPr/>
        </p:nvSpPr>
        <p:spPr>
          <a:xfrm>
            <a:off x="4680225" y="3692235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444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A213A636-6E1A-454B-B042-EAF0E083B0C1}"/>
              </a:ext>
            </a:extLst>
          </p:cNvPr>
          <p:cNvSpPr/>
          <p:nvPr/>
        </p:nvSpPr>
        <p:spPr>
          <a:xfrm>
            <a:off x="9445723" y="1331349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705B6D-2AAD-4AFC-A9C9-317FE1F91E64}"/>
              </a:ext>
            </a:extLst>
          </p:cNvPr>
          <p:cNvSpPr/>
          <p:nvPr/>
        </p:nvSpPr>
        <p:spPr>
          <a:xfrm>
            <a:off x="7153262" y="1331350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EFA6D4-D151-4F7C-9AF6-5E1107A6C60E}"/>
              </a:ext>
            </a:extLst>
          </p:cNvPr>
          <p:cNvSpPr/>
          <p:nvPr/>
        </p:nvSpPr>
        <p:spPr>
          <a:xfrm>
            <a:off x="1762266" y="435163"/>
            <a:ext cx="4100946" cy="270163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65F65C-B251-4269-B4A2-7DAF7BDBD2AC}"/>
              </a:ext>
            </a:extLst>
          </p:cNvPr>
          <p:cNvSpPr/>
          <p:nvPr/>
        </p:nvSpPr>
        <p:spPr>
          <a:xfrm>
            <a:off x="6640249" y="435163"/>
            <a:ext cx="4100946" cy="270163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885FD1-4DC6-48E9-AF9D-9DDDB75174C6}"/>
              </a:ext>
            </a:extLst>
          </p:cNvPr>
          <p:cNvSpPr/>
          <p:nvPr/>
        </p:nvSpPr>
        <p:spPr>
          <a:xfrm>
            <a:off x="2539303" y="1331351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25047C3-05CB-4FF5-81BA-7A356F4AA30F}"/>
              </a:ext>
            </a:extLst>
          </p:cNvPr>
          <p:cNvSpPr/>
          <p:nvPr/>
        </p:nvSpPr>
        <p:spPr>
          <a:xfrm>
            <a:off x="4225597" y="1331351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2140ED-8EF3-49D7-B937-8E6890BF24CD}"/>
              </a:ext>
            </a:extLst>
          </p:cNvPr>
          <p:cNvSpPr/>
          <p:nvPr/>
        </p:nvSpPr>
        <p:spPr>
          <a:xfrm>
            <a:off x="8296640" y="1331350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B13C29-CF9B-46F4-9BA0-8F54D9CBED48}"/>
              </a:ext>
            </a:extLst>
          </p:cNvPr>
          <p:cNvSpPr/>
          <p:nvPr/>
        </p:nvSpPr>
        <p:spPr>
          <a:xfrm>
            <a:off x="4680225" y="3692235"/>
            <a:ext cx="909257" cy="9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45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정인균</dc:creator>
  <cp:lastModifiedBy>정인균</cp:lastModifiedBy>
  <cp:revision>9</cp:revision>
  <dcterms:created xsi:type="dcterms:W3CDTF">2021-01-01T14:19:28Z</dcterms:created>
  <dcterms:modified xsi:type="dcterms:W3CDTF">2021-01-02T07:54:03Z</dcterms:modified>
</cp:coreProperties>
</file>