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4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>
        <p:guide pos="404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01693-BF4F-455A-83A8-BF1650420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FAC1E-52E4-4A0C-8EF3-E642EE72B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28F8E-CD75-471A-A1A1-BCDFB9DB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26CB-37CA-46E0-8F42-059C5107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09815-AFC9-44D5-AB20-06A7A2D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8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5A348-98E1-44E6-8A36-0C042ED4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C4D92-0FC1-4EB7-B1FC-027956A77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E01C9-FA16-4863-8B1F-99D581DD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D5ED0-923C-415D-80F0-D7037D4F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5B618-FDFC-463F-8423-2FD8ECB7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0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07173-EF74-4BCE-AC12-61BA02AE0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7E04C-F35C-49DF-BC5B-A76CD004B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ED02D-9D4B-4BB0-9D22-CCA3CB37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DC037-72D9-47C5-A690-B4B14807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E7669-8468-4574-93D5-9368A090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1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01711-D7D5-42FB-A0CF-0FFFB499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C4C52-A439-4168-A297-A24C2E16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2CB3E-273A-46A8-A9C1-5CCDB84B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27238-8ABD-47FF-B1AE-09198EA7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DDB38-115F-4937-A6F0-1D8C836E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0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2A0B4-C366-471F-B21B-0298F13B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36294-D4CD-4FB1-94D0-44D0CA8A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517CC-904F-4094-AB1B-62D93997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3D801-335C-40A5-AD2C-068F76C4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D61EF-D77A-47C5-B91D-DD2D1A6C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761B9-A34A-423A-B482-69346CF2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22D96-A959-4D6E-9835-1F60E24CD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A4562-FDAB-405A-83F5-47308C7A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925E5-0EE4-4B60-A0EB-CF13E694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77A9C-66A6-4B8B-AC4A-7EE79BCF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BEF06-CC2F-40F3-BAA3-FD29397D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0DB5E-F068-4A34-B32F-046128A5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B1533-BC0F-43AC-8D19-9823D58CF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74D6E7-7524-441A-96B3-B7C4A19EE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77145E-E0EA-433C-A8A1-1878574A3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56FE1A-5E50-4A99-A4BE-7F9C0F3D8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EAC18A-429C-4DB0-BDA5-71EE1B2C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F762D1-E65E-4866-AB70-67097A3C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0CE9CD-B51B-4CEE-B93A-FEDF89E1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319B-ECE4-49B8-BDCB-8490E913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F74335-89C1-43F4-BB9C-D74E247D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71F02-E582-4CD0-A171-A71E839B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8530B-7287-4A52-B3E5-03891D8B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16116C-C352-4C2D-BD17-2EE089A1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AB499-1E97-40DB-8E08-B4FC3D71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C536C1-AEFA-4A9D-9914-4381B5A2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5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D7945-4F8A-4ACC-9169-BEFEFF5A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5D2DC-3C02-48BE-9BA5-0A483A63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09B1E-B938-4D2B-811C-CFF7E0D21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F132A-FEA1-4EE3-B2CC-0B8A3C07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12F8A-26E2-467B-A663-FDF7ED90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F0783-E66A-46D7-92A1-2748CD1C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80CE8-E691-4955-95A4-4920FB4E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91B779-218F-4B2E-80BC-EAC9D99AA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E115E-195E-4278-8016-53A34B780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1B2B7-B806-412E-A6AE-D0DAD0F1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F83EC-96F3-44FD-89F2-E53CA648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66405-2B12-424A-9268-15A8612A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4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87391E-EAF2-4C25-9D46-40A1D714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5A83D-B04D-4EB4-AFA7-A74712217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D4E6A-D2F7-47D3-AFF5-D38D5475A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8D5B-08F2-414C-9B5D-3E9A6082FE32}" type="datetimeFigureOut">
              <a:rPr lang="ko-KR" altLang="en-US" smtClean="0"/>
              <a:t>2020-12-30(Wed)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FF8CA-D180-4835-9CD9-04161643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13B41-92AD-4B9C-9994-D5344351B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67C7-42F7-4614-96F7-7712AE4DE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1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9C2C83-E42A-4DEC-AA3D-30EDB3289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16" y="3636651"/>
            <a:ext cx="2570747" cy="2570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4A7401-60A5-4933-B0EE-DE0E4EE1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72" y="1213609"/>
            <a:ext cx="2023991" cy="87874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78F63B-B272-40A2-85BC-F6065C9FC03C}"/>
              </a:ext>
            </a:extLst>
          </p:cNvPr>
          <p:cNvGrpSpPr/>
          <p:nvPr/>
        </p:nvGrpSpPr>
        <p:grpSpPr>
          <a:xfrm>
            <a:off x="7990371" y="671351"/>
            <a:ext cx="1446538" cy="1237668"/>
            <a:chOff x="7436205" y="207794"/>
            <a:chExt cx="2274019" cy="194566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56E1A57-4144-4FEE-B144-6E2F4337A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168" y="805865"/>
              <a:ext cx="500056" cy="439375"/>
            </a:xfrm>
            <a:prstGeom prst="rect">
              <a:avLst/>
            </a:prstGeom>
          </p:spPr>
        </p:pic>
        <p:pic>
          <p:nvPicPr>
            <p:cNvPr id="19" name="그림 18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0E87FD8F-B0F7-42CC-A505-DA3688EB6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205" y="1015810"/>
              <a:ext cx="2023991" cy="113765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D99DE5D-6E5C-4883-896D-A8D130FDF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3316" y="207794"/>
              <a:ext cx="485882" cy="1085378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0095F79-F180-4E8C-841B-01F85C657751}"/>
              </a:ext>
            </a:extLst>
          </p:cNvPr>
          <p:cNvGrpSpPr/>
          <p:nvPr/>
        </p:nvGrpSpPr>
        <p:grpSpPr>
          <a:xfrm>
            <a:off x="8142771" y="823751"/>
            <a:ext cx="1446538" cy="1237668"/>
            <a:chOff x="7436205" y="207794"/>
            <a:chExt cx="2274019" cy="194566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D6566FB-D6BB-4127-AF99-F6A86B2FF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168" y="805865"/>
              <a:ext cx="500056" cy="439375"/>
            </a:xfrm>
            <a:prstGeom prst="rect">
              <a:avLst/>
            </a:prstGeom>
          </p:spPr>
        </p:pic>
        <p:pic>
          <p:nvPicPr>
            <p:cNvPr id="26" name="그림 25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E3F1787C-B7C4-4CB6-8A3A-06A8EABCD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205" y="1015810"/>
              <a:ext cx="2023991" cy="1137651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BB8CA83-A5C6-4B6F-A541-464A96BE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3316" y="207794"/>
              <a:ext cx="485882" cy="1085378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3DBE440-92BE-4868-8CBE-3F34A8142B99}"/>
              </a:ext>
            </a:extLst>
          </p:cNvPr>
          <p:cNvGrpSpPr/>
          <p:nvPr/>
        </p:nvGrpSpPr>
        <p:grpSpPr>
          <a:xfrm>
            <a:off x="8295171" y="976151"/>
            <a:ext cx="1446538" cy="1237668"/>
            <a:chOff x="7436205" y="207794"/>
            <a:chExt cx="2274019" cy="194566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AF63665-7C31-46DD-9FFB-F42B86E6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168" y="805865"/>
              <a:ext cx="500056" cy="439375"/>
            </a:xfrm>
            <a:prstGeom prst="rect">
              <a:avLst/>
            </a:prstGeom>
          </p:spPr>
        </p:pic>
        <p:pic>
          <p:nvPicPr>
            <p:cNvPr id="30" name="그림 29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6E950E4D-F45D-4B7A-B492-815FBAA1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205" y="1015810"/>
              <a:ext cx="2023991" cy="113765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4B8EA73-D9FC-49A7-89AF-C723F6DC5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3316" y="207794"/>
              <a:ext cx="485882" cy="108537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5F4A57F-EF65-4A44-B879-F799324325EE}"/>
              </a:ext>
            </a:extLst>
          </p:cNvPr>
          <p:cNvGrpSpPr/>
          <p:nvPr/>
        </p:nvGrpSpPr>
        <p:grpSpPr>
          <a:xfrm>
            <a:off x="8447571" y="1128551"/>
            <a:ext cx="1446538" cy="1237668"/>
            <a:chOff x="7436205" y="207794"/>
            <a:chExt cx="2274019" cy="194566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FF8AB97-D730-4F06-A831-9DA1D4BF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168" y="805865"/>
              <a:ext cx="500056" cy="439375"/>
            </a:xfrm>
            <a:prstGeom prst="rect">
              <a:avLst/>
            </a:prstGeom>
          </p:spPr>
        </p:pic>
        <p:pic>
          <p:nvPicPr>
            <p:cNvPr id="34" name="그림 33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A7503A31-7479-4E2F-AA42-55AA4823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205" y="1015810"/>
              <a:ext cx="2023991" cy="113765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B974209-1691-476C-82FE-A08760CDE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3316" y="207794"/>
              <a:ext cx="485882" cy="1085378"/>
            </a:xfrm>
            <a:prstGeom prst="rect">
              <a:avLst/>
            </a:prstGeom>
          </p:spPr>
        </p:pic>
      </p:grpSp>
      <p:pic>
        <p:nvPicPr>
          <p:cNvPr id="1028" name="Picture 4" descr="Data backup oneplus xiaomi Samsung , 5 Easy Steps To Android Back Up">
            <a:extLst>
              <a:ext uri="{FF2B5EF4-FFF2-40B4-BE49-F238E27FC236}">
                <a16:creationId xmlns:a16="http://schemas.microsoft.com/office/drawing/2014/main" id="{3B519383-9C52-43D0-987E-68C50F1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688" y="3671734"/>
            <a:ext cx="2249696" cy="224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C9D96EF6-9C3A-4570-B4D0-6CE009FEB61B}"/>
              </a:ext>
            </a:extLst>
          </p:cNvPr>
          <p:cNvSpPr/>
          <p:nvPr/>
        </p:nvSpPr>
        <p:spPr>
          <a:xfrm>
            <a:off x="3614052" y="2392943"/>
            <a:ext cx="217715" cy="1366253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E29DCC-0A08-400B-97E7-E95369F0BB1D}"/>
              </a:ext>
            </a:extLst>
          </p:cNvPr>
          <p:cNvSpPr txBox="1"/>
          <p:nvPr/>
        </p:nvSpPr>
        <p:spPr>
          <a:xfrm>
            <a:off x="1065265" y="2655361"/>
            <a:ext cx="3099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SemiBold SemiConden" panose="020B0502040204020203" pitchFamily="34" charset="0"/>
              </a:rPr>
              <a:t>UDP</a:t>
            </a:r>
            <a:r>
              <a:rPr lang="ko-KR" altLang="en-US" sz="2400" dirty="0">
                <a:latin typeface="Bahnschrift SemiBold SemiConden" panose="020B0502040204020203" pitchFamily="34" charset="0"/>
              </a:rPr>
              <a:t> </a:t>
            </a:r>
            <a:r>
              <a:rPr lang="en-US" altLang="ko-KR" sz="2400" dirty="0">
                <a:latin typeface="Bahnschrift SemiBold SemiConden" panose="020B0502040204020203" pitchFamily="34" charset="0"/>
              </a:rPr>
              <a:t>Communication</a:t>
            </a:r>
          </a:p>
          <a:p>
            <a:r>
              <a:rPr lang="en-US" altLang="ko-KR" sz="2400" dirty="0">
                <a:latin typeface="Bahnschrift SemiBold SemiConden" panose="020B0502040204020203" pitchFamily="34" charset="0"/>
              </a:rPr>
              <a:t>(Ethernet)</a:t>
            </a:r>
            <a:endParaRPr lang="ko-KR" alt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50" name="화살표: 왼쪽 49">
            <a:extLst>
              <a:ext uri="{FF2B5EF4-FFF2-40B4-BE49-F238E27FC236}">
                <a16:creationId xmlns:a16="http://schemas.microsoft.com/office/drawing/2014/main" id="{35D597EF-C40F-4AE7-8877-D611FCD32EAD}"/>
              </a:ext>
            </a:extLst>
          </p:cNvPr>
          <p:cNvSpPr/>
          <p:nvPr/>
        </p:nvSpPr>
        <p:spPr>
          <a:xfrm>
            <a:off x="5463375" y="966865"/>
            <a:ext cx="2055020" cy="218477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왼쪽 54">
            <a:extLst>
              <a:ext uri="{FF2B5EF4-FFF2-40B4-BE49-F238E27FC236}">
                <a16:creationId xmlns:a16="http://schemas.microsoft.com/office/drawing/2014/main" id="{8D93CF9A-1EB5-462F-BC2D-95C8CE9B12DD}"/>
              </a:ext>
            </a:extLst>
          </p:cNvPr>
          <p:cNvSpPr/>
          <p:nvPr/>
        </p:nvSpPr>
        <p:spPr>
          <a:xfrm>
            <a:off x="5463375" y="1684955"/>
            <a:ext cx="2055020" cy="218477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왼쪽 55">
            <a:extLst>
              <a:ext uri="{FF2B5EF4-FFF2-40B4-BE49-F238E27FC236}">
                <a16:creationId xmlns:a16="http://schemas.microsoft.com/office/drawing/2014/main" id="{DD3C818D-1EFE-48EE-87BC-80EAA2CCD585}"/>
              </a:ext>
            </a:extLst>
          </p:cNvPr>
          <p:cNvSpPr/>
          <p:nvPr/>
        </p:nvSpPr>
        <p:spPr>
          <a:xfrm>
            <a:off x="5463375" y="1970309"/>
            <a:ext cx="2055020" cy="218477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Dot Icon of Glyph style - Available in SVG, PNG, EPS, AI &amp; Icon fonts">
            <a:extLst>
              <a:ext uri="{FF2B5EF4-FFF2-40B4-BE49-F238E27FC236}">
                <a16:creationId xmlns:a16="http://schemas.microsoft.com/office/drawing/2014/main" id="{AA5CBDF7-A75A-449E-B440-08D8F0BCD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4" t="34814" r="34403" b="34814"/>
          <a:stretch/>
        </p:blipFill>
        <p:spPr bwMode="auto">
          <a:xfrm>
            <a:off x="6399312" y="1228064"/>
            <a:ext cx="153208" cy="149176"/>
          </a:xfrm>
          <a:prstGeom prst="rect">
            <a:avLst/>
          </a:prstGeom>
          <a:noFill/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64EFE86-DFD9-4B9D-980B-195B8A4ACFB1}"/>
              </a:ext>
            </a:extLst>
          </p:cNvPr>
          <p:cNvSpPr txBox="1"/>
          <p:nvPr/>
        </p:nvSpPr>
        <p:spPr>
          <a:xfrm>
            <a:off x="5949792" y="588551"/>
            <a:ext cx="23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SemiBold SemiConden" panose="020B0502040204020203" pitchFamily="34" charset="0"/>
              </a:rPr>
              <a:t>Ethernet</a:t>
            </a:r>
            <a:endParaRPr lang="ko-KR" alt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D414C7-654F-455D-B480-9990E56E88CA}"/>
              </a:ext>
            </a:extLst>
          </p:cNvPr>
          <p:cNvSpPr txBox="1"/>
          <p:nvPr/>
        </p:nvSpPr>
        <p:spPr>
          <a:xfrm>
            <a:off x="5898787" y="4343388"/>
            <a:ext cx="23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SemiBold SemiConden" panose="020B0502040204020203" pitchFamily="34" charset="0"/>
              </a:rPr>
              <a:t>TCP Socket</a:t>
            </a:r>
            <a:endParaRPr lang="ko-KR" altLang="en-US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64" name="Picture 6" descr="Dot Icon of Glyph style - Available in SVG, PNG, EPS, AI &amp; Icon fonts">
            <a:extLst>
              <a:ext uri="{FF2B5EF4-FFF2-40B4-BE49-F238E27FC236}">
                <a16:creationId xmlns:a16="http://schemas.microsoft.com/office/drawing/2014/main" id="{48604686-5877-4430-B4B2-74E072A67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4" t="34814" r="34403" b="34814"/>
          <a:stretch/>
        </p:blipFill>
        <p:spPr bwMode="auto">
          <a:xfrm>
            <a:off x="6399312" y="1358974"/>
            <a:ext cx="153208" cy="149176"/>
          </a:xfrm>
          <a:prstGeom prst="rect">
            <a:avLst/>
          </a:prstGeom>
          <a:noFill/>
        </p:spPr>
      </p:pic>
      <p:pic>
        <p:nvPicPr>
          <p:cNvPr id="65" name="Picture 6" descr="Dot Icon of Glyph style - Available in SVG, PNG, EPS, AI &amp; Icon fonts">
            <a:extLst>
              <a:ext uri="{FF2B5EF4-FFF2-40B4-BE49-F238E27FC236}">
                <a16:creationId xmlns:a16="http://schemas.microsoft.com/office/drawing/2014/main" id="{BCF9CBE7-AB6B-439D-8AD6-F3EFD4018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4" t="34814" r="34403" b="34814"/>
          <a:stretch/>
        </p:blipFill>
        <p:spPr bwMode="auto">
          <a:xfrm>
            <a:off x="6399312" y="1489884"/>
            <a:ext cx="153208" cy="149176"/>
          </a:xfrm>
          <a:prstGeom prst="rect">
            <a:avLst/>
          </a:prstGeom>
          <a:noFill/>
        </p:spPr>
      </p:pic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B6C38CAE-3597-4F5D-8C33-1A5B5B98755A}"/>
              </a:ext>
            </a:extLst>
          </p:cNvPr>
          <p:cNvSpPr/>
          <p:nvPr/>
        </p:nvSpPr>
        <p:spPr>
          <a:xfrm>
            <a:off x="5207946" y="4692746"/>
            <a:ext cx="2716006" cy="30431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5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478B3B-B50D-49DA-879F-DF3EC18A2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57" y="4397922"/>
            <a:ext cx="1719221" cy="1719221"/>
          </a:xfrm>
          <a:prstGeom prst="rect">
            <a:avLst/>
          </a:prstGeom>
        </p:spPr>
      </p:pic>
      <p:pic>
        <p:nvPicPr>
          <p:cNvPr id="1026" name="Picture 2" descr="LanguageTool (@languagetoolorg) | Twitter">
            <a:extLst>
              <a:ext uri="{FF2B5EF4-FFF2-40B4-BE49-F238E27FC236}">
                <a16:creationId xmlns:a16="http://schemas.microsoft.com/office/drawing/2014/main" id="{2C7B6C54-2E96-44EE-AA01-2D95657B7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37" y="572039"/>
            <a:ext cx="1719221" cy="171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Icon - Free Download, PNG and Vector">
            <a:extLst>
              <a:ext uri="{FF2B5EF4-FFF2-40B4-BE49-F238E27FC236}">
                <a16:creationId xmlns:a16="http://schemas.microsoft.com/office/drawing/2014/main" id="{32402ACA-AED2-496E-AFEF-0FFF0E91D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37" y="4397921"/>
            <a:ext cx="1719222" cy="17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lAI">
            <a:extLst>
              <a:ext uri="{FF2B5EF4-FFF2-40B4-BE49-F238E27FC236}">
                <a16:creationId xmlns:a16="http://schemas.microsoft.com/office/drawing/2014/main" id="{03B1E2F3-C576-4B03-9BBA-E59C928A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98" y="4397921"/>
            <a:ext cx="1719221" cy="171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Framework-icon | Brands SN - SZ">
            <a:extLst>
              <a:ext uri="{FF2B5EF4-FFF2-40B4-BE49-F238E27FC236}">
                <a16:creationId xmlns:a16="http://schemas.microsoft.com/office/drawing/2014/main" id="{0DAD001C-FB1C-488C-A80A-A3C7A5043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2" y="740856"/>
            <a:ext cx="1400175" cy="138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카카오톡 로고(.ai) 일러스트 다운로드">
            <a:extLst>
              <a:ext uri="{FF2B5EF4-FFF2-40B4-BE49-F238E27FC236}">
                <a16:creationId xmlns:a16="http://schemas.microsoft.com/office/drawing/2014/main" id="{8E6487CA-D2F7-40A9-B708-3A30F3E2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4" y="740857"/>
            <a:ext cx="1381589" cy="138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177C8DE0-73C3-471B-8450-0338E9697DAB}"/>
              </a:ext>
            </a:extLst>
          </p:cNvPr>
          <p:cNvSpPr/>
          <p:nvPr/>
        </p:nvSpPr>
        <p:spPr>
          <a:xfrm>
            <a:off x="10240357" y="2460078"/>
            <a:ext cx="282279" cy="1590929"/>
          </a:xfrm>
          <a:prstGeom prst="up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93F9D665-2964-44F7-B2E0-54B619CA0B83}"/>
              </a:ext>
            </a:extLst>
          </p:cNvPr>
          <p:cNvSpPr/>
          <p:nvPr/>
        </p:nvSpPr>
        <p:spPr>
          <a:xfrm rot="16200000">
            <a:off x="8081316" y="286372"/>
            <a:ext cx="282279" cy="1590929"/>
          </a:xfrm>
          <a:prstGeom prst="up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B1E47534-1B0E-4F31-9D44-527AC1E8242C}"/>
              </a:ext>
            </a:extLst>
          </p:cNvPr>
          <p:cNvSpPr/>
          <p:nvPr/>
        </p:nvSpPr>
        <p:spPr>
          <a:xfrm rot="2700000">
            <a:off x="4272301" y="1962512"/>
            <a:ext cx="294035" cy="2932976"/>
          </a:xfrm>
          <a:prstGeom prst="upDown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F1CBA126-5305-4E48-A617-BDD811AD872A}"/>
              </a:ext>
            </a:extLst>
          </p:cNvPr>
          <p:cNvSpPr/>
          <p:nvPr/>
        </p:nvSpPr>
        <p:spPr>
          <a:xfrm rot="5400000">
            <a:off x="4124274" y="254622"/>
            <a:ext cx="292247" cy="2374846"/>
          </a:xfrm>
          <a:prstGeom prst="upDown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FEB055CB-D0FD-41CA-83C9-C8EC3FF5506F}"/>
              </a:ext>
            </a:extLst>
          </p:cNvPr>
          <p:cNvSpPr/>
          <p:nvPr/>
        </p:nvSpPr>
        <p:spPr>
          <a:xfrm rot="10800000">
            <a:off x="6664052" y="2460078"/>
            <a:ext cx="282278" cy="1789524"/>
          </a:xfrm>
          <a:prstGeom prst="up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B5D09B45-BA7C-4B23-B65E-2DD345FC1D31}"/>
              </a:ext>
            </a:extLst>
          </p:cNvPr>
          <p:cNvSpPr/>
          <p:nvPr/>
        </p:nvSpPr>
        <p:spPr>
          <a:xfrm>
            <a:off x="5906936" y="2460078"/>
            <a:ext cx="282278" cy="1789524"/>
          </a:xfrm>
          <a:prstGeom prst="up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ACE22-7019-4AC0-BF1D-F93205C4F4C5}"/>
              </a:ext>
            </a:extLst>
          </p:cNvPr>
          <p:cNvSpPr txBox="1"/>
          <p:nvPr/>
        </p:nvSpPr>
        <p:spPr>
          <a:xfrm>
            <a:off x="9529220" y="5957151"/>
            <a:ext cx="238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Bahnschrift SemiBold SemiConden" panose="020B0502040204020203" pitchFamily="34" charset="0"/>
              </a:rPr>
              <a:t>Michin</a:t>
            </a:r>
            <a:r>
              <a:rPr lang="en-US" altLang="ko-KR" sz="2000" dirty="0">
                <a:latin typeface="Bahnschrift SemiBold SemiConden" panose="020B0502040204020203" pitchFamily="34" charset="0"/>
              </a:rPr>
              <a:t> AI</a:t>
            </a:r>
            <a:endParaRPr lang="ko-KR" alt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80225-93D3-4EA0-9E49-2B99FC268EBC}"/>
              </a:ext>
            </a:extLst>
          </p:cNvPr>
          <p:cNvSpPr txBox="1"/>
          <p:nvPr/>
        </p:nvSpPr>
        <p:spPr>
          <a:xfrm>
            <a:off x="6035272" y="5957151"/>
            <a:ext cx="238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Bahnschrift SemiBold SemiConden" panose="020B0502040204020203" pitchFamily="34" charset="0"/>
              </a:rPr>
              <a:t>ParlAI</a:t>
            </a:r>
            <a:endParaRPr lang="ko-KR" alt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9C35A4-DD76-46A9-9284-9EF6C6C8DE1A}"/>
              </a:ext>
            </a:extLst>
          </p:cNvPr>
          <p:cNvSpPr txBox="1"/>
          <p:nvPr/>
        </p:nvSpPr>
        <p:spPr>
          <a:xfrm>
            <a:off x="1668878" y="1914688"/>
            <a:ext cx="238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Bahnschrift SemiBold SemiConden" panose="020B0502040204020203" pitchFamily="34" charset="0"/>
              </a:rPr>
              <a:t>LanguageTool</a:t>
            </a:r>
            <a:endParaRPr lang="ko-KR" alt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8E614-8B8B-4EAC-9514-EA2DCEBF27A4}"/>
              </a:ext>
            </a:extLst>
          </p:cNvPr>
          <p:cNvSpPr txBox="1"/>
          <p:nvPr/>
        </p:nvSpPr>
        <p:spPr>
          <a:xfrm>
            <a:off x="1845340" y="5957151"/>
            <a:ext cx="238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Bahnschrift SemiBold SemiConden" panose="020B0502040204020203" pitchFamily="34" charset="0"/>
              </a:rPr>
              <a:t>MongoDB</a:t>
            </a:r>
            <a:endParaRPr lang="ko-KR" alt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DC1E9149-6A33-43C5-9C0F-9C39CAD10D1A}"/>
              </a:ext>
            </a:extLst>
          </p:cNvPr>
          <p:cNvSpPr/>
          <p:nvPr/>
        </p:nvSpPr>
        <p:spPr>
          <a:xfrm rot="5400000">
            <a:off x="8081316" y="930355"/>
            <a:ext cx="282279" cy="1590929"/>
          </a:xfrm>
          <a:prstGeom prst="up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66AA5BF5-820B-4FCC-9A91-EF8CEEA4D976}"/>
              </a:ext>
            </a:extLst>
          </p:cNvPr>
          <p:cNvSpPr/>
          <p:nvPr/>
        </p:nvSpPr>
        <p:spPr>
          <a:xfrm rot="10800000">
            <a:off x="9529220" y="2460077"/>
            <a:ext cx="282279" cy="1590929"/>
          </a:xfrm>
          <a:prstGeom prst="up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D7185D-CF5A-4504-81B6-D00EA0A3A36B}"/>
              </a:ext>
            </a:extLst>
          </p:cNvPr>
          <p:cNvSpPr txBox="1"/>
          <p:nvPr/>
        </p:nvSpPr>
        <p:spPr>
          <a:xfrm>
            <a:off x="3808872" y="915139"/>
            <a:ext cx="23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SemiBold SemiConden" panose="020B0502040204020203" pitchFamily="34" charset="0"/>
              </a:rPr>
              <a:t>Async</a:t>
            </a:r>
            <a:endParaRPr lang="ko-KR" alt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43A297-DE86-4D23-9C9B-A99E8F1C2C31}"/>
              </a:ext>
            </a:extLst>
          </p:cNvPr>
          <p:cNvSpPr txBox="1"/>
          <p:nvPr/>
        </p:nvSpPr>
        <p:spPr>
          <a:xfrm>
            <a:off x="3590246" y="2974728"/>
            <a:ext cx="23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SemiBold SemiConden" panose="020B0502040204020203" pitchFamily="34" charset="0"/>
              </a:rPr>
              <a:t>Async</a:t>
            </a:r>
            <a:endParaRPr lang="ko-KR" alt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95247-E9FD-46BF-854D-51C04837AFFB}"/>
              </a:ext>
            </a:extLst>
          </p:cNvPr>
          <p:cNvSpPr txBox="1"/>
          <p:nvPr/>
        </p:nvSpPr>
        <p:spPr>
          <a:xfrm>
            <a:off x="6363312" y="3631264"/>
            <a:ext cx="23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SemiBold SemiConden" panose="020B0502040204020203" pitchFamily="34" charset="0"/>
              </a:rPr>
              <a:t>Web Socket</a:t>
            </a:r>
            <a:endParaRPr lang="ko-KR" alt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F2F265-C55F-4F84-9A2C-A98C85CE31C9}"/>
              </a:ext>
            </a:extLst>
          </p:cNvPr>
          <p:cNvSpPr txBox="1"/>
          <p:nvPr/>
        </p:nvSpPr>
        <p:spPr>
          <a:xfrm>
            <a:off x="5329733" y="2721346"/>
            <a:ext cx="2380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SemiBold SemiConden" panose="020B0502040204020203" pitchFamily="34" charset="0"/>
              </a:rPr>
              <a:t>Message</a:t>
            </a:r>
          </a:p>
          <a:p>
            <a:r>
              <a:rPr lang="en-US" altLang="ko-KR" sz="2400" dirty="0">
                <a:latin typeface="Bahnschrift SemiBold SemiConden" panose="020B0502040204020203" pitchFamily="34" charset="0"/>
              </a:rPr>
              <a:t>Polling</a:t>
            </a:r>
            <a:endParaRPr lang="ko-KR" alt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8B15E0-0AD8-4A36-A803-E1F6D98D8F1F}"/>
              </a:ext>
            </a:extLst>
          </p:cNvPr>
          <p:cNvSpPr txBox="1"/>
          <p:nvPr/>
        </p:nvSpPr>
        <p:spPr>
          <a:xfrm>
            <a:off x="7827749" y="592990"/>
            <a:ext cx="23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SemiBold SemiConden" panose="020B0502040204020203" pitchFamily="34" charset="0"/>
              </a:rPr>
              <a:t>POST</a:t>
            </a:r>
            <a:endParaRPr lang="ko-KR" alt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B8908D-E81E-43DE-BF15-505254BF8D4E}"/>
              </a:ext>
            </a:extLst>
          </p:cNvPr>
          <p:cNvSpPr txBox="1"/>
          <p:nvPr/>
        </p:nvSpPr>
        <p:spPr>
          <a:xfrm>
            <a:off x="7578315" y="1225344"/>
            <a:ext cx="23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SemiBold SemiConden" panose="020B0502040204020203" pitchFamily="34" charset="0"/>
              </a:rPr>
              <a:t>Response</a:t>
            </a:r>
            <a:endParaRPr lang="ko-KR" altLang="en-US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206464D8-AFA5-4C46-96D7-E420A7145FF4}"/>
              </a:ext>
            </a:extLst>
          </p:cNvPr>
          <p:cNvSpPr/>
          <p:nvPr/>
        </p:nvSpPr>
        <p:spPr>
          <a:xfrm>
            <a:off x="8606313" y="3135925"/>
            <a:ext cx="883078" cy="416418"/>
          </a:xfrm>
          <a:prstGeom prst="wedgeRoundRectCallout">
            <a:avLst>
              <a:gd name="adj1" fmla="val 39115"/>
              <a:gd name="adj2" fmla="val 85614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대화</a:t>
            </a:r>
          </a:p>
        </p:txBody>
      </p:sp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2C6523B6-CB05-4C97-B99C-F9BEE82417C6}"/>
              </a:ext>
            </a:extLst>
          </p:cNvPr>
          <p:cNvSpPr/>
          <p:nvPr/>
        </p:nvSpPr>
        <p:spPr>
          <a:xfrm>
            <a:off x="10544555" y="3135925"/>
            <a:ext cx="883078" cy="416418"/>
          </a:xfrm>
          <a:prstGeom prst="wedgeRoundRectCallout">
            <a:avLst>
              <a:gd name="adj1" fmla="val -42633"/>
              <a:gd name="adj2" fmla="val 89466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대화</a:t>
            </a:r>
          </a:p>
        </p:txBody>
      </p:sp>
    </p:spTree>
    <p:extLst>
      <p:ext uri="{BB962C8B-B14F-4D97-AF65-F5344CB8AC3E}">
        <p14:creationId xmlns:p14="http://schemas.microsoft.com/office/powerpoint/2010/main" val="252794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Bahnschrift SemiBold SemiConden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정인균</dc:creator>
  <cp:lastModifiedBy>정인균</cp:lastModifiedBy>
  <cp:revision>12</cp:revision>
  <dcterms:created xsi:type="dcterms:W3CDTF">2020-12-29T15:58:13Z</dcterms:created>
  <dcterms:modified xsi:type="dcterms:W3CDTF">2020-12-29T17:31:20Z</dcterms:modified>
</cp:coreProperties>
</file>