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3c63a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3c63a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3c63a5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3c63a5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3c63a5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3c63a5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image analysis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chemeClr val="dk1"/>
                </a:solidFill>
              </a:rPr>
              <a:t>“Sentences” are blurbs on covers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OCR recognizes each sentence by font, size, place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Existing Ontology for Words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