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bc70fea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bc70fea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bc70fea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bc70fea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bc70fea8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bc70fea8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bc70fea8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bc70fea8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We Have Met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need to write a thank you note and invitation to Data+ </a:t>
            </a:r>
            <a:r>
              <a:rPr lang="en"/>
              <a:t>presentation</a:t>
            </a:r>
            <a:r>
              <a:rPr lang="en"/>
              <a:t> (: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Lab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John Little - web scraping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Eric Monson - OCR help and feminist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Mark Thomas - helped with navigating DVS help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Liz Milowitz -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Will Shaw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Drew Keener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Librarians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Hannah (?):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Kelly Wooten: Feminist and media resources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Mine? Stats help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Priscilla Wald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Dr. Siegel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Data+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