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4"/>
  </p:notesMasterIdLst>
  <p:sldIdLst>
    <p:sldId id="256" r:id="rId2"/>
    <p:sldId id="259" r:id="rId3"/>
    <p:sldId id="261" r:id="rId4"/>
    <p:sldId id="293" r:id="rId5"/>
    <p:sldId id="263" r:id="rId6"/>
    <p:sldId id="280" r:id="rId7"/>
    <p:sldId id="277" r:id="rId8"/>
    <p:sldId id="302" r:id="rId9"/>
    <p:sldId id="289" r:id="rId10"/>
    <p:sldId id="295" r:id="rId11"/>
    <p:sldId id="285" r:id="rId12"/>
    <p:sldId id="305" r:id="rId13"/>
  </p:sldIdLst>
  <p:sldSz cx="9144000" cy="5143500" type="screen16x9"/>
  <p:notesSz cx="6858000" cy="9144000"/>
  <p:embeddedFontLst>
    <p:embeddedFont>
      <p:font typeface="Cambay" panose="020B0604020202020204" charset="0"/>
      <p:regular r:id="rId15"/>
      <p:bold r:id="rId16"/>
      <p:italic r:id="rId17"/>
      <p:boldItalic r:id="rId18"/>
    </p:embeddedFont>
    <p:embeddedFont>
      <p:font typeface="DM Sans" pitchFamily="2" charset="0"/>
      <p:regular r:id="rId19"/>
      <p:bold r:id="rId20"/>
      <p:italic r:id="rId21"/>
      <p:boldItalic r:id="rId22"/>
    </p:embeddedFont>
    <p:embeddedFont>
      <p:font typeface="Roboto"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E05DB07-C621-49C8-B39D-2933B4323F47}">
  <a:tblStyle styleId="{4E05DB07-C621-49C8-B39D-2933B4323F4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5" d="100"/>
          <a:sy n="135" d="100"/>
        </p:scale>
        <p:origin x="30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cmarquez\Downloads\Grafico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pivotSource>
    <c:name>[Graficos.xlsx]Hoja2!TablaDinámica1</c:name>
    <c:fmtId val="13"/>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DM Sans" pitchFamily="2" charset="0"/>
                <a:ea typeface="+mn-ea"/>
                <a:cs typeface="+mn-cs"/>
              </a:defRPr>
            </a:pPr>
            <a:r>
              <a:rPr lang="en-US">
                <a:latin typeface="DM Sans" pitchFamily="2" charset="0"/>
              </a:rPr>
              <a:t>Total de Unidades</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DM Sans" pitchFamily="2" charset="0"/>
              <a:ea typeface="+mn-ea"/>
              <a:cs typeface="+mn-cs"/>
            </a:defRPr>
          </a:pPr>
          <a:endParaRPr lang="es-AR"/>
        </a:p>
      </c:txPr>
    </c:title>
    <c:autoTitleDeleted val="0"/>
    <c:pivotFmts>
      <c:pivotFmt>
        <c:idx val="0"/>
        <c:spPr>
          <a:solidFill>
            <a:schemeClr val="tx1">
              <a:lumMod val="85000"/>
              <a:lumOff val="15000"/>
              <a:alpha val="85000"/>
            </a:schemeClr>
          </a:solidFill>
          <a:ln w="9525" cap="flat" cmpd="sng" algn="ctr">
            <a:solidFill>
              <a:schemeClr val="tx1">
                <a:lumMod val="75000"/>
                <a:lumOff val="25000"/>
                <a:alpha val="50000"/>
              </a:schemeClr>
            </a:solidFill>
            <a:round/>
          </a:ln>
          <a:effectLst/>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s-AR"/>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tx1">
              <a:lumMod val="85000"/>
              <a:lumOff val="15000"/>
              <a:alpha val="85000"/>
            </a:schemeClr>
          </a:solidFill>
          <a:ln w="9525" cap="flat" cmpd="sng" algn="ctr">
            <a:solidFill>
              <a:schemeClr val="tx1">
                <a:lumMod val="75000"/>
                <a:lumOff val="25000"/>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s-AR"/>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tx1">
              <a:lumMod val="85000"/>
              <a:lumOff val="15000"/>
              <a:alpha val="85000"/>
            </a:schemeClr>
          </a:solidFill>
          <a:ln w="9525" cap="flat" cmpd="sng" algn="ctr">
            <a:solidFill>
              <a:schemeClr val="tx1">
                <a:lumMod val="75000"/>
                <a:lumOff val="25000"/>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s-AR"/>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Hoja2!$B$3</c:f>
              <c:strCache>
                <c:ptCount val="1"/>
                <c:pt idx="0">
                  <c:v>Total</c:v>
                </c:pt>
              </c:strCache>
            </c:strRef>
          </c:tx>
          <c:spPr>
            <a:solidFill>
              <a:schemeClr val="tx1">
                <a:lumMod val="85000"/>
                <a:lumOff val="15000"/>
                <a:alpha val="85000"/>
              </a:schemeClr>
            </a:solidFill>
            <a:ln w="9525" cap="flat" cmpd="sng" algn="ctr">
              <a:solidFill>
                <a:schemeClr val="tx1">
                  <a:lumMod val="75000"/>
                  <a:lumOff val="25000"/>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DM Sans" pitchFamily="2" charset="0"/>
                    <a:ea typeface="+mn-ea"/>
                    <a:cs typeface="+mn-cs"/>
                  </a:defRPr>
                </a:pPr>
                <a:endParaRPr lang="es-AR"/>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Hoja2!$A$4:$A$12</c:f>
              <c:strCache>
                <c:ptCount val="8"/>
                <c:pt idx="0">
                  <c:v>OTROS (58)</c:v>
                </c:pt>
                <c:pt idx="1">
                  <c:v>HYUNDAI</c:v>
                </c:pt>
                <c:pt idx="2">
                  <c:v>TOYOTA</c:v>
                </c:pt>
                <c:pt idx="3">
                  <c:v>MERCEDES-BENZ</c:v>
                </c:pt>
                <c:pt idx="4">
                  <c:v>FORD</c:v>
                </c:pt>
                <c:pt idx="5">
                  <c:v>CHEVROLET</c:v>
                </c:pt>
                <c:pt idx="6">
                  <c:v>BMW</c:v>
                </c:pt>
                <c:pt idx="7">
                  <c:v>HONDA</c:v>
                </c:pt>
              </c:strCache>
            </c:strRef>
          </c:cat>
          <c:val>
            <c:numRef>
              <c:f>Hoja2!$B$4:$B$12</c:f>
              <c:numCache>
                <c:formatCode>General</c:formatCode>
                <c:ptCount val="8"/>
                <c:pt idx="0">
                  <c:v>5415</c:v>
                </c:pt>
                <c:pt idx="1">
                  <c:v>3729</c:v>
                </c:pt>
                <c:pt idx="2">
                  <c:v>3606</c:v>
                </c:pt>
                <c:pt idx="3">
                  <c:v>2043</c:v>
                </c:pt>
                <c:pt idx="4">
                  <c:v>1088</c:v>
                </c:pt>
                <c:pt idx="5">
                  <c:v>1047</c:v>
                </c:pt>
                <c:pt idx="6">
                  <c:v>1036</c:v>
                </c:pt>
                <c:pt idx="7">
                  <c:v>960</c:v>
                </c:pt>
              </c:numCache>
            </c:numRef>
          </c:val>
          <c:extLst>
            <c:ext xmlns:c16="http://schemas.microsoft.com/office/drawing/2014/chart" uri="{C3380CC4-5D6E-409C-BE32-E72D297353CC}">
              <c16:uniqueId val="{00000000-FA2A-4145-B176-E8A8A0496722}"/>
            </c:ext>
          </c:extLst>
        </c:ser>
        <c:dLbls>
          <c:dLblPos val="inEnd"/>
          <c:showLegendKey val="0"/>
          <c:showVal val="1"/>
          <c:showCatName val="0"/>
          <c:showSerName val="0"/>
          <c:showPercent val="0"/>
          <c:showBubbleSize val="0"/>
        </c:dLbls>
        <c:gapWidth val="65"/>
        <c:axId val="1611249711"/>
        <c:axId val="1611252111"/>
      </c:barChart>
      <c:catAx>
        <c:axId val="1611249711"/>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800" b="0" i="0" u="none" strike="noStrike" kern="1200" cap="all" baseline="0">
                <a:solidFill>
                  <a:schemeClr val="dk1">
                    <a:lumMod val="75000"/>
                    <a:lumOff val="25000"/>
                  </a:schemeClr>
                </a:solidFill>
                <a:latin typeface="DM Sans" pitchFamily="2" charset="0"/>
                <a:ea typeface="+mn-ea"/>
                <a:cs typeface="+mn-cs"/>
              </a:defRPr>
            </a:pPr>
            <a:endParaRPr lang="es-AR"/>
          </a:p>
        </c:txPr>
        <c:crossAx val="1611252111"/>
        <c:crosses val="autoZero"/>
        <c:auto val="1"/>
        <c:lblAlgn val="ctr"/>
        <c:lblOffset val="100"/>
        <c:noMultiLvlLbl val="0"/>
      </c:catAx>
      <c:valAx>
        <c:axId val="1611252111"/>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161124971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s-AR"/>
    </a:p>
  </c:txPr>
  <c:externalData r:id="rId3">
    <c:autoUpdate val="0"/>
  </c:externalData>
  <c:extLst>
    <c:ext xmlns:c14="http://schemas.microsoft.com/office/drawing/2007/8/2/chart" uri="{781A3756-C4B2-4CAC-9D66-4F8BD8637D16}">
      <c14:pivotOptions>
        <c14:dropZoneFilter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9"/>
        <p:cNvGrpSpPr/>
        <p:nvPr/>
      </p:nvGrpSpPr>
      <p:grpSpPr>
        <a:xfrm>
          <a:off x="0" y="0"/>
          <a:ext cx="0" cy="0"/>
          <a:chOff x="0" y="0"/>
          <a:chExt cx="0" cy="0"/>
        </a:xfrm>
      </p:grpSpPr>
      <p:sp>
        <p:nvSpPr>
          <p:cNvPr id="1070" name="Google Shape;1070;g21c32e4b9e4_0_185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1" name="Google Shape;1071;g21c32e4b9e4_0_185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g21c32e4b9e4_0_183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2" name="Google Shape;872;g21c32e4b9e4_0_18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0"/>
        <p:cNvGrpSpPr/>
        <p:nvPr/>
      </p:nvGrpSpPr>
      <p:grpSpPr>
        <a:xfrm>
          <a:off x="0" y="0"/>
          <a:ext cx="0" cy="0"/>
          <a:chOff x="0" y="0"/>
          <a:chExt cx="0" cy="0"/>
        </a:xfrm>
      </p:grpSpPr>
      <p:sp>
        <p:nvSpPr>
          <p:cNvPr id="1311" name="Google Shape;1311;g21c32e4b9e4_0_189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2" name="Google Shape;1312;g21c32e4b9e4_0_189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21b6fc200b6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21b6fc200b6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21b6fc200b6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21b6fc200b6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0"/>
        <p:cNvGrpSpPr/>
        <p:nvPr/>
      </p:nvGrpSpPr>
      <p:grpSpPr>
        <a:xfrm>
          <a:off x="0" y="0"/>
          <a:ext cx="0" cy="0"/>
          <a:chOff x="0" y="0"/>
          <a:chExt cx="0" cy="0"/>
        </a:xfrm>
      </p:grpSpPr>
      <p:sp>
        <p:nvSpPr>
          <p:cNvPr id="1051" name="Google Shape;1051;g21c32e4b9e4_0_185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2" name="Google Shape;1052;g21c32e4b9e4_0_185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21b6fc200b6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21b6fc200b6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21c32e4b9e4_0_18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21c32e4b9e4_0_18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21c32e4b9e4_0_18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21c32e4b9e4_0_18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2"/>
        <p:cNvGrpSpPr/>
        <p:nvPr/>
      </p:nvGrpSpPr>
      <p:grpSpPr>
        <a:xfrm>
          <a:off x="0" y="0"/>
          <a:ext cx="0" cy="0"/>
          <a:chOff x="0" y="0"/>
          <a:chExt cx="0" cy="0"/>
        </a:xfrm>
      </p:grpSpPr>
      <p:sp>
        <p:nvSpPr>
          <p:cNvPr id="1263" name="Google Shape;1263;g21c32e4b9e4_0_188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4" name="Google Shape;1264;g21c32e4b9e4_0_188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9"/>
        <p:cNvGrpSpPr/>
        <p:nvPr/>
      </p:nvGrpSpPr>
      <p:grpSpPr>
        <a:xfrm>
          <a:off x="0" y="0"/>
          <a:ext cx="0" cy="0"/>
          <a:chOff x="0" y="0"/>
          <a:chExt cx="0" cy="0"/>
        </a:xfrm>
      </p:grpSpPr>
      <p:sp>
        <p:nvSpPr>
          <p:cNvPr id="950" name="Google Shape;950;g21c32e4b9e4_0_184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1" name="Google Shape;951;g21c32e4b9e4_0_184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lt1"/>
            </a:gs>
            <a:gs pos="100000">
              <a:schemeClr val="dk2"/>
            </a:gs>
          </a:gsLst>
          <a:lin ang="2700006" scaled="0"/>
        </a:gradFill>
        <a:effectLst/>
      </p:bgPr>
    </p:bg>
    <p:spTree>
      <p:nvGrpSpPr>
        <p:cNvPr id="1" name="Shape 8"/>
        <p:cNvGrpSpPr/>
        <p:nvPr/>
      </p:nvGrpSpPr>
      <p:grpSpPr>
        <a:xfrm>
          <a:off x="0" y="0"/>
          <a:ext cx="0" cy="0"/>
          <a:chOff x="0" y="0"/>
          <a:chExt cx="0" cy="0"/>
        </a:xfrm>
      </p:grpSpPr>
      <p:grpSp>
        <p:nvGrpSpPr>
          <p:cNvPr id="9" name="Google Shape;9;p2"/>
          <p:cNvGrpSpPr/>
          <p:nvPr/>
        </p:nvGrpSpPr>
        <p:grpSpPr>
          <a:xfrm>
            <a:off x="-1142721" y="-15975"/>
            <a:ext cx="10361312" cy="5179650"/>
            <a:chOff x="-1142721" y="-15975"/>
            <a:chExt cx="10361312" cy="5179650"/>
          </a:xfrm>
        </p:grpSpPr>
        <p:grpSp>
          <p:nvGrpSpPr>
            <p:cNvPr id="10" name="Google Shape;10;p2"/>
            <p:cNvGrpSpPr/>
            <p:nvPr/>
          </p:nvGrpSpPr>
          <p:grpSpPr>
            <a:xfrm>
              <a:off x="-1142721" y="4397399"/>
              <a:ext cx="10361312" cy="766276"/>
              <a:chOff x="-1142721" y="4397399"/>
              <a:chExt cx="10361312" cy="766276"/>
            </a:xfrm>
          </p:grpSpPr>
          <p:sp>
            <p:nvSpPr>
              <p:cNvPr id="11" name="Google Shape;11;p2"/>
              <p:cNvSpPr/>
              <p:nvPr/>
            </p:nvSpPr>
            <p:spPr>
              <a:xfrm>
                <a:off x="4574850" y="4486500"/>
                <a:ext cx="4577375" cy="658575"/>
              </a:xfrm>
              <a:custGeom>
                <a:avLst/>
                <a:gdLst/>
                <a:ahLst/>
                <a:cxnLst/>
                <a:rect l="l" t="t" r="r" b="b"/>
                <a:pathLst>
                  <a:path w="183095" h="26343" extrusionOk="0">
                    <a:moveTo>
                      <a:pt x="6858" y="0"/>
                    </a:moveTo>
                    <a:lnTo>
                      <a:pt x="0" y="26343"/>
                    </a:lnTo>
                    <a:lnTo>
                      <a:pt x="183095" y="26103"/>
                    </a:lnTo>
                    <a:lnTo>
                      <a:pt x="183095" y="323"/>
                    </a:lnTo>
                    <a:close/>
                  </a:path>
                </a:pathLst>
              </a:custGeom>
              <a:solidFill>
                <a:schemeClr val="lt2"/>
              </a:solidFill>
              <a:ln>
                <a:noFill/>
              </a:ln>
            </p:spPr>
          </p:sp>
          <p:sp>
            <p:nvSpPr>
              <p:cNvPr id="12" name="Google Shape;12;p2"/>
              <p:cNvSpPr/>
              <p:nvPr/>
            </p:nvSpPr>
            <p:spPr>
              <a:xfrm>
                <a:off x="5822175" y="4486975"/>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13" name="Google Shape;13;p2"/>
              <p:cNvSpPr/>
              <p:nvPr/>
            </p:nvSpPr>
            <p:spPr>
              <a:xfrm>
                <a:off x="7150900" y="4486975"/>
                <a:ext cx="2021700" cy="668900"/>
              </a:xfrm>
              <a:custGeom>
                <a:avLst/>
                <a:gdLst/>
                <a:ahLst/>
                <a:cxnLst/>
                <a:rect l="l" t="t" r="r" b="b"/>
                <a:pathLst>
                  <a:path w="80868" h="26756" extrusionOk="0">
                    <a:moveTo>
                      <a:pt x="6867" y="0"/>
                    </a:moveTo>
                    <a:lnTo>
                      <a:pt x="0" y="26756"/>
                    </a:lnTo>
                    <a:lnTo>
                      <a:pt x="80868" y="26602"/>
                    </a:lnTo>
                    <a:lnTo>
                      <a:pt x="80678" y="1456"/>
                    </a:lnTo>
                    <a:close/>
                  </a:path>
                </a:pathLst>
              </a:custGeom>
              <a:gradFill>
                <a:gsLst>
                  <a:gs pos="0">
                    <a:schemeClr val="lt2"/>
                  </a:gs>
                  <a:gs pos="100000">
                    <a:schemeClr val="accent2"/>
                  </a:gs>
                </a:gsLst>
                <a:lin ang="2700006" scaled="0"/>
              </a:gradFill>
              <a:ln>
                <a:noFill/>
              </a:ln>
            </p:spPr>
          </p:sp>
          <p:sp>
            <p:nvSpPr>
              <p:cNvPr id="14" name="Google Shape;14;p2"/>
              <p:cNvSpPr/>
              <p:nvPr/>
            </p:nvSpPr>
            <p:spPr>
              <a:xfrm>
                <a:off x="-1142721" y="4397399"/>
                <a:ext cx="7364863" cy="335201"/>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613175" y="4634650"/>
                <a:ext cx="4605416" cy="449401"/>
              </a:xfrm>
              <a:custGeom>
                <a:avLst/>
                <a:gdLst/>
                <a:ahLst/>
                <a:cxnLst/>
                <a:rect l="l" t="t" r="r" b="b"/>
                <a:pathLst>
                  <a:path w="51014" h="4978" fill="none" extrusionOk="0">
                    <a:moveTo>
                      <a:pt x="1" y="3301"/>
                    </a:moveTo>
                    <a:lnTo>
                      <a:pt x="7560" y="3301"/>
                    </a:lnTo>
                    <a:lnTo>
                      <a:pt x="10860" y="1"/>
                    </a:lnTo>
                    <a:lnTo>
                      <a:pt x="29697" y="1"/>
                    </a:lnTo>
                    <a:lnTo>
                      <a:pt x="34677" y="4978"/>
                    </a:lnTo>
                    <a:lnTo>
                      <a:pt x="51014" y="4978"/>
                    </a:lnTo>
                  </a:path>
                </a:pathLst>
              </a:custGeom>
              <a:noFill/>
              <a:ln w="9525" cap="flat" cmpd="sng">
                <a:solidFill>
                  <a:schemeClr val="dk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p:nvPr/>
          </p:nvSpPr>
          <p:spPr>
            <a:xfrm>
              <a:off x="100" y="-15975"/>
              <a:ext cx="9144000" cy="552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2"/>
          <p:cNvSpPr txBox="1">
            <a:spLocks noGrp="1"/>
          </p:cNvSpPr>
          <p:nvPr>
            <p:ph type="ctrTitle"/>
          </p:nvPr>
        </p:nvSpPr>
        <p:spPr>
          <a:xfrm>
            <a:off x="714675" y="1449208"/>
            <a:ext cx="3898500" cy="21552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8" name="Google Shape;18;p2"/>
          <p:cNvSpPr txBox="1">
            <a:spLocks noGrp="1"/>
          </p:cNvSpPr>
          <p:nvPr>
            <p:ph type="subTitle" idx="1"/>
          </p:nvPr>
        </p:nvSpPr>
        <p:spPr>
          <a:xfrm>
            <a:off x="714675" y="3621515"/>
            <a:ext cx="3898500" cy="449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latin typeface="DM Sans"/>
                <a:ea typeface="DM Sans"/>
                <a:cs typeface="DM Sans"/>
                <a:sym typeface="DM San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9" name="Google Shape;19;p2"/>
          <p:cNvSpPr>
            <a:spLocks noGrp="1"/>
          </p:cNvSpPr>
          <p:nvPr>
            <p:ph type="pic" idx="2"/>
          </p:nvPr>
        </p:nvSpPr>
        <p:spPr>
          <a:xfrm>
            <a:off x="4745200" y="1187487"/>
            <a:ext cx="5293500" cy="3299100"/>
          </a:xfrm>
          <a:prstGeom prst="parallelogram">
            <a:avLst>
              <a:gd name="adj" fmla="val 25000"/>
            </a:avLst>
          </a:prstGeom>
          <a:no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Numbers and text">
  <p:cSld name="CUSTOM_6">
    <p:bg>
      <p:bgPr>
        <a:gradFill>
          <a:gsLst>
            <a:gs pos="0">
              <a:schemeClr val="lt1"/>
            </a:gs>
            <a:gs pos="100000">
              <a:schemeClr val="dk2"/>
            </a:gs>
          </a:gsLst>
          <a:lin ang="8099331" scaled="0"/>
        </a:gradFill>
        <a:effectLst/>
      </p:bgPr>
    </p:bg>
    <p:spTree>
      <p:nvGrpSpPr>
        <p:cNvPr id="1" name="Shape 256"/>
        <p:cNvGrpSpPr/>
        <p:nvPr/>
      </p:nvGrpSpPr>
      <p:grpSpPr>
        <a:xfrm>
          <a:off x="0" y="0"/>
          <a:ext cx="0" cy="0"/>
          <a:chOff x="0" y="0"/>
          <a:chExt cx="0" cy="0"/>
        </a:xfrm>
      </p:grpSpPr>
      <p:grpSp>
        <p:nvGrpSpPr>
          <p:cNvPr id="257" name="Google Shape;257;p23"/>
          <p:cNvGrpSpPr/>
          <p:nvPr/>
        </p:nvGrpSpPr>
        <p:grpSpPr>
          <a:xfrm>
            <a:off x="-38737" y="-1500"/>
            <a:ext cx="9297685" cy="5295400"/>
            <a:chOff x="-38737" y="-1500"/>
            <a:chExt cx="9297685" cy="5295400"/>
          </a:xfrm>
        </p:grpSpPr>
        <p:sp>
          <p:nvSpPr>
            <p:cNvPr id="258" name="Google Shape;258;p23"/>
            <p:cNvSpPr/>
            <p:nvPr/>
          </p:nvSpPr>
          <p:spPr>
            <a:xfrm rot="-5400000" flipH="1">
              <a:off x="-2215950" y="2214450"/>
              <a:ext cx="5146500" cy="714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3"/>
            <p:cNvSpPr/>
            <p:nvPr/>
          </p:nvSpPr>
          <p:spPr>
            <a:xfrm>
              <a:off x="5800000" y="4617200"/>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260" name="Google Shape;260;p23"/>
            <p:cNvSpPr/>
            <p:nvPr/>
          </p:nvSpPr>
          <p:spPr>
            <a:xfrm>
              <a:off x="7128725" y="4617050"/>
              <a:ext cx="2021700" cy="669050"/>
            </a:xfrm>
            <a:custGeom>
              <a:avLst/>
              <a:gdLst/>
              <a:ahLst/>
              <a:cxnLst/>
              <a:rect l="l" t="t" r="r" b="b"/>
              <a:pathLst>
                <a:path w="80868" h="26762" extrusionOk="0">
                  <a:moveTo>
                    <a:pt x="6867" y="6"/>
                  </a:moveTo>
                  <a:lnTo>
                    <a:pt x="0" y="26762"/>
                  </a:lnTo>
                  <a:lnTo>
                    <a:pt x="80868" y="26608"/>
                  </a:lnTo>
                  <a:lnTo>
                    <a:pt x="80850" y="0"/>
                  </a:lnTo>
                  <a:close/>
                </a:path>
              </a:pathLst>
            </a:custGeom>
            <a:gradFill>
              <a:gsLst>
                <a:gs pos="0">
                  <a:schemeClr val="lt2"/>
                </a:gs>
                <a:gs pos="100000">
                  <a:schemeClr val="accent2"/>
                </a:gs>
              </a:gsLst>
              <a:lin ang="2700006" scaled="0"/>
            </a:gradFill>
            <a:ln>
              <a:noFill/>
            </a:ln>
          </p:spPr>
        </p:sp>
        <p:sp>
          <p:nvSpPr>
            <p:cNvPr id="261" name="Google Shape;261;p23"/>
            <p:cNvSpPr/>
            <p:nvPr/>
          </p:nvSpPr>
          <p:spPr>
            <a:xfrm rot="10800000" flipH="1">
              <a:off x="-38737" y="355299"/>
              <a:ext cx="9297685" cy="598895"/>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3"/>
            <p:cNvSpPr/>
            <p:nvPr/>
          </p:nvSpPr>
          <p:spPr>
            <a:xfrm rot="10800000">
              <a:off x="-1" y="4398825"/>
              <a:ext cx="9143941" cy="416176"/>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3" name="Google Shape;263;p23"/>
          <p:cNvSpPr txBox="1">
            <a:spLocks noGrp="1"/>
          </p:cNvSpPr>
          <p:nvPr>
            <p:ph type="title" hasCustomPrompt="1"/>
          </p:nvPr>
        </p:nvSpPr>
        <p:spPr>
          <a:xfrm>
            <a:off x="1071662" y="1081675"/>
            <a:ext cx="3190200" cy="1075800"/>
          </a:xfrm>
          <a:prstGeom prst="rect">
            <a:avLst/>
          </a:prstGeom>
        </p:spPr>
        <p:txBody>
          <a:bodyPr spcFirstLastPara="1" wrap="square" lIns="91425" tIns="91425" rIns="91425" bIns="91425" anchor="ctr" anchorCtr="0">
            <a:noAutofit/>
          </a:bodyPr>
          <a:lstStyle>
            <a:lvl1pPr lvl="0" rtl="0">
              <a:spcBef>
                <a:spcPts val="0"/>
              </a:spcBef>
              <a:spcAft>
                <a:spcPts val="0"/>
              </a:spcAft>
              <a:buSzPts val="12000"/>
              <a:buNone/>
              <a:defRPr sz="6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64" name="Google Shape;264;p23"/>
          <p:cNvSpPr txBox="1">
            <a:spLocks noGrp="1"/>
          </p:cNvSpPr>
          <p:nvPr>
            <p:ph type="subTitle" idx="1"/>
          </p:nvPr>
        </p:nvSpPr>
        <p:spPr>
          <a:xfrm>
            <a:off x="1071685" y="2105175"/>
            <a:ext cx="3190200" cy="311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65" name="Google Shape;265;p23"/>
          <p:cNvSpPr txBox="1">
            <a:spLocks noGrp="1"/>
          </p:cNvSpPr>
          <p:nvPr>
            <p:ph type="title" idx="2" hasCustomPrompt="1"/>
          </p:nvPr>
        </p:nvSpPr>
        <p:spPr>
          <a:xfrm>
            <a:off x="1071662" y="2659950"/>
            <a:ext cx="3190200" cy="1075800"/>
          </a:xfrm>
          <a:prstGeom prst="rect">
            <a:avLst/>
          </a:prstGeom>
        </p:spPr>
        <p:txBody>
          <a:bodyPr spcFirstLastPara="1" wrap="square" lIns="91425" tIns="91425" rIns="91425" bIns="91425" anchor="ctr" anchorCtr="0">
            <a:noAutofit/>
          </a:bodyPr>
          <a:lstStyle>
            <a:lvl1pPr lvl="0" rtl="0">
              <a:spcBef>
                <a:spcPts val="0"/>
              </a:spcBef>
              <a:spcAft>
                <a:spcPts val="0"/>
              </a:spcAft>
              <a:buSzPts val="12000"/>
              <a:buNone/>
              <a:defRPr sz="6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66" name="Google Shape;266;p23"/>
          <p:cNvSpPr txBox="1">
            <a:spLocks noGrp="1"/>
          </p:cNvSpPr>
          <p:nvPr>
            <p:ph type="subTitle" idx="3"/>
          </p:nvPr>
        </p:nvSpPr>
        <p:spPr>
          <a:xfrm>
            <a:off x="1071685" y="3683450"/>
            <a:ext cx="3190200" cy="311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67" name="Google Shape;267;p23"/>
          <p:cNvSpPr txBox="1">
            <a:spLocks noGrp="1"/>
          </p:cNvSpPr>
          <p:nvPr>
            <p:ph type="title" idx="4" hasCustomPrompt="1"/>
          </p:nvPr>
        </p:nvSpPr>
        <p:spPr>
          <a:xfrm>
            <a:off x="4882112" y="1081675"/>
            <a:ext cx="3190200" cy="1075800"/>
          </a:xfrm>
          <a:prstGeom prst="rect">
            <a:avLst/>
          </a:prstGeom>
        </p:spPr>
        <p:txBody>
          <a:bodyPr spcFirstLastPara="1" wrap="square" lIns="91425" tIns="91425" rIns="91425" bIns="91425" anchor="ctr" anchorCtr="0">
            <a:noAutofit/>
          </a:bodyPr>
          <a:lstStyle>
            <a:lvl1pPr lvl="0" rtl="0">
              <a:spcBef>
                <a:spcPts val="0"/>
              </a:spcBef>
              <a:spcAft>
                <a:spcPts val="0"/>
              </a:spcAft>
              <a:buSzPts val="12000"/>
              <a:buNone/>
              <a:defRPr sz="6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68" name="Google Shape;268;p23"/>
          <p:cNvSpPr txBox="1">
            <a:spLocks noGrp="1"/>
          </p:cNvSpPr>
          <p:nvPr>
            <p:ph type="subTitle" idx="5"/>
          </p:nvPr>
        </p:nvSpPr>
        <p:spPr>
          <a:xfrm>
            <a:off x="4882135" y="2105175"/>
            <a:ext cx="3190200" cy="311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69" name="Google Shape;269;p23"/>
          <p:cNvSpPr txBox="1">
            <a:spLocks noGrp="1"/>
          </p:cNvSpPr>
          <p:nvPr>
            <p:ph type="title" idx="6" hasCustomPrompt="1"/>
          </p:nvPr>
        </p:nvSpPr>
        <p:spPr>
          <a:xfrm>
            <a:off x="4882112" y="2659950"/>
            <a:ext cx="3190200" cy="1075800"/>
          </a:xfrm>
          <a:prstGeom prst="rect">
            <a:avLst/>
          </a:prstGeom>
        </p:spPr>
        <p:txBody>
          <a:bodyPr spcFirstLastPara="1" wrap="square" lIns="91425" tIns="91425" rIns="91425" bIns="91425" anchor="ctr" anchorCtr="0">
            <a:noAutofit/>
          </a:bodyPr>
          <a:lstStyle>
            <a:lvl1pPr lvl="0" rtl="0">
              <a:spcBef>
                <a:spcPts val="0"/>
              </a:spcBef>
              <a:spcAft>
                <a:spcPts val="0"/>
              </a:spcAft>
              <a:buSzPts val="12000"/>
              <a:buNone/>
              <a:defRPr sz="6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70" name="Google Shape;270;p23"/>
          <p:cNvSpPr txBox="1">
            <a:spLocks noGrp="1"/>
          </p:cNvSpPr>
          <p:nvPr>
            <p:ph type="subTitle" idx="7"/>
          </p:nvPr>
        </p:nvSpPr>
        <p:spPr>
          <a:xfrm>
            <a:off x="4882135" y="3683450"/>
            <a:ext cx="3190200" cy="311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CUSTOM_5">
    <p:bg>
      <p:bgPr>
        <a:gradFill>
          <a:gsLst>
            <a:gs pos="0">
              <a:schemeClr val="lt1"/>
            </a:gs>
            <a:gs pos="100000">
              <a:schemeClr val="dk2"/>
            </a:gs>
          </a:gsLst>
          <a:lin ang="18900732" scaled="0"/>
        </a:gradFill>
        <a:effectLst/>
      </p:bgPr>
    </p:bg>
    <p:spTree>
      <p:nvGrpSpPr>
        <p:cNvPr id="1" name="Shape 289"/>
        <p:cNvGrpSpPr/>
        <p:nvPr/>
      </p:nvGrpSpPr>
      <p:grpSpPr>
        <a:xfrm>
          <a:off x="0" y="0"/>
          <a:ext cx="0" cy="0"/>
          <a:chOff x="0" y="0"/>
          <a:chExt cx="0" cy="0"/>
        </a:xfrm>
      </p:grpSpPr>
      <p:sp>
        <p:nvSpPr>
          <p:cNvPr id="290" name="Google Shape;290;p25"/>
          <p:cNvSpPr txBox="1">
            <a:spLocks noGrp="1"/>
          </p:cNvSpPr>
          <p:nvPr>
            <p:ph type="title"/>
          </p:nvPr>
        </p:nvSpPr>
        <p:spPr>
          <a:xfrm>
            <a:off x="790875" y="1042504"/>
            <a:ext cx="3523800" cy="1691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291" name="Google Shape;291;p25"/>
          <p:cNvSpPr txBox="1">
            <a:spLocks noGrp="1"/>
          </p:cNvSpPr>
          <p:nvPr>
            <p:ph type="subTitle" idx="1"/>
          </p:nvPr>
        </p:nvSpPr>
        <p:spPr>
          <a:xfrm>
            <a:off x="790944" y="2847857"/>
            <a:ext cx="3523800" cy="11172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92" name="Google Shape;292;p25"/>
          <p:cNvSpPr>
            <a:spLocks noGrp="1"/>
          </p:cNvSpPr>
          <p:nvPr>
            <p:ph type="pic" idx="2"/>
          </p:nvPr>
        </p:nvSpPr>
        <p:spPr>
          <a:xfrm>
            <a:off x="4139610" y="25"/>
            <a:ext cx="6199800" cy="5146500"/>
          </a:xfrm>
          <a:prstGeom prst="parallelogram">
            <a:avLst>
              <a:gd name="adj" fmla="val 25000"/>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1">
  <p:cSld name="SECTION_HEADER_1">
    <p:bg>
      <p:bgPr>
        <a:gradFill>
          <a:gsLst>
            <a:gs pos="0">
              <a:schemeClr val="lt1"/>
            </a:gs>
            <a:gs pos="100000">
              <a:schemeClr val="dk2"/>
            </a:gs>
          </a:gsLst>
          <a:lin ang="2700006" scaled="0"/>
        </a:gradFill>
        <a:effectLst/>
      </p:bgPr>
    </p:bg>
    <p:spTree>
      <p:nvGrpSpPr>
        <p:cNvPr id="1" name="Shape 293"/>
        <p:cNvGrpSpPr/>
        <p:nvPr/>
      </p:nvGrpSpPr>
      <p:grpSpPr>
        <a:xfrm>
          <a:off x="0" y="0"/>
          <a:ext cx="0" cy="0"/>
          <a:chOff x="0" y="0"/>
          <a:chExt cx="0" cy="0"/>
        </a:xfrm>
      </p:grpSpPr>
      <p:grpSp>
        <p:nvGrpSpPr>
          <p:cNvPr id="294" name="Google Shape;294;p26"/>
          <p:cNvGrpSpPr/>
          <p:nvPr/>
        </p:nvGrpSpPr>
        <p:grpSpPr>
          <a:xfrm>
            <a:off x="4773650" y="-71350"/>
            <a:ext cx="4370350" cy="5217875"/>
            <a:chOff x="4773650" y="-71350"/>
            <a:chExt cx="4370350" cy="5217875"/>
          </a:xfrm>
        </p:grpSpPr>
        <p:sp>
          <p:nvSpPr>
            <p:cNvPr id="295" name="Google Shape;295;p26"/>
            <p:cNvSpPr/>
            <p:nvPr/>
          </p:nvSpPr>
          <p:spPr>
            <a:xfrm>
              <a:off x="4773650" y="-71350"/>
              <a:ext cx="3670275" cy="680175"/>
            </a:xfrm>
            <a:custGeom>
              <a:avLst/>
              <a:gdLst/>
              <a:ahLst/>
              <a:cxnLst/>
              <a:rect l="l" t="t" r="r" b="b"/>
              <a:pathLst>
                <a:path w="146811" h="27207" extrusionOk="0">
                  <a:moveTo>
                    <a:pt x="6032" y="0"/>
                  </a:moveTo>
                  <a:lnTo>
                    <a:pt x="0" y="27207"/>
                  </a:lnTo>
                  <a:lnTo>
                    <a:pt x="146540" y="26751"/>
                  </a:lnTo>
                  <a:lnTo>
                    <a:pt x="146811" y="477"/>
                  </a:lnTo>
                  <a:close/>
                </a:path>
              </a:pathLst>
            </a:custGeom>
            <a:solidFill>
              <a:schemeClr val="lt2"/>
            </a:solidFill>
            <a:ln>
              <a:noFill/>
            </a:ln>
          </p:spPr>
        </p:sp>
        <p:sp>
          <p:nvSpPr>
            <p:cNvPr id="296" name="Google Shape;296;p26"/>
            <p:cNvSpPr/>
            <p:nvPr/>
          </p:nvSpPr>
          <p:spPr>
            <a:xfrm>
              <a:off x="5386507" y="-67000"/>
              <a:ext cx="1130850" cy="670250"/>
            </a:xfrm>
            <a:custGeom>
              <a:avLst/>
              <a:gdLst/>
              <a:ahLst/>
              <a:cxnLst/>
              <a:rect l="l" t="t" r="r" b="b"/>
              <a:pathLst>
                <a:path w="45234" h="26810" extrusionOk="0">
                  <a:moveTo>
                    <a:pt x="6867" y="0"/>
                  </a:moveTo>
                  <a:lnTo>
                    <a:pt x="0" y="26756"/>
                  </a:lnTo>
                  <a:lnTo>
                    <a:pt x="38345" y="26810"/>
                  </a:lnTo>
                  <a:lnTo>
                    <a:pt x="45234" y="95"/>
                  </a:lnTo>
                  <a:close/>
                </a:path>
              </a:pathLst>
            </a:custGeom>
            <a:gradFill>
              <a:gsLst>
                <a:gs pos="0">
                  <a:schemeClr val="lt2"/>
                </a:gs>
                <a:gs pos="100000">
                  <a:schemeClr val="accent2"/>
                </a:gs>
              </a:gsLst>
              <a:lin ang="2700006" scaled="0"/>
            </a:gradFill>
            <a:ln>
              <a:noFill/>
            </a:ln>
          </p:spPr>
        </p:sp>
        <p:sp>
          <p:nvSpPr>
            <p:cNvPr id="297" name="Google Shape;297;p26"/>
            <p:cNvSpPr/>
            <p:nvPr/>
          </p:nvSpPr>
          <p:spPr>
            <a:xfrm>
              <a:off x="6715225" y="-68950"/>
              <a:ext cx="1724125" cy="673225"/>
            </a:xfrm>
            <a:custGeom>
              <a:avLst/>
              <a:gdLst/>
              <a:ahLst/>
              <a:cxnLst/>
              <a:rect l="l" t="t" r="r" b="b"/>
              <a:pathLst>
                <a:path w="68965" h="26929" extrusionOk="0">
                  <a:moveTo>
                    <a:pt x="6867" y="173"/>
                  </a:moveTo>
                  <a:lnTo>
                    <a:pt x="0" y="26929"/>
                  </a:lnTo>
                  <a:lnTo>
                    <a:pt x="68965" y="26827"/>
                  </a:lnTo>
                  <a:lnTo>
                    <a:pt x="68958" y="0"/>
                  </a:lnTo>
                  <a:close/>
                </a:path>
              </a:pathLst>
            </a:custGeom>
            <a:gradFill>
              <a:gsLst>
                <a:gs pos="0">
                  <a:schemeClr val="lt2"/>
                </a:gs>
                <a:gs pos="100000">
                  <a:schemeClr val="accent2"/>
                </a:gs>
              </a:gsLst>
              <a:lin ang="2700006" scaled="0"/>
            </a:gradFill>
            <a:ln>
              <a:noFill/>
            </a:ln>
          </p:spPr>
        </p:sp>
        <p:sp>
          <p:nvSpPr>
            <p:cNvPr id="298" name="Google Shape;298;p26"/>
            <p:cNvSpPr/>
            <p:nvPr/>
          </p:nvSpPr>
          <p:spPr>
            <a:xfrm rot="-5400000">
              <a:off x="6190050" y="2192575"/>
              <a:ext cx="5193600" cy="71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 name="Google Shape;299;p26"/>
          <p:cNvSpPr txBox="1">
            <a:spLocks noGrp="1"/>
          </p:cNvSpPr>
          <p:nvPr>
            <p:ph type="title"/>
          </p:nvPr>
        </p:nvSpPr>
        <p:spPr>
          <a:xfrm>
            <a:off x="5032007" y="2087433"/>
            <a:ext cx="3405000" cy="1405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a:solidFill>
                  <a:schemeClr val="lt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00" name="Google Shape;300;p26"/>
          <p:cNvSpPr txBox="1">
            <a:spLocks noGrp="1"/>
          </p:cNvSpPr>
          <p:nvPr>
            <p:ph type="title" idx="2" hasCustomPrompt="1"/>
          </p:nvPr>
        </p:nvSpPr>
        <p:spPr>
          <a:xfrm>
            <a:off x="5032000" y="902513"/>
            <a:ext cx="1738200" cy="1130400"/>
          </a:xfrm>
          <a:prstGeom prst="rect">
            <a:avLst/>
          </a:prstGeom>
        </p:spPr>
        <p:txBody>
          <a:bodyPr spcFirstLastPara="1" wrap="square" lIns="91425" tIns="91425" rIns="91425" bIns="91425" anchor="ctr" anchorCtr="0">
            <a:noAutofit/>
          </a:bodyPr>
          <a:lstStyle>
            <a:lvl1pPr lvl="0" rtl="0">
              <a:spcBef>
                <a:spcPts val="0"/>
              </a:spcBef>
              <a:spcAft>
                <a:spcPts val="0"/>
              </a:spcAft>
              <a:buSzPts val="12000"/>
              <a:buNone/>
              <a:defRPr sz="8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01" name="Google Shape;301;p26"/>
          <p:cNvSpPr txBox="1">
            <a:spLocks noGrp="1"/>
          </p:cNvSpPr>
          <p:nvPr>
            <p:ph type="subTitle" idx="1"/>
          </p:nvPr>
        </p:nvSpPr>
        <p:spPr>
          <a:xfrm>
            <a:off x="5032007" y="3641895"/>
            <a:ext cx="2701200" cy="599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02" name="Google Shape;302;p26"/>
          <p:cNvSpPr>
            <a:spLocks noGrp="1"/>
          </p:cNvSpPr>
          <p:nvPr>
            <p:ph type="pic" idx="3"/>
          </p:nvPr>
        </p:nvSpPr>
        <p:spPr>
          <a:xfrm>
            <a:off x="-1492843" y="-102600"/>
            <a:ext cx="6443400" cy="5348700"/>
          </a:xfrm>
          <a:prstGeom prst="parallelogram">
            <a:avLst>
              <a:gd name="adj" fmla="val 25000"/>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CUSTOM_7">
    <p:bg>
      <p:bgPr>
        <a:gradFill>
          <a:gsLst>
            <a:gs pos="0">
              <a:schemeClr val="lt1"/>
            </a:gs>
            <a:gs pos="100000">
              <a:schemeClr val="dk2"/>
            </a:gs>
          </a:gsLst>
          <a:lin ang="18900732" scaled="0"/>
        </a:gradFill>
        <a:effectLst/>
      </p:bgPr>
    </p:bg>
    <p:spTree>
      <p:nvGrpSpPr>
        <p:cNvPr id="1" name="Shape 347"/>
        <p:cNvGrpSpPr/>
        <p:nvPr/>
      </p:nvGrpSpPr>
      <p:grpSpPr>
        <a:xfrm>
          <a:off x="0" y="0"/>
          <a:ext cx="0" cy="0"/>
          <a:chOff x="0" y="0"/>
          <a:chExt cx="0" cy="0"/>
        </a:xfrm>
      </p:grpSpPr>
      <p:sp>
        <p:nvSpPr>
          <p:cNvPr id="348" name="Google Shape;348;p32"/>
          <p:cNvSpPr/>
          <p:nvPr/>
        </p:nvSpPr>
        <p:spPr>
          <a:xfrm rot="-5400000">
            <a:off x="-2216100" y="2214600"/>
            <a:ext cx="5146500" cy="71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2"/>
          <p:cNvSpPr txBox="1">
            <a:spLocks noGrp="1"/>
          </p:cNvSpPr>
          <p:nvPr>
            <p:ph type="title"/>
          </p:nvPr>
        </p:nvSpPr>
        <p:spPr>
          <a:xfrm>
            <a:off x="714675" y="536275"/>
            <a:ext cx="3857400" cy="853500"/>
          </a:xfrm>
          <a:prstGeom prst="rect">
            <a:avLst/>
          </a:prstGeom>
        </p:spPr>
        <p:txBody>
          <a:bodyPr spcFirstLastPara="1" wrap="square" lIns="91425" tIns="91425" rIns="91425" bIns="91425" anchor="t" anchorCtr="0">
            <a:noAutofit/>
          </a:bodyPr>
          <a:lstStyle>
            <a:lvl1pPr lvl="0" algn="ctr">
              <a:spcBef>
                <a:spcPts val="0"/>
              </a:spcBef>
              <a:spcAft>
                <a:spcPts val="0"/>
              </a:spcAft>
              <a:buSzPts val="3300"/>
              <a:buNone/>
              <a:defRPr sz="5700"/>
            </a:lvl1pPr>
            <a:lvl2pPr lvl="1">
              <a:spcBef>
                <a:spcPts val="0"/>
              </a:spcBef>
              <a:spcAft>
                <a:spcPts val="0"/>
              </a:spcAft>
              <a:buSzPts val="3300"/>
              <a:buNone/>
              <a:defRPr>
                <a:latin typeface="DM Sans"/>
                <a:ea typeface="DM Sans"/>
                <a:cs typeface="DM Sans"/>
                <a:sym typeface="DM Sans"/>
              </a:defRPr>
            </a:lvl2pPr>
            <a:lvl3pPr lvl="2">
              <a:spcBef>
                <a:spcPts val="0"/>
              </a:spcBef>
              <a:spcAft>
                <a:spcPts val="0"/>
              </a:spcAft>
              <a:buSzPts val="3300"/>
              <a:buNone/>
              <a:defRPr>
                <a:latin typeface="DM Sans"/>
                <a:ea typeface="DM Sans"/>
                <a:cs typeface="DM Sans"/>
                <a:sym typeface="DM Sans"/>
              </a:defRPr>
            </a:lvl3pPr>
            <a:lvl4pPr lvl="3">
              <a:spcBef>
                <a:spcPts val="0"/>
              </a:spcBef>
              <a:spcAft>
                <a:spcPts val="0"/>
              </a:spcAft>
              <a:buSzPts val="3300"/>
              <a:buNone/>
              <a:defRPr>
                <a:latin typeface="DM Sans"/>
                <a:ea typeface="DM Sans"/>
                <a:cs typeface="DM Sans"/>
                <a:sym typeface="DM Sans"/>
              </a:defRPr>
            </a:lvl4pPr>
            <a:lvl5pPr lvl="4">
              <a:spcBef>
                <a:spcPts val="0"/>
              </a:spcBef>
              <a:spcAft>
                <a:spcPts val="0"/>
              </a:spcAft>
              <a:buSzPts val="3300"/>
              <a:buNone/>
              <a:defRPr>
                <a:latin typeface="DM Sans"/>
                <a:ea typeface="DM Sans"/>
                <a:cs typeface="DM Sans"/>
                <a:sym typeface="DM Sans"/>
              </a:defRPr>
            </a:lvl5pPr>
            <a:lvl6pPr lvl="5">
              <a:spcBef>
                <a:spcPts val="0"/>
              </a:spcBef>
              <a:spcAft>
                <a:spcPts val="0"/>
              </a:spcAft>
              <a:buSzPts val="3300"/>
              <a:buNone/>
              <a:defRPr>
                <a:latin typeface="DM Sans"/>
                <a:ea typeface="DM Sans"/>
                <a:cs typeface="DM Sans"/>
                <a:sym typeface="DM Sans"/>
              </a:defRPr>
            </a:lvl6pPr>
            <a:lvl7pPr lvl="6">
              <a:spcBef>
                <a:spcPts val="0"/>
              </a:spcBef>
              <a:spcAft>
                <a:spcPts val="0"/>
              </a:spcAft>
              <a:buSzPts val="3300"/>
              <a:buNone/>
              <a:defRPr>
                <a:latin typeface="DM Sans"/>
                <a:ea typeface="DM Sans"/>
                <a:cs typeface="DM Sans"/>
                <a:sym typeface="DM Sans"/>
              </a:defRPr>
            </a:lvl7pPr>
            <a:lvl8pPr lvl="7">
              <a:spcBef>
                <a:spcPts val="0"/>
              </a:spcBef>
              <a:spcAft>
                <a:spcPts val="0"/>
              </a:spcAft>
              <a:buSzPts val="3300"/>
              <a:buNone/>
              <a:defRPr>
                <a:latin typeface="DM Sans"/>
                <a:ea typeface="DM Sans"/>
                <a:cs typeface="DM Sans"/>
                <a:sym typeface="DM Sans"/>
              </a:defRPr>
            </a:lvl8pPr>
            <a:lvl9pPr lvl="8">
              <a:spcBef>
                <a:spcPts val="0"/>
              </a:spcBef>
              <a:spcAft>
                <a:spcPts val="0"/>
              </a:spcAft>
              <a:buSzPts val="3300"/>
              <a:buNone/>
              <a:defRPr>
                <a:latin typeface="DM Sans"/>
                <a:ea typeface="DM Sans"/>
                <a:cs typeface="DM Sans"/>
                <a:sym typeface="DM Sans"/>
              </a:defRPr>
            </a:lvl9pPr>
          </a:lstStyle>
          <a:p>
            <a:endParaRPr/>
          </a:p>
        </p:txBody>
      </p:sp>
      <p:sp>
        <p:nvSpPr>
          <p:cNvPr id="350" name="Google Shape;350;p32"/>
          <p:cNvSpPr txBox="1">
            <a:spLocks noGrp="1"/>
          </p:cNvSpPr>
          <p:nvPr>
            <p:ph type="subTitle" idx="1"/>
          </p:nvPr>
        </p:nvSpPr>
        <p:spPr>
          <a:xfrm>
            <a:off x="714675" y="1510925"/>
            <a:ext cx="3857400" cy="120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51" name="Google Shape;351;p32"/>
          <p:cNvSpPr>
            <a:spLocks noGrp="1"/>
          </p:cNvSpPr>
          <p:nvPr>
            <p:ph type="pic" idx="2"/>
          </p:nvPr>
        </p:nvSpPr>
        <p:spPr>
          <a:xfrm>
            <a:off x="4476825" y="-102600"/>
            <a:ext cx="6443400" cy="5348700"/>
          </a:xfrm>
          <a:prstGeom prst="parallelogram">
            <a:avLst>
              <a:gd name="adj" fmla="val 25000"/>
            </a:avLst>
          </a:prstGeom>
          <a:noFill/>
          <a:ln>
            <a:noFill/>
          </a:ln>
        </p:spPr>
      </p:sp>
      <p:sp>
        <p:nvSpPr>
          <p:cNvPr id="352" name="Google Shape;352;p32"/>
          <p:cNvSpPr txBox="1"/>
          <p:nvPr/>
        </p:nvSpPr>
        <p:spPr>
          <a:xfrm>
            <a:off x="812775" y="3558501"/>
            <a:ext cx="3661200" cy="615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300"/>
              </a:spcBef>
              <a:spcAft>
                <a:spcPts val="0"/>
              </a:spcAft>
              <a:buNone/>
            </a:pPr>
            <a:r>
              <a:rPr lang="en" sz="1200" b="1">
                <a:solidFill>
                  <a:schemeClr val="dk1"/>
                </a:solidFill>
                <a:latin typeface="DM Sans"/>
                <a:ea typeface="DM Sans"/>
                <a:cs typeface="DM Sans"/>
                <a:sym typeface="DM Sans"/>
              </a:rPr>
              <a:t>CREDITS: </a:t>
            </a:r>
            <a:r>
              <a:rPr lang="en" sz="1200">
                <a:solidFill>
                  <a:schemeClr val="dk1"/>
                </a:solidFill>
                <a:latin typeface="DM Sans"/>
                <a:ea typeface="DM Sans"/>
                <a:cs typeface="DM Sans"/>
                <a:sym typeface="DM Sans"/>
              </a:rPr>
              <a:t>This presentation template was created by </a:t>
            </a:r>
            <a:r>
              <a:rPr lang="en" sz="1200" b="1">
                <a:solidFill>
                  <a:schemeClr val="dk1"/>
                </a:solidFill>
                <a:uFill>
                  <a:noFill/>
                </a:uFill>
                <a:latin typeface="DM Sans"/>
                <a:ea typeface="DM Sans"/>
                <a:cs typeface="DM Sans"/>
                <a:sym typeface="DM Sans"/>
                <a:hlinkClick r:id="rId2">
                  <a:extLst>
                    <a:ext uri="{A12FA001-AC4F-418D-AE19-62706E023703}">
                      <ahyp:hlinkClr xmlns:ahyp="http://schemas.microsoft.com/office/drawing/2018/hyperlinkcolor" val="tx"/>
                    </a:ext>
                  </a:extLst>
                </a:hlinkClick>
              </a:rPr>
              <a:t>Slidesgo</a:t>
            </a:r>
            <a:r>
              <a:rPr lang="en" sz="1200">
                <a:solidFill>
                  <a:schemeClr val="dk1"/>
                </a:solidFill>
                <a:latin typeface="DM Sans"/>
                <a:ea typeface="DM Sans"/>
                <a:cs typeface="DM Sans"/>
                <a:sym typeface="DM Sans"/>
              </a:rPr>
              <a:t>, including icons by </a:t>
            </a:r>
            <a:r>
              <a:rPr lang="en" sz="1200" b="1">
                <a:solidFill>
                  <a:schemeClr val="dk1"/>
                </a:solidFill>
                <a:uFill>
                  <a:noFill/>
                </a:uFill>
                <a:latin typeface="DM Sans"/>
                <a:ea typeface="DM Sans"/>
                <a:cs typeface="DM Sans"/>
                <a:sym typeface="DM Sans"/>
                <a:hlinkClick r:id="rId3">
                  <a:extLst>
                    <a:ext uri="{A12FA001-AC4F-418D-AE19-62706E023703}">
                      <ahyp:hlinkClr xmlns:ahyp="http://schemas.microsoft.com/office/drawing/2018/hyperlinkcolor" val="tx"/>
                    </a:ext>
                  </a:extLst>
                </a:hlinkClick>
              </a:rPr>
              <a:t>Flaticon</a:t>
            </a:r>
            <a:r>
              <a:rPr lang="en" sz="1200" b="1">
                <a:solidFill>
                  <a:schemeClr val="dk1"/>
                </a:solidFill>
                <a:latin typeface="DM Sans"/>
                <a:ea typeface="DM Sans"/>
                <a:cs typeface="DM Sans"/>
                <a:sym typeface="DM Sans"/>
              </a:rPr>
              <a:t> </a:t>
            </a:r>
            <a:r>
              <a:rPr lang="en" sz="1200">
                <a:solidFill>
                  <a:schemeClr val="dk1"/>
                </a:solidFill>
                <a:latin typeface="DM Sans"/>
                <a:ea typeface="DM Sans"/>
                <a:cs typeface="DM Sans"/>
                <a:sym typeface="DM Sans"/>
              </a:rPr>
              <a:t>and infographics &amp; images by </a:t>
            </a:r>
            <a:r>
              <a:rPr lang="en" sz="1200" b="1">
                <a:solidFill>
                  <a:schemeClr val="dk1"/>
                </a:solidFill>
                <a:uFill>
                  <a:noFill/>
                </a:uFill>
                <a:latin typeface="DM Sans"/>
                <a:ea typeface="DM Sans"/>
                <a:cs typeface="DM Sans"/>
                <a:sym typeface="DM Sans"/>
                <a:hlinkClick r:id="rId4">
                  <a:extLst>
                    <a:ext uri="{A12FA001-AC4F-418D-AE19-62706E023703}">
                      <ahyp:hlinkClr xmlns:ahyp="http://schemas.microsoft.com/office/drawing/2018/hyperlinkcolor" val="tx"/>
                    </a:ext>
                  </a:extLst>
                </a:hlinkClick>
              </a:rPr>
              <a:t>Freepik</a:t>
            </a:r>
            <a:endParaRPr sz="1200" b="1">
              <a:solidFill>
                <a:schemeClr val="dk1"/>
              </a:solidFill>
              <a:latin typeface="DM Sans"/>
              <a:ea typeface="DM Sans"/>
              <a:cs typeface="DM Sans"/>
              <a:sym typeface="DM San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8">
    <p:bg>
      <p:bgPr>
        <a:gradFill>
          <a:gsLst>
            <a:gs pos="0">
              <a:schemeClr val="lt1"/>
            </a:gs>
            <a:gs pos="100000">
              <a:schemeClr val="dk2"/>
            </a:gs>
          </a:gsLst>
          <a:lin ang="8099331" scaled="0"/>
        </a:gradFill>
        <a:effectLst/>
      </p:bgPr>
    </p:bg>
    <p:spTree>
      <p:nvGrpSpPr>
        <p:cNvPr id="1" name="Shape 353"/>
        <p:cNvGrpSpPr/>
        <p:nvPr/>
      </p:nvGrpSpPr>
      <p:grpSpPr>
        <a:xfrm>
          <a:off x="0" y="0"/>
          <a:ext cx="0" cy="0"/>
          <a:chOff x="0" y="0"/>
          <a:chExt cx="0" cy="0"/>
        </a:xfrm>
      </p:grpSpPr>
      <p:grpSp>
        <p:nvGrpSpPr>
          <p:cNvPr id="354" name="Google Shape;354;p33"/>
          <p:cNvGrpSpPr/>
          <p:nvPr/>
        </p:nvGrpSpPr>
        <p:grpSpPr>
          <a:xfrm>
            <a:off x="-232900" y="-58626"/>
            <a:ext cx="10141432" cy="5348633"/>
            <a:chOff x="-232900" y="-58626"/>
            <a:chExt cx="10141432" cy="5348633"/>
          </a:xfrm>
        </p:grpSpPr>
        <p:sp>
          <p:nvSpPr>
            <p:cNvPr id="355" name="Google Shape;355;p33"/>
            <p:cNvSpPr/>
            <p:nvPr/>
          </p:nvSpPr>
          <p:spPr>
            <a:xfrm flipH="1">
              <a:off x="-33789" y="-58626"/>
              <a:ext cx="9297685" cy="598895"/>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3"/>
            <p:cNvSpPr/>
            <p:nvPr/>
          </p:nvSpPr>
          <p:spPr>
            <a:xfrm rot="10800000" flipH="1">
              <a:off x="-232900" y="4610587"/>
              <a:ext cx="9763125" cy="304800"/>
            </a:xfrm>
            <a:custGeom>
              <a:avLst/>
              <a:gdLst/>
              <a:ahLst/>
              <a:cxnLst/>
              <a:rect l="l" t="t" r="r" b="b"/>
              <a:pathLst>
                <a:path w="390525" h="12192" extrusionOk="0">
                  <a:moveTo>
                    <a:pt x="0" y="12192"/>
                  </a:moveTo>
                  <a:lnTo>
                    <a:pt x="164973" y="12192"/>
                  </a:lnTo>
                  <a:lnTo>
                    <a:pt x="176022" y="0"/>
                  </a:lnTo>
                  <a:lnTo>
                    <a:pt x="390525" y="0"/>
                  </a:lnTo>
                </a:path>
              </a:pathLst>
            </a:custGeom>
            <a:noFill/>
            <a:ln w="9525" cap="flat" cmpd="sng">
              <a:solidFill>
                <a:schemeClr val="lt2"/>
              </a:solidFill>
              <a:prstDash val="solid"/>
              <a:round/>
              <a:headEnd type="none" w="med" len="med"/>
              <a:tailEnd type="none" w="med" len="med"/>
            </a:ln>
          </p:spPr>
        </p:sp>
        <p:sp>
          <p:nvSpPr>
            <p:cNvPr id="357" name="Google Shape;357;p33"/>
            <p:cNvSpPr/>
            <p:nvPr/>
          </p:nvSpPr>
          <p:spPr>
            <a:xfrm>
              <a:off x="6558107" y="4613307"/>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358" name="Google Shape;358;p33"/>
            <p:cNvSpPr/>
            <p:nvPr/>
          </p:nvSpPr>
          <p:spPr>
            <a:xfrm>
              <a:off x="7886832" y="4613307"/>
              <a:ext cx="2021700" cy="668900"/>
            </a:xfrm>
            <a:custGeom>
              <a:avLst/>
              <a:gdLst/>
              <a:ahLst/>
              <a:cxnLst/>
              <a:rect l="l" t="t" r="r" b="b"/>
              <a:pathLst>
                <a:path w="80868" h="26756" extrusionOk="0">
                  <a:moveTo>
                    <a:pt x="6867" y="0"/>
                  </a:moveTo>
                  <a:lnTo>
                    <a:pt x="0" y="26756"/>
                  </a:lnTo>
                  <a:lnTo>
                    <a:pt x="80868" y="26602"/>
                  </a:lnTo>
                  <a:lnTo>
                    <a:pt x="80866" y="279"/>
                  </a:lnTo>
                  <a:close/>
                </a:path>
              </a:pathLst>
            </a:custGeom>
            <a:gradFill>
              <a:gsLst>
                <a:gs pos="0">
                  <a:schemeClr val="lt2"/>
                </a:gs>
                <a:gs pos="100000">
                  <a:schemeClr val="accent2"/>
                </a:gs>
              </a:gsLst>
              <a:lin ang="2700006" scaled="0"/>
            </a:gradFill>
            <a:ln>
              <a:noFill/>
            </a:ln>
          </p:spPr>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8_1">
    <p:bg>
      <p:bgPr>
        <a:gradFill>
          <a:gsLst>
            <a:gs pos="0">
              <a:schemeClr val="lt1"/>
            </a:gs>
            <a:gs pos="100000">
              <a:schemeClr val="dk2"/>
            </a:gs>
          </a:gsLst>
          <a:lin ang="18900732" scaled="0"/>
        </a:gradFill>
        <a:effectLst/>
      </p:bgPr>
    </p:bg>
    <p:spTree>
      <p:nvGrpSpPr>
        <p:cNvPr id="1" name="Shape 359"/>
        <p:cNvGrpSpPr/>
        <p:nvPr/>
      </p:nvGrpSpPr>
      <p:grpSpPr>
        <a:xfrm>
          <a:off x="0" y="0"/>
          <a:ext cx="0" cy="0"/>
          <a:chOff x="0" y="0"/>
          <a:chExt cx="0" cy="0"/>
        </a:xfrm>
      </p:grpSpPr>
      <p:grpSp>
        <p:nvGrpSpPr>
          <p:cNvPr id="360" name="Google Shape;360;p34"/>
          <p:cNvGrpSpPr/>
          <p:nvPr/>
        </p:nvGrpSpPr>
        <p:grpSpPr>
          <a:xfrm>
            <a:off x="-594014" y="-19776"/>
            <a:ext cx="9738014" cy="5342996"/>
            <a:chOff x="-594014" y="-19776"/>
            <a:chExt cx="9738014" cy="5342996"/>
          </a:xfrm>
        </p:grpSpPr>
        <p:sp>
          <p:nvSpPr>
            <p:cNvPr id="361" name="Google Shape;361;p34"/>
            <p:cNvSpPr/>
            <p:nvPr/>
          </p:nvSpPr>
          <p:spPr>
            <a:xfrm rot="-5400000">
              <a:off x="6213600" y="2216125"/>
              <a:ext cx="5146500" cy="71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4"/>
            <p:cNvSpPr/>
            <p:nvPr/>
          </p:nvSpPr>
          <p:spPr>
            <a:xfrm rot="10800000" flipH="1">
              <a:off x="-26301" y="-19776"/>
              <a:ext cx="8450292" cy="384601"/>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4"/>
            <p:cNvSpPr/>
            <p:nvPr/>
          </p:nvSpPr>
          <p:spPr>
            <a:xfrm>
              <a:off x="-9500" y="4598900"/>
              <a:ext cx="8438595" cy="544632"/>
            </a:xfrm>
            <a:custGeom>
              <a:avLst/>
              <a:gdLst/>
              <a:ahLst/>
              <a:cxnLst/>
              <a:rect l="l" t="t" r="r" b="b"/>
              <a:pathLst>
                <a:path w="337274" h="26384" extrusionOk="0">
                  <a:moveTo>
                    <a:pt x="95" y="0"/>
                  </a:moveTo>
                  <a:lnTo>
                    <a:pt x="0" y="26384"/>
                  </a:lnTo>
                  <a:lnTo>
                    <a:pt x="337274" y="26348"/>
                  </a:lnTo>
                  <a:lnTo>
                    <a:pt x="337274" y="568"/>
                  </a:lnTo>
                  <a:close/>
                </a:path>
              </a:pathLst>
            </a:custGeom>
            <a:solidFill>
              <a:schemeClr val="lt2"/>
            </a:solidFill>
            <a:ln>
              <a:noFill/>
            </a:ln>
          </p:spPr>
        </p:sp>
        <p:sp>
          <p:nvSpPr>
            <p:cNvPr id="364" name="Google Shape;364;p34"/>
            <p:cNvSpPr/>
            <p:nvPr/>
          </p:nvSpPr>
          <p:spPr>
            <a:xfrm>
              <a:off x="5065975" y="4606475"/>
              <a:ext cx="1099425" cy="547350"/>
            </a:xfrm>
            <a:custGeom>
              <a:avLst/>
              <a:gdLst/>
              <a:ahLst/>
              <a:cxnLst/>
              <a:rect l="l" t="t" r="r" b="b"/>
              <a:pathLst>
                <a:path w="43977" h="21894" extrusionOk="0">
                  <a:moveTo>
                    <a:pt x="5575" y="0"/>
                  </a:moveTo>
                  <a:lnTo>
                    <a:pt x="0" y="21846"/>
                  </a:lnTo>
                  <a:lnTo>
                    <a:pt x="38362" y="21894"/>
                  </a:lnTo>
                  <a:lnTo>
                    <a:pt x="43977" y="87"/>
                  </a:lnTo>
                  <a:close/>
                </a:path>
              </a:pathLst>
            </a:custGeom>
            <a:gradFill>
              <a:gsLst>
                <a:gs pos="0">
                  <a:schemeClr val="lt2"/>
                </a:gs>
                <a:gs pos="100000">
                  <a:schemeClr val="accent2"/>
                </a:gs>
              </a:gsLst>
              <a:lin ang="2700006" scaled="0"/>
            </a:gradFill>
            <a:ln>
              <a:noFill/>
            </a:ln>
          </p:spPr>
        </p:sp>
        <p:sp>
          <p:nvSpPr>
            <p:cNvPr id="365" name="Google Shape;365;p34"/>
            <p:cNvSpPr/>
            <p:nvPr/>
          </p:nvSpPr>
          <p:spPr>
            <a:xfrm>
              <a:off x="6318950" y="4609250"/>
              <a:ext cx="2111125" cy="541900"/>
            </a:xfrm>
            <a:custGeom>
              <a:avLst/>
              <a:gdLst/>
              <a:ahLst/>
              <a:cxnLst/>
              <a:rect l="l" t="t" r="r" b="b"/>
              <a:pathLst>
                <a:path w="84445" h="21676" extrusionOk="0">
                  <a:moveTo>
                    <a:pt x="5603" y="0"/>
                  </a:moveTo>
                  <a:lnTo>
                    <a:pt x="0" y="21676"/>
                  </a:lnTo>
                  <a:lnTo>
                    <a:pt x="84445" y="21502"/>
                  </a:lnTo>
                  <a:lnTo>
                    <a:pt x="84445" y="47"/>
                  </a:lnTo>
                  <a:close/>
                </a:path>
              </a:pathLst>
            </a:custGeom>
            <a:gradFill>
              <a:gsLst>
                <a:gs pos="0">
                  <a:schemeClr val="lt2"/>
                </a:gs>
                <a:gs pos="100000">
                  <a:schemeClr val="accent2"/>
                </a:gs>
              </a:gsLst>
              <a:lin ang="2700006" scaled="0"/>
            </a:gradFill>
            <a:ln>
              <a:noFill/>
            </a:ln>
          </p:spPr>
        </p:sp>
        <p:sp>
          <p:nvSpPr>
            <p:cNvPr id="366" name="Google Shape;366;p34"/>
            <p:cNvSpPr/>
            <p:nvPr/>
          </p:nvSpPr>
          <p:spPr>
            <a:xfrm flipH="1">
              <a:off x="-594014" y="4873823"/>
              <a:ext cx="5349365" cy="449396"/>
            </a:xfrm>
            <a:custGeom>
              <a:avLst/>
              <a:gdLst/>
              <a:ahLst/>
              <a:cxnLst/>
              <a:rect l="l" t="t" r="r" b="b"/>
              <a:pathLst>
                <a:path w="56278" h="4728" fill="none" extrusionOk="0">
                  <a:moveTo>
                    <a:pt x="0" y="4727"/>
                  </a:moveTo>
                  <a:lnTo>
                    <a:pt x="25536" y="4727"/>
                  </a:lnTo>
                  <a:lnTo>
                    <a:pt x="30262" y="1"/>
                  </a:lnTo>
                  <a:lnTo>
                    <a:pt x="56277" y="1"/>
                  </a:lnTo>
                </a:path>
              </a:pathLst>
            </a:custGeom>
            <a:noFill/>
            <a:ln w="9525" cap="flat" cmpd="sng">
              <a:solidFill>
                <a:schemeClr val="dk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chemeClr val="lt1"/>
            </a:gs>
            <a:gs pos="100000">
              <a:schemeClr val="dk2"/>
            </a:gs>
          </a:gsLst>
          <a:lin ang="8100019" scaled="0"/>
        </a:gradFill>
        <a:effectLst/>
      </p:bgPr>
    </p:bg>
    <p:spTree>
      <p:nvGrpSpPr>
        <p:cNvPr id="1" name="Shape 50"/>
        <p:cNvGrpSpPr/>
        <p:nvPr/>
      </p:nvGrpSpPr>
      <p:grpSpPr>
        <a:xfrm>
          <a:off x="0" y="0"/>
          <a:ext cx="0" cy="0"/>
          <a:chOff x="0" y="0"/>
          <a:chExt cx="0" cy="0"/>
        </a:xfrm>
      </p:grpSpPr>
      <p:grpSp>
        <p:nvGrpSpPr>
          <p:cNvPr id="51" name="Google Shape;51;p6"/>
          <p:cNvGrpSpPr/>
          <p:nvPr/>
        </p:nvGrpSpPr>
        <p:grpSpPr>
          <a:xfrm>
            <a:off x="-594014" y="-19776"/>
            <a:ext cx="9738014" cy="5342996"/>
            <a:chOff x="-594014" y="-19776"/>
            <a:chExt cx="9738014" cy="5342996"/>
          </a:xfrm>
        </p:grpSpPr>
        <p:sp>
          <p:nvSpPr>
            <p:cNvPr id="52" name="Google Shape;52;p6"/>
            <p:cNvSpPr/>
            <p:nvPr/>
          </p:nvSpPr>
          <p:spPr>
            <a:xfrm rot="-5400000">
              <a:off x="6213600" y="2216125"/>
              <a:ext cx="5146500" cy="71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rot="10800000" flipH="1">
              <a:off x="-26301" y="-19776"/>
              <a:ext cx="8450292" cy="384601"/>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9500" y="4598900"/>
              <a:ext cx="8438595" cy="544632"/>
            </a:xfrm>
            <a:custGeom>
              <a:avLst/>
              <a:gdLst/>
              <a:ahLst/>
              <a:cxnLst/>
              <a:rect l="l" t="t" r="r" b="b"/>
              <a:pathLst>
                <a:path w="337274" h="26384" extrusionOk="0">
                  <a:moveTo>
                    <a:pt x="95" y="0"/>
                  </a:moveTo>
                  <a:lnTo>
                    <a:pt x="0" y="26384"/>
                  </a:lnTo>
                  <a:lnTo>
                    <a:pt x="337274" y="26348"/>
                  </a:lnTo>
                  <a:lnTo>
                    <a:pt x="337274" y="568"/>
                  </a:lnTo>
                  <a:close/>
                </a:path>
              </a:pathLst>
            </a:custGeom>
            <a:solidFill>
              <a:schemeClr val="lt2"/>
            </a:solidFill>
            <a:ln>
              <a:noFill/>
            </a:ln>
          </p:spPr>
        </p:sp>
        <p:sp>
          <p:nvSpPr>
            <p:cNvPr id="55" name="Google Shape;55;p6"/>
            <p:cNvSpPr/>
            <p:nvPr/>
          </p:nvSpPr>
          <p:spPr>
            <a:xfrm>
              <a:off x="5065975" y="4606475"/>
              <a:ext cx="1099425" cy="547350"/>
            </a:xfrm>
            <a:custGeom>
              <a:avLst/>
              <a:gdLst/>
              <a:ahLst/>
              <a:cxnLst/>
              <a:rect l="l" t="t" r="r" b="b"/>
              <a:pathLst>
                <a:path w="43977" h="21894" extrusionOk="0">
                  <a:moveTo>
                    <a:pt x="5575" y="0"/>
                  </a:moveTo>
                  <a:lnTo>
                    <a:pt x="0" y="21846"/>
                  </a:lnTo>
                  <a:lnTo>
                    <a:pt x="38362" y="21894"/>
                  </a:lnTo>
                  <a:lnTo>
                    <a:pt x="43977" y="87"/>
                  </a:lnTo>
                  <a:close/>
                </a:path>
              </a:pathLst>
            </a:custGeom>
            <a:gradFill>
              <a:gsLst>
                <a:gs pos="0">
                  <a:schemeClr val="lt2"/>
                </a:gs>
                <a:gs pos="100000">
                  <a:schemeClr val="accent2"/>
                </a:gs>
              </a:gsLst>
              <a:lin ang="2700006" scaled="0"/>
            </a:gradFill>
            <a:ln>
              <a:noFill/>
            </a:ln>
          </p:spPr>
        </p:sp>
        <p:sp>
          <p:nvSpPr>
            <p:cNvPr id="56" name="Google Shape;56;p6"/>
            <p:cNvSpPr/>
            <p:nvPr/>
          </p:nvSpPr>
          <p:spPr>
            <a:xfrm>
              <a:off x="6318950" y="4609250"/>
              <a:ext cx="2111125" cy="541900"/>
            </a:xfrm>
            <a:custGeom>
              <a:avLst/>
              <a:gdLst/>
              <a:ahLst/>
              <a:cxnLst/>
              <a:rect l="l" t="t" r="r" b="b"/>
              <a:pathLst>
                <a:path w="84445" h="21676" extrusionOk="0">
                  <a:moveTo>
                    <a:pt x="5603" y="0"/>
                  </a:moveTo>
                  <a:lnTo>
                    <a:pt x="0" y="21676"/>
                  </a:lnTo>
                  <a:lnTo>
                    <a:pt x="84445" y="21502"/>
                  </a:lnTo>
                  <a:lnTo>
                    <a:pt x="84445" y="47"/>
                  </a:lnTo>
                  <a:close/>
                </a:path>
              </a:pathLst>
            </a:custGeom>
            <a:gradFill>
              <a:gsLst>
                <a:gs pos="0">
                  <a:schemeClr val="lt2"/>
                </a:gs>
                <a:gs pos="100000">
                  <a:schemeClr val="accent2"/>
                </a:gs>
              </a:gsLst>
              <a:lin ang="2700006" scaled="0"/>
            </a:gradFill>
            <a:ln>
              <a:noFill/>
            </a:ln>
          </p:spPr>
        </p:sp>
        <p:sp>
          <p:nvSpPr>
            <p:cNvPr id="57" name="Google Shape;57;p6"/>
            <p:cNvSpPr/>
            <p:nvPr/>
          </p:nvSpPr>
          <p:spPr>
            <a:xfrm flipH="1">
              <a:off x="-594014" y="4873823"/>
              <a:ext cx="5349365" cy="449396"/>
            </a:xfrm>
            <a:custGeom>
              <a:avLst/>
              <a:gdLst/>
              <a:ahLst/>
              <a:cxnLst/>
              <a:rect l="l" t="t" r="r" b="b"/>
              <a:pathLst>
                <a:path w="56278" h="4728" fill="none" extrusionOk="0">
                  <a:moveTo>
                    <a:pt x="0" y="4727"/>
                  </a:moveTo>
                  <a:lnTo>
                    <a:pt x="25536" y="4727"/>
                  </a:lnTo>
                  <a:lnTo>
                    <a:pt x="30262" y="1"/>
                  </a:lnTo>
                  <a:lnTo>
                    <a:pt x="56277" y="1"/>
                  </a:lnTo>
                </a:path>
              </a:pathLst>
            </a:custGeom>
            <a:noFill/>
            <a:ln w="9525" cap="flat" cmpd="sng">
              <a:solidFill>
                <a:schemeClr val="dk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 name="Google Shape;58;p6"/>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gradFill>
          <a:gsLst>
            <a:gs pos="0">
              <a:schemeClr val="lt1"/>
            </a:gs>
            <a:gs pos="100000">
              <a:schemeClr val="dk2"/>
            </a:gs>
          </a:gsLst>
          <a:lin ang="8099331" scaled="0"/>
        </a:gradFill>
        <a:effectLst/>
      </p:bgPr>
    </p:bg>
    <p:spTree>
      <p:nvGrpSpPr>
        <p:cNvPr id="1" name="Shape 59"/>
        <p:cNvGrpSpPr/>
        <p:nvPr/>
      </p:nvGrpSpPr>
      <p:grpSpPr>
        <a:xfrm>
          <a:off x="0" y="0"/>
          <a:ext cx="0" cy="0"/>
          <a:chOff x="0" y="0"/>
          <a:chExt cx="0" cy="0"/>
        </a:xfrm>
      </p:grpSpPr>
      <p:grpSp>
        <p:nvGrpSpPr>
          <p:cNvPr id="60" name="Google Shape;60;p7"/>
          <p:cNvGrpSpPr/>
          <p:nvPr/>
        </p:nvGrpSpPr>
        <p:grpSpPr>
          <a:xfrm>
            <a:off x="-33789" y="-58626"/>
            <a:ext cx="9297685" cy="5203626"/>
            <a:chOff x="-33789" y="-58626"/>
            <a:chExt cx="9297685" cy="5203626"/>
          </a:xfrm>
        </p:grpSpPr>
        <p:sp>
          <p:nvSpPr>
            <p:cNvPr id="61" name="Google Shape;61;p7"/>
            <p:cNvSpPr/>
            <p:nvPr/>
          </p:nvSpPr>
          <p:spPr>
            <a:xfrm rot="-5400000">
              <a:off x="-2216100" y="2214600"/>
              <a:ext cx="5146500" cy="71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7"/>
            <p:cNvSpPr/>
            <p:nvPr/>
          </p:nvSpPr>
          <p:spPr>
            <a:xfrm flipH="1">
              <a:off x="-33789" y="-58626"/>
              <a:ext cx="9297685" cy="598895"/>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Google Shape;63;p7"/>
          <p:cNvSpPr txBox="1">
            <a:spLocks noGrp="1"/>
          </p:cNvSpPr>
          <p:nvPr>
            <p:ph type="subTitle" idx="1"/>
          </p:nvPr>
        </p:nvSpPr>
        <p:spPr>
          <a:xfrm>
            <a:off x="814950" y="1788150"/>
            <a:ext cx="4504800" cy="213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2100"/>
              <a:buChar char="●"/>
              <a:defRPr/>
            </a:lvl1pPr>
            <a:lvl2pPr lvl="1" algn="ctr" rtl="0">
              <a:lnSpc>
                <a:spcPct val="100000"/>
              </a:lnSpc>
              <a:spcBef>
                <a:spcPts val="0"/>
              </a:spcBef>
              <a:spcAft>
                <a:spcPts val="0"/>
              </a:spcAft>
              <a:buSzPts val="2100"/>
              <a:buChar char="○"/>
              <a:defRPr sz="2100"/>
            </a:lvl2pPr>
            <a:lvl3pPr lvl="2" algn="ctr" rtl="0">
              <a:lnSpc>
                <a:spcPct val="100000"/>
              </a:lnSpc>
              <a:spcBef>
                <a:spcPts val="0"/>
              </a:spcBef>
              <a:spcAft>
                <a:spcPts val="0"/>
              </a:spcAft>
              <a:buSzPts val="2100"/>
              <a:buChar char="■"/>
              <a:defRPr sz="2100"/>
            </a:lvl3pPr>
            <a:lvl4pPr lvl="3" algn="ctr" rtl="0">
              <a:lnSpc>
                <a:spcPct val="100000"/>
              </a:lnSpc>
              <a:spcBef>
                <a:spcPts val="0"/>
              </a:spcBef>
              <a:spcAft>
                <a:spcPts val="0"/>
              </a:spcAft>
              <a:buSzPts val="2100"/>
              <a:buChar char="●"/>
              <a:defRPr sz="2100"/>
            </a:lvl4pPr>
            <a:lvl5pPr lvl="4" algn="ctr" rtl="0">
              <a:lnSpc>
                <a:spcPct val="100000"/>
              </a:lnSpc>
              <a:spcBef>
                <a:spcPts val="0"/>
              </a:spcBef>
              <a:spcAft>
                <a:spcPts val="0"/>
              </a:spcAft>
              <a:buSzPts val="2100"/>
              <a:buChar char="○"/>
              <a:defRPr sz="2100"/>
            </a:lvl5pPr>
            <a:lvl6pPr lvl="5" algn="ctr" rtl="0">
              <a:lnSpc>
                <a:spcPct val="100000"/>
              </a:lnSpc>
              <a:spcBef>
                <a:spcPts val="0"/>
              </a:spcBef>
              <a:spcAft>
                <a:spcPts val="0"/>
              </a:spcAft>
              <a:buSzPts val="2100"/>
              <a:buChar char="■"/>
              <a:defRPr sz="2100"/>
            </a:lvl6pPr>
            <a:lvl7pPr lvl="6" algn="ctr" rtl="0">
              <a:lnSpc>
                <a:spcPct val="100000"/>
              </a:lnSpc>
              <a:spcBef>
                <a:spcPts val="0"/>
              </a:spcBef>
              <a:spcAft>
                <a:spcPts val="0"/>
              </a:spcAft>
              <a:buSzPts val="2100"/>
              <a:buChar char="●"/>
              <a:defRPr sz="2100"/>
            </a:lvl7pPr>
            <a:lvl8pPr lvl="7" algn="ctr" rtl="0">
              <a:lnSpc>
                <a:spcPct val="100000"/>
              </a:lnSpc>
              <a:spcBef>
                <a:spcPts val="0"/>
              </a:spcBef>
              <a:spcAft>
                <a:spcPts val="0"/>
              </a:spcAft>
              <a:buSzPts val="2100"/>
              <a:buChar char="○"/>
              <a:defRPr sz="2100"/>
            </a:lvl8pPr>
            <a:lvl9pPr lvl="8" algn="ctr" rtl="0">
              <a:lnSpc>
                <a:spcPct val="100000"/>
              </a:lnSpc>
              <a:spcBef>
                <a:spcPts val="0"/>
              </a:spcBef>
              <a:spcAft>
                <a:spcPts val="0"/>
              </a:spcAft>
              <a:buSzPts val="2100"/>
              <a:buChar char="■"/>
              <a:defRPr sz="2100"/>
            </a:lvl9pPr>
          </a:lstStyle>
          <a:p>
            <a:endParaRPr/>
          </a:p>
        </p:txBody>
      </p:sp>
      <p:sp>
        <p:nvSpPr>
          <p:cNvPr id="64" name="Google Shape;64;p7"/>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65" name="Google Shape;65;p7"/>
          <p:cNvSpPr>
            <a:spLocks noGrp="1"/>
          </p:cNvSpPr>
          <p:nvPr>
            <p:ph type="pic" idx="2"/>
          </p:nvPr>
        </p:nvSpPr>
        <p:spPr>
          <a:xfrm>
            <a:off x="5012136" y="1770300"/>
            <a:ext cx="7554000" cy="3373200"/>
          </a:xfrm>
          <a:prstGeom prst="parallelogram">
            <a:avLst>
              <a:gd name="adj" fmla="val 25000"/>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gradFill>
          <a:gsLst>
            <a:gs pos="0">
              <a:schemeClr val="lt1"/>
            </a:gs>
            <a:gs pos="100000">
              <a:schemeClr val="dk2"/>
            </a:gs>
          </a:gsLst>
          <a:lin ang="8100019" scaled="0"/>
        </a:gradFill>
        <a:effectLst/>
      </p:bgPr>
    </p:bg>
    <p:spTree>
      <p:nvGrpSpPr>
        <p:cNvPr id="1" name="Shape 74"/>
        <p:cNvGrpSpPr/>
        <p:nvPr/>
      </p:nvGrpSpPr>
      <p:grpSpPr>
        <a:xfrm>
          <a:off x="0" y="0"/>
          <a:ext cx="0" cy="0"/>
          <a:chOff x="0" y="0"/>
          <a:chExt cx="0" cy="0"/>
        </a:xfrm>
      </p:grpSpPr>
      <p:sp>
        <p:nvSpPr>
          <p:cNvPr id="75" name="Google Shape;75;p9"/>
          <p:cNvSpPr txBox="1">
            <a:spLocks noGrp="1"/>
          </p:cNvSpPr>
          <p:nvPr>
            <p:ph type="title"/>
          </p:nvPr>
        </p:nvSpPr>
        <p:spPr>
          <a:xfrm>
            <a:off x="4986075" y="848449"/>
            <a:ext cx="3328800" cy="1927500"/>
          </a:xfrm>
          <a:prstGeom prst="rect">
            <a:avLst/>
          </a:prstGeom>
        </p:spPr>
        <p:txBody>
          <a:bodyPr spcFirstLastPara="1" wrap="square" lIns="91425" tIns="91425" rIns="91425" bIns="91425" anchor="b" anchorCtr="0">
            <a:noAutofit/>
          </a:bodyPr>
          <a:lstStyle>
            <a:lvl1pPr lvl="0" algn="r">
              <a:spcBef>
                <a:spcPts val="0"/>
              </a:spcBef>
              <a:spcAft>
                <a:spcPts val="0"/>
              </a:spcAft>
              <a:buSzPts val="4200"/>
              <a:buNone/>
              <a:defRPr sz="37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76" name="Google Shape;76;p9"/>
          <p:cNvSpPr txBox="1">
            <a:spLocks noGrp="1"/>
          </p:cNvSpPr>
          <p:nvPr>
            <p:ph type="subTitle" idx="1"/>
          </p:nvPr>
        </p:nvSpPr>
        <p:spPr>
          <a:xfrm>
            <a:off x="4986225" y="2727738"/>
            <a:ext cx="3328800" cy="1658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7" name="Google Shape;77;p9"/>
          <p:cNvSpPr>
            <a:spLocks noGrp="1"/>
          </p:cNvSpPr>
          <p:nvPr>
            <p:ph type="pic" idx="2"/>
          </p:nvPr>
        </p:nvSpPr>
        <p:spPr>
          <a:xfrm>
            <a:off x="-1342950" y="536275"/>
            <a:ext cx="6443400" cy="5348700"/>
          </a:xfrm>
          <a:prstGeom prst="parallelogram">
            <a:avLst>
              <a:gd name="adj" fmla="val 25000"/>
            </a:avLst>
          </a:prstGeom>
          <a:noFill/>
          <a:ln>
            <a:noFill/>
          </a:ln>
        </p:spPr>
      </p:sp>
      <p:grpSp>
        <p:nvGrpSpPr>
          <p:cNvPr id="78" name="Google Shape;78;p9"/>
          <p:cNvGrpSpPr/>
          <p:nvPr/>
        </p:nvGrpSpPr>
        <p:grpSpPr>
          <a:xfrm>
            <a:off x="-13100" y="-21919"/>
            <a:ext cx="10997593" cy="5345797"/>
            <a:chOff x="-11925" y="-15975"/>
            <a:chExt cx="10997593" cy="5345797"/>
          </a:xfrm>
        </p:grpSpPr>
        <p:sp>
          <p:nvSpPr>
            <p:cNvPr id="79" name="Google Shape;79;p9"/>
            <p:cNvSpPr/>
            <p:nvPr/>
          </p:nvSpPr>
          <p:spPr>
            <a:xfrm>
              <a:off x="-11925" y="4608134"/>
              <a:ext cx="9144300" cy="673900"/>
            </a:xfrm>
            <a:custGeom>
              <a:avLst/>
              <a:gdLst/>
              <a:ahLst/>
              <a:cxnLst/>
              <a:rect l="l" t="t" r="r" b="b"/>
              <a:pathLst>
                <a:path w="303369" h="26956" extrusionOk="0">
                  <a:moveTo>
                    <a:pt x="190" y="0"/>
                  </a:moveTo>
                  <a:lnTo>
                    <a:pt x="0" y="26956"/>
                  </a:lnTo>
                  <a:lnTo>
                    <a:pt x="303369" y="26210"/>
                  </a:lnTo>
                  <a:lnTo>
                    <a:pt x="303369" y="430"/>
                  </a:lnTo>
                  <a:close/>
                </a:path>
              </a:pathLst>
            </a:custGeom>
            <a:solidFill>
              <a:schemeClr val="lt2"/>
            </a:solidFill>
            <a:ln>
              <a:noFill/>
            </a:ln>
          </p:spPr>
        </p:sp>
        <p:sp>
          <p:nvSpPr>
            <p:cNvPr id="80" name="Google Shape;80;p9"/>
            <p:cNvSpPr/>
            <p:nvPr/>
          </p:nvSpPr>
          <p:spPr>
            <a:xfrm>
              <a:off x="5800000" y="4616844"/>
              <a:ext cx="1133000" cy="677050"/>
            </a:xfrm>
            <a:custGeom>
              <a:avLst/>
              <a:gdLst/>
              <a:ahLst/>
              <a:cxnLst/>
              <a:rect l="l" t="t" r="r" b="b"/>
              <a:pathLst>
                <a:path w="45320" h="27082" extrusionOk="0">
                  <a:moveTo>
                    <a:pt x="6867" y="14"/>
                  </a:moveTo>
                  <a:lnTo>
                    <a:pt x="0" y="26770"/>
                  </a:lnTo>
                  <a:lnTo>
                    <a:pt x="38270" y="27082"/>
                  </a:lnTo>
                  <a:lnTo>
                    <a:pt x="45320" y="0"/>
                  </a:lnTo>
                  <a:close/>
                </a:path>
              </a:pathLst>
            </a:custGeom>
            <a:gradFill>
              <a:gsLst>
                <a:gs pos="0">
                  <a:schemeClr val="lt2"/>
                </a:gs>
                <a:gs pos="100000">
                  <a:schemeClr val="accent2"/>
                </a:gs>
              </a:gsLst>
              <a:lin ang="2700006" scaled="0"/>
            </a:gradFill>
            <a:ln>
              <a:noFill/>
            </a:ln>
          </p:spPr>
        </p:sp>
        <p:sp>
          <p:nvSpPr>
            <p:cNvPr id="81" name="Google Shape;81;p9"/>
            <p:cNvSpPr/>
            <p:nvPr/>
          </p:nvSpPr>
          <p:spPr>
            <a:xfrm>
              <a:off x="7128725" y="4617050"/>
              <a:ext cx="2021700" cy="669050"/>
            </a:xfrm>
            <a:custGeom>
              <a:avLst/>
              <a:gdLst/>
              <a:ahLst/>
              <a:cxnLst/>
              <a:rect l="l" t="t" r="r" b="b"/>
              <a:pathLst>
                <a:path w="80868" h="26762" extrusionOk="0">
                  <a:moveTo>
                    <a:pt x="6867" y="6"/>
                  </a:moveTo>
                  <a:lnTo>
                    <a:pt x="0" y="26762"/>
                  </a:lnTo>
                  <a:lnTo>
                    <a:pt x="80868" y="26608"/>
                  </a:lnTo>
                  <a:lnTo>
                    <a:pt x="80850" y="0"/>
                  </a:lnTo>
                  <a:close/>
                </a:path>
              </a:pathLst>
            </a:custGeom>
            <a:gradFill>
              <a:gsLst>
                <a:gs pos="0">
                  <a:schemeClr val="lt2"/>
                </a:gs>
                <a:gs pos="100000">
                  <a:schemeClr val="accent2"/>
                </a:gs>
              </a:gsLst>
              <a:lin ang="2700006" scaled="0"/>
            </a:gradFill>
            <a:ln>
              <a:noFill/>
            </a:ln>
          </p:spPr>
        </p:sp>
        <p:sp>
          <p:nvSpPr>
            <p:cNvPr id="82" name="Google Shape;82;p9"/>
            <p:cNvSpPr/>
            <p:nvPr/>
          </p:nvSpPr>
          <p:spPr>
            <a:xfrm>
              <a:off x="100" y="-15975"/>
              <a:ext cx="9144000" cy="552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p:nvPr/>
          </p:nvSpPr>
          <p:spPr>
            <a:xfrm>
              <a:off x="5056941" y="345326"/>
              <a:ext cx="5928727" cy="381896"/>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9"/>
            <p:cNvSpPr/>
            <p:nvPr/>
          </p:nvSpPr>
          <p:spPr>
            <a:xfrm>
              <a:off x="3947938" y="4777525"/>
              <a:ext cx="5659876" cy="552297"/>
            </a:xfrm>
            <a:custGeom>
              <a:avLst/>
              <a:gdLst/>
              <a:ahLst/>
              <a:cxnLst/>
              <a:rect l="l" t="t" r="r" b="b"/>
              <a:pathLst>
                <a:path w="51014" h="4978" fill="none" extrusionOk="0">
                  <a:moveTo>
                    <a:pt x="1" y="3301"/>
                  </a:moveTo>
                  <a:lnTo>
                    <a:pt x="7560" y="3301"/>
                  </a:lnTo>
                  <a:lnTo>
                    <a:pt x="10860" y="1"/>
                  </a:lnTo>
                  <a:lnTo>
                    <a:pt x="29697" y="1"/>
                  </a:lnTo>
                  <a:lnTo>
                    <a:pt x="34677" y="4978"/>
                  </a:lnTo>
                  <a:lnTo>
                    <a:pt x="51014" y="4978"/>
                  </a:lnTo>
                </a:path>
              </a:pathLst>
            </a:custGeom>
            <a:noFill/>
            <a:ln w="9525" cap="flat" cmpd="sng">
              <a:solidFill>
                <a:schemeClr val="dk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bg>
      <p:bgPr>
        <a:gradFill>
          <a:gsLst>
            <a:gs pos="0">
              <a:schemeClr val="lt1"/>
            </a:gs>
            <a:gs pos="100000">
              <a:schemeClr val="dk2"/>
            </a:gs>
          </a:gsLst>
          <a:lin ang="18900732" scaled="0"/>
        </a:gradFill>
        <a:effectLst/>
      </p:bgPr>
    </p:bg>
    <p:spTree>
      <p:nvGrpSpPr>
        <p:cNvPr id="1" name="Shape 88"/>
        <p:cNvGrpSpPr/>
        <p:nvPr/>
      </p:nvGrpSpPr>
      <p:grpSpPr>
        <a:xfrm>
          <a:off x="0" y="0"/>
          <a:ext cx="0" cy="0"/>
          <a:chOff x="0" y="0"/>
          <a:chExt cx="0" cy="0"/>
        </a:xfrm>
      </p:grpSpPr>
      <p:grpSp>
        <p:nvGrpSpPr>
          <p:cNvPr id="89" name="Google Shape;89;p11"/>
          <p:cNvGrpSpPr/>
          <p:nvPr/>
        </p:nvGrpSpPr>
        <p:grpSpPr>
          <a:xfrm>
            <a:off x="-38737" y="-1500"/>
            <a:ext cx="9297685" cy="5295400"/>
            <a:chOff x="-38737" y="-1500"/>
            <a:chExt cx="9297685" cy="5295400"/>
          </a:xfrm>
        </p:grpSpPr>
        <p:sp>
          <p:nvSpPr>
            <p:cNvPr id="90" name="Google Shape;90;p11"/>
            <p:cNvSpPr/>
            <p:nvPr/>
          </p:nvSpPr>
          <p:spPr>
            <a:xfrm rot="5400000">
              <a:off x="5780824" y="1795350"/>
              <a:ext cx="5146500" cy="1552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1"/>
            <p:cNvSpPr/>
            <p:nvPr/>
          </p:nvSpPr>
          <p:spPr>
            <a:xfrm>
              <a:off x="-19951" y="4609325"/>
              <a:ext cx="7584225" cy="673900"/>
            </a:xfrm>
            <a:custGeom>
              <a:avLst/>
              <a:gdLst/>
              <a:ahLst/>
              <a:cxnLst/>
              <a:rect l="l" t="t" r="r" b="b"/>
              <a:pathLst>
                <a:path w="303369" h="26956" extrusionOk="0">
                  <a:moveTo>
                    <a:pt x="190" y="0"/>
                  </a:moveTo>
                  <a:lnTo>
                    <a:pt x="0" y="26956"/>
                  </a:lnTo>
                  <a:lnTo>
                    <a:pt x="303369" y="26210"/>
                  </a:lnTo>
                  <a:lnTo>
                    <a:pt x="303369" y="430"/>
                  </a:lnTo>
                  <a:close/>
                </a:path>
              </a:pathLst>
            </a:custGeom>
            <a:solidFill>
              <a:schemeClr val="lt2"/>
            </a:solidFill>
            <a:ln>
              <a:noFill/>
            </a:ln>
          </p:spPr>
        </p:sp>
        <p:sp>
          <p:nvSpPr>
            <p:cNvPr id="92" name="Google Shape;92;p11"/>
            <p:cNvSpPr/>
            <p:nvPr/>
          </p:nvSpPr>
          <p:spPr>
            <a:xfrm>
              <a:off x="4232199" y="4617200"/>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93" name="Google Shape;93;p11"/>
            <p:cNvSpPr/>
            <p:nvPr/>
          </p:nvSpPr>
          <p:spPr>
            <a:xfrm>
              <a:off x="5560924" y="4617050"/>
              <a:ext cx="2021700" cy="669050"/>
            </a:xfrm>
            <a:custGeom>
              <a:avLst/>
              <a:gdLst/>
              <a:ahLst/>
              <a:cxnLst/>
              <a:rect l="l" t="t" r="r" b="b"/>
              <a:pathLst>
                <a:path w="80868" h="26762" extrusionOk="0">
                  <a:moveTo>
                    <a:pt x="6867" y="6"/>
                  </a:moveTo>
                  <a:lnTo>
                    <a:pt x="0" y="26762"/>
                  </a:lnTo>
                  <a:lnTo>
                    <a:pt x="80868" y="26608"/>
                  </a:lnTo>
                  <a:lnTo>
                    <a:pt x="80850" y="0"/>
                  </a:lnTo>
                  <a:close/>
                </a:path>
              </a:pathLst>
            </a:custGeom>
            <a:gradFill>
              <a:gsLst>
                <a:gs pos="0">
                  <a:schemeClr val="lt2"/>
                </a:gs>
                <a:gs pos="100000">
                  <a:schemeClr val="accent2"/>
                </a:gs>
              </a:gsLst>
              <a:lin ang="2700006" scaled="0"/>
            </a:gradFill>
            <a:ln>
              <a:noFill/>
            </a:ln>
          </p:spPr>
        </p:sp>
        <p:sp>
          <p:nvSpPr>
            <p:cNvPr id="94" name="Google Shape;94;p11"/>
            <p:cNvSpPr/>
            <p:nvPr/>
          </p:nvSpPr>
          <p:spPr>
            <a:xfrm rot="10800000">
              <a:off x="-38737" y="536274"/>
              <a:ext cx="9297685" cy="598895"/>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1"/>
            <p:cNvSpPr/>
            <p:nvPr/>
          </p:nvSpPr>
          <p:spPr>
            <a:xfrm rot="10800000">
              <a:off x="-9455" y="3941625"/>
              <a:ext cx="9143941" cy="416176"/>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96;p11"/>
          <p:cNvSpPr txBox="1">
            <a:spLocks noGrp="1"/>
          </p:cNvSpPr>
          <p:nvPr>
            <p:ph type="title" hasCustomPrompt="1"/>
          </p:nvPr>
        </p:nvSpPr>
        <p:spPr>
          <a:xfrm>
            <a:off x="1615525" y="1500070"/>
            <a:ext cx="5124900" cy="1415100"/>
          </a:xfrm>
          <a:prstGeom prst="rect">
            <a:avLst/>
          </a:prstGeom>
        </p:spPr>
        <p:txBody>
          <a:bodyPr spcFirstLastPara="1" wrap="square" lIns="91425" tIns="91425" rIns="91425" bIns="91425" anchor="ctr" anchorCtr="0">
            <a:noAutofit/>
          </a:bodyPr>
          <a:lstStyle>
            <a:lvl1pPr lvl="0" algn="r">
              <a:spcBef>
                <a:spcPts val="0"/>
              </a:spcBef>
              <a:spcAft>
                <a:spcPts val="0"/>
              </a:spcAft>
              <a:buSzPts val="12000"/>
              <a:buNone/>
              <a:defRPr sz="9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7" name="Google Shape;97;p11"/>
          <p:cNvSpPr txBox="1">
            <a:spLocks noGrp="1"/>
          </p:cNvSpPr>
          <p:nvPr>
            <p:ph type="subTitle" idx="1"/>
          </p:nvPr>
        </p:nvSpPr>
        <p:spPr>
          <a:xfrm>
            <a:off x="1615525" y="2909170"/>
            <a:ext cx="5124900" cy="410100"/>
          </a:xfrm>
          <a:prstGeom prst="rect">
            <a:avLst/>
          </a:prstGeom>
        </p:spPr>
        <p:txBody>
          <a:bodyPr spcFirstLastPara="1" wrap="square" lIns="91425" tIns="91425" rIns="91425" bIns="91425" anchor="t" anchorCtr="0">
            <a:noAutofit/>
          </a:bodyPr>
          <a:lstStyle>
            <a:lvl1pPr lvl="0" algn="r">
              <a:lnSpc>
                <a:spcPct val="115000"/>
              </a:lnSpc>
              <a:spcBef>
                <a:spcPts val="0"/>
              </a:spcBef>
              <a:spcAft>
                <a:spcPts val="0"/>
              </a:spcAft>
              <a:buSzPts val="14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CUSTOM_3">
    <p:bg>
      <p:bgPr>
        <a:gradFill>
          <a:gsLst>
            <a:gs pos="0">
              <a:schemeClr val="lt1"/>
            </a:gs>
            <a:gs pos="100000">
              <a:schemeClr val="dk2"/>
            </a:gs>
          </a:gsLst>
          <a:lin ang="18900044" scaled="0"/>
        </a:gradFill>
        <a:effectLst/>
      </p:bgPr>
    </p:bg>
    <p:spTree>
      <p:nvGrpSpPr>
        <p:cNvPr id="1" name="Shape 166"/>
        <p:cNvGrpSpPr/>
        <p:nvPr/>
      </p:nvGrpSpPr>
      <p:grpSpPr>
        <a:xfrm>
          <a:off x="0" y="0"/>
          <a:ext cx="0" cy="0"/>
          <a:chOff x="0" y="0"/>
          <a:chExt cx="0" cy="0"/>
        </a:xfrm>
      </p:grpSpPr>
      <p:grpSp>
        <p:nvGrpSpPr>
          <p:cNvPr id="167" name="Google Shape;167;p18"/>
          <p:cNvGrpSpPr/>
          <p:nvPr/>
        </p:nvGrpSpPr>
        <p:grpSpPr>
          <a:xfrm>
            <a:off x="-232900" y="-58626"/>
            <a:ext cx="10141432" cy="5348633"/>
            <a:chOff x="-232900" y="-58626"/>
            <a:chExt cx="10141432" cy="5348633"/>
          </a:xfrm>
        </p:grpSpPr>
        <p:sp>
          <p:nvSpPr>
            <p:cNvPr id="168" name="Google Shape;168;p18"/>
            <p:cNvSpPr/>
            <p:nvPr/>
          </p:nvSpPr>
          <p:spPr>
            <a:xfrm rot="-5400000">
              <a:off x="-2216100" y="2214600"/>
              <a:ext cx="5146500" cy="71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8"/>
            <p:cNvSpPr/>
            <p:nvPr/>
          </p:nvSpPr>
          <p:spPr>
            <a:xfrm flipH="1">
              <a:off x="-33789" y="-58626"/>
              <a:ext cx="9297685" cy="598895"/>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8"/>
            <p:cNvSpPr/>
            <p:nvPr/>
          </p:nvSpPr>
          <p:spPr>
            <a:xfrm rot="10800000" flipH="1">
              <a:off x="-232900" y="4610587"/>
              <a:ext cx="9763125" cy="304800"/>
            </a:xfrm>
            <a:custGeom>
              <a:avLst/>
              <a:gdLst/>
              <a:ahLst/>
              <a:cxnLst/>
              <a:rect l="l" t="t" r="r" b="b"/>
              <a:pathLst>
                <a:path w="390525" h="12192" extrusionOk="0">
                  <a:moveTo>
                    <a:pt x="0" y="12192"/>
                  </a:moveTo>
                  <a:lnTo>
                    <a:pt x="164973" y="12192"/>
                  </a:lnTo>
                  <a:lnTo>
                    <a:pt x="176022" y="0"/>
                  </a:lnTo>
                  <a:lnTo>
                    <a:pt x="390525" y="0"/>
                  </a:lnTo>
                </a:path>
              </a:pathLst>
            </a:custGeom>
            <a:noFill/>
            <a:ln w="9525" cap="flat" cmpd="sng">
              <a:solidFill>
                <a:schemeClr val="lt2"/>
              </a:solidFill>
              <a:prstDash val="solid"/>
              <a:round/>
              <a:headEnd type="none" w="med" len="med"/>
              <a:tailEnd type="none" w="med" len="med"/>
            </a:ln>
          </p:spPr>
        </p:sp>
        <p:sp>
          <p:nvSpPr>
            <p:cNvPr id="171" name="Google Shape;171;p18"/>
            <p:cNvSpPr/>
            <p:nvPr/>
          </p:nvSpPr>
          <p:spPr>
            <a:xfrm>
              <a:off x="6558107" y="4613307"/>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172" name="Google Shape;172;p18"/>
            <p:cNvSpPr/>
            <p:nvPr/>
          </p:nvSpPr>
          <p:spPr>
            <a:xfrm>
              <a:off x="7886832" y="4613307"/>
              <a:ext cx="2021700" cy="668900"/>
            </a:xfrm>
            <a:custGeom>
              <a:avLst/>
              <a:gdLst/>
              <a:ahLst/>
              <a:cxnLst/>
              <a:rect l="l" t="t" r="r" b="b"/>
              <a:pathLst>
                <a:path w="80868" h="26756" extrusionOk="0">
                  <a:moveTo>
                    <a:pt x="6867" y="0"/>
                  </a:moveTo>
                  <a:lnTo>
                    <a:pt x="0" y="26756"/>
                  </a:lnTo>
                  <a:lnTo>
                    <a:pt x="80868" y="26602"/>
                  </a:lnTo>
                  <a:lnTo>
                    <a:pt x="80866" y="279"/>
                  </a:lnTo>
                  <a:close/>
                </a:path>
              </a:pathLst>
            </a:custGeom>
            <a:gradFill>
              <a:gsLst>
                <a:gs pos="0">
                  <a:schemeClr val="lt2"/>
                </a:gs>
                <a:gs pos="100000">
                  <a:schemeClr val="accent2"/>
                </a:gs>
              </a:gsLst>
              <a:lin ang="2700006" scaled="0"/>
            </a:gradFill>
            <a:ln>
              <a:noFill/>
            </a:ln>
          </p:spPr>
        </p:sp>
      </p:grpSp>
      <p:sp>
        <p:nvSpPr>
          <p:cNvPr id="173" name="Google Shape;173;p18"/>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74" name="Google Shape;174;p18"/>
          <p:cNvSpPr txBox="1">
            <a:spLocks noGrp="1"/>
          </p:cNvSpPr>
          <p:nvPr>
            <p:ph type="subTitle" idx="1"/>
          </p:nvPr>
        </p:nvSpPr>
        <p:spPr>
          <a:xfrm>
            <a:off x="2057050" y="1743926"/>
            <a:ext cx="25977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Cambay"/>
              <a:buNone/>
              <a:defRPr sz="2200" b="1">
                <a:solidFill>
                  <a:schemeClr val="lt2"/>
                </a:solidFill>
                <a:latin typeface="Cambay"/>
                <a:ea typeface="Cambay"/>
                <a:cs typeface="Cambay"/>
                <a:sym typeface="Cambay"/>
              </a:defRPr>
            </a:lvl1pPr>
            <a:lvl2pPr lvl="1" rtl="0">
              <a:spcBef>
                <a:spcPts val="0"/>
              </a:spcBef>
              <a:spcAft>
                <a:spcPts val="0"/>
              </a:spcAft>
              <a:buSzPts val="1400"/>
              <a:buFont typeface="Cambay"/>
              <a:buNone/>
              <a:defRPr>
                <a:latin typeface="Cambay"/>
                <a:ea typeface="Cambay"/>
                <a:cs typeface="Cambay"/>
                <a:sym typeface="Cambay"/>
              </a:defRPr>
            </a:lvl2pPr>
            <a:lvl3pPr lvl="2" rtl="0">
              <a:spcBef>
                <a:spcPts val="0"/>
              </a:spcBef>
              <a:spcAft>
                <a:spcPts val="0"/>
              </a:spcAft>
              <a:buSzPts val="1400"/>
              <a:buFont typeface="Cambay"/>
              <a:buNone/>
              <a:defRPr>
                <a:latin typeface="Cambay"/>
                <a:ea typeface="Cambay"/>
                <a:cs typeface="Cambay"/>
                <a:sym typeface="Cambay"/>
              </a:defRPr>
            </a:lvl3pPr>
            <a:lvl4pPr lvl="3" rtl="0">
              <a:spcBef>
                <a:spcPts val="0"/>
              </a:spcBef>
              <a:spcAft>
                <a:spcPts val="0"/>
              </a:spcAft>
              <a:buSzPts val="1400"/>
              <a:buFont typeface="Cambay"/>
              <a:buNone/>
              <a:defRPr>
                <a:latin typeface="Cambay"/>
                <a:ea typeface="Cambay"/>
                <a:cs typeface="Cambay"/>
                <a:sym typeface="Cambay"/>
              </a:defRPr>
            </a:lvl4pPr>
            <a:lvl5pPr lvl="4" rtl="0">
              <a:spcBef>
                <a:spcPts val="0"/>
              </a:spcBef>
              <a:spcAft>
                <a:spcPts val="0"/>
              </a:spcAft>
              <a:buSzPts val="1400"/>
              <a:buFont typeface="Cambay"/>
              <a:buNone/>
              <a:defRPr>
                <a:latin typeface="Cambay"/>
                <a:ea typeface="Cambay"/>
                <a:cs typeface="Cambay"/>
                <a:sym typeface="Cambay"/>
              </a:defRPr>
            </a:lvl5pPr>
            <a:lvl6pPr lvl="5" rtl="0">
              <a:spcBef>
                <a:spcPts val="0"/>
              </a:spcBef>
              <a:spcAft>
                <a:spcPts val="0"/>
              </a:spcAft>
              <a:buSzPts val="1400"/>
              <a:buFont typeface="Cambay"/>
              <a:buNone/>
              <a:defRPr>
                <a:latin typeface="Cambay"/>
                <a:ea typeface="Cambay"/>
                <a:cs typeface="Cambay"/>
                <a:sym typeface="Cambay"/>
              </a:defRPr>
            </a:lvl6pPr>
            <a:lvl7pPr lvl="6" rtl="0">
              <a:spcBef>
                <a:spcPts val="0"/>
              </a:spcBef>
              <a:spcAft>
                <a:spcPts val="0"/>
              </a:spcAft>
              <a:buSzPts val="1400"/>
              <a:buFont typeface="Cambay"/>
              <a:buNone/>
              <a:defRPr>
                <a:latin typeface="Cambay"/>
                <a:ea typeface="Cambay"/>
                <a:cs typeface="Cambay"/>
                <a:sym typeface="Cambay"/>
              </a:defRPr>
            </a:lvl7pPr>
            <a:lvl8pPr lvl="7" rtl="0">
              <a:spcBef>
                <a:spcPts val="0"/>
              </a:spcBef>
              <a:spcAft>
                <a:spcPts val="0"/>
              </a:spcAft>
              <a:buSzPts val="1400"/>
              <a:buFont typeface="Cambay"/>
              <a:buNone/>
              <a:defRPr>
                <a:latin typeface="Cambay"/>
                <a:ea typeface="Cambay"/>
                <a:cs typeface="Cambay"/>
                <a:sym typeface="Cambay"/>
              </a:defRPr>
            </a:lvl8pPr>
            <a:lvl9pPr lvl="8" rtl="0">
              <a:spcBef>
                <a:spcPts val="0"/>
              </a:spcBef>
              <a:spcAft>
                <a:spcPts val="0"/>
              </a:spcAft>
              <a:buSzPts val="1400"/>
              <a:buFont typeface="Cambay"/>
              <a:buNone/>
              <a:defRPr>
                <a:latin typeface="Cambay"/>
                <a:ea typeface="Cambay"/>
                <a:cs typeface="Cambay"/>
                <a:sym typeface="Cambay"/>
              </a:defRPr>
            </a:lvl9pPr>
          </a:lstStyle>
          <a:p>
            <a:endParaRPr/>
          </a:p>
        </p:txBody>
      </p:sp>
      <p:sp>
        <p:nvSpPr>
          <p:cNvPr id="175" name="Google Shape;175;p18"/>
          <p:cNvSpPr txBox="1">
            <a:spLocks noGrp="1"/>
          </p:cNvSpPr>
          <p:nvPr>
            <p:ph type="subTitle" idx="2"/>
          </p:nvPr>
        </p:nvSpPr>
        <p:spPr>
          <a:xfrm>
            <a:off x="2057051" y="2067328"/>
            <a:ext cx="2597700" cy="57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6" name="Google Shape;176;p18"/>
          <p:cNvSpPr txBox="1">
            <a:spLocks noGrp="1"/>
          </p:cNvSpPr>
          <p:nvPr>
            <p:ph type="subTitle" idx="3"/>
          </p:nvPr>
        </p:nvSpPr>
        <p:spPr>
          <a:xfrm>
            <a:off x="5729325" y="1743926"/>
            <a:ext cx="25977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Cambay"/>
              <a:buNone/>
              <a:defRPr sz="2200" b="1">
                <a:solidFill>
                  <a:schemeClr val="lt2"/>
                </a:solidFill>
                <a:latin typeface="Cambay"/>
                <a:ea typeface="Cambay"/>
                <a:cs typeface="Cambay"/>
                <a:sym typeface="Cambay"/>
              </a:defRPr>
            </a:lvl1pPr>
            <a:lvl2pPr lvl="1" rtl="0">
              <a:spcBef>
                <a:spcPts val="0"/>
              </a:spcBef>
              <a:spcAft>
                <a:spcPts val="0"/>
              </a:spcAft>
              <a:buSzPts val="1400"/>
              <a:buFont typeface="Cambay"/>
              <a:buNone/>
              <a:defRPr>
                <a:latin typeface="Cambay"/>
                <a:ea typeface="Cambay"/>
                <a:cs typeface="Cambay"/>
                <a:sym typeface="Cambay"/>
              </a:defRPr>
            </a:lvl2pPr>
            <a:lvl3pPr lvl="2" rtl="0">
              <a:spcBef>
                <a:spcPts val="0"/>
              </a:spcBef>
              <a:spcAft>
                <a:spcPts val="0"/>
              </a:spcAft>
              <a:buSzPts val="1400"/>
              <a:buFont typeface="Cambay"/>
              <a:buNone/>
              <a:defRPr>
                <a:latin typeface="Cambay"/>
                <a:ea typeface="Cambay"/>
                <a:cs typeface="Cambay"/>
                <a:sym typeface="Cambay"/>
              </a:defRPr>
            </a:lvl3pPr>
            <a:lvl4pPr lvl="3" rtl="0">
              <a:spcBef>
                <a:spcPts val="0"/>
              </a:spcBef>
              <a:spcAft>
                <a:spcPts val="0"/>
              </a:spcAft>
              <a:buSzPts val="1400"/>
              <a:buFont typeface="Cambay"/>
              <a:buNone/>
              <a:defRPr>
                <a:latin typeface="Cambay"/>
                <a:ea typeface="Cambay"/>
                <a:cs typeface="Cambay"/>
                <a:sym typeface="Cambay"/>
              </a:defRPr>
            </a:lvl4pPr>
            <a:lvl5pPr lvl="4" rtl="0">
              <a:spcBef>
                <a:spcPts val="0"/>
              </a:spcBef>
              <a:spcAft>
                <a:spcPts val="0"/>
              </a:spcAft>
              <a:buSzPts val="1400"/>
              <a:buFont typeface="Cambay"/>
              <a:buNone/>
              <a:defRPr>
                <a:latin typeface="Cambay"/>
                <a:ea typeface="Cambay"/>
                <a:cs typeface="Cambay"/>
                <a:sym typeface="Cambay"/>
              </a:defRPr>
            </a:lvl5pPr>
            <a:lvl6pPr lvl="5" rtl="0">
              <a:spcBef>
                <a:spcPts val="0"/>
              </a:spcBef>
              <a:spcAft>
                <a:spcPts val="0"/>
              </a:spcAft>
              <a:buSzPts val="1400"/>
              <a:buFont typeface="Cambay"/>
              <a:buNone/>
              <a:defRPr>
                <a:latin typeface="Cambay"/>
                <a:ea typeface="Cambay"/>
                <a:cs typeface="Cambay"/>
                <a:sym typeface="Cambay"/>
              </a:defRPr>
            </a:lvl6pPr>
            <a:lvl7pPr lvl="6" rtl="0">
              <a:spcBef>
                <a:spcPts val="0"/>
              </a:spcBef>
              <a:spcAft>
                <a:spcPts val="0"/>
              </a:spcAft>
              <a:buSzPts val="1400"/>
              <a:buFont typeface="Cambay"/>
              <a:buNone/>
              <a:defRPr>
                <a:latin typeface="Cambay"/>
                <a:ea typeface="Cambay"/>
                <a:cs typeface="Cambay"/>
                <a:sym typeface="Cambay"/>
              </a:defRPr>
            </a:lvl7pPr>
            <a:lvl8pPr lvl="7" rtl="0">
              <a:spcBef>
                <a:spcPts val="0"/>
              </a:spcBef>
              <a:spcAft>
                <a:spcPts val="0"/>
              </a:spcAft>
              <a:buSzPts val="1400"/>
              <a:buFont typeface="Cambay"/>
              <a:buNone/>
              <a:defRPr>
                <a:latin typeface="Cambay"/>
                <a:ea typeface="Cambay"/>
                <a:cs typeface="Cambay"/>
                <a:sym typeface="Cambay"/>
              </a:defRPr>
            </a:lvl8pPr>
            <a:lvl9pPr lvl="8" rtl="0">
              <a:spcBef>
                <a:spcPts val="0"/>
              </a:spcBef>
              <a:spcAft>
                <a:spcPts val="0"/>
              </a:spcAft>
              <a:buSzPts val="1400"/>
              <a:buFont typeface="Cambay"/>
              <a:buNone/>
              <a:defRPr>
                <a:latin typeface="Cambay"/>
                <a:ea typeface="Cambay"/>
                <a:cs typeface="Cambay"/>
                <a:sym typeface="Cambay"/>
              </a:defRPr>
            </a:lvl9pPr>
          </a:lstStyle>
          <a:p>
            <a:endParaRPr/>
          </a:p>
        </p:txBody>
      </p:sp>
      <p:sp>
        <p:nvSpPr>
          <p:cNvPr id="177" name="Google Shape;177;p18"/>
          <p:cNvSpPr txBox="1">
            <a:spLocks noGrp="1"/>
          </p:cNvSpPr>
          <p:nvPr>
            <p:ph type="subTitle" idx="4"/>
          </p:nvPr>
        </p:nvSpPr>
        <p:spPr>
          <a:xfrm>
            <a:off x="5729326" y="2067328"/>
            <a:ext cx="2597700" cy="57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8" name="Google Shape;178;p18"/>
          <p:cNvSpPr txBox="1">
            <a:spLocks noGrp="1"/>
          </p:cNvSpPr>
          <p:nvPr>
            <p:ph type="subTitle" idx="5"/>
          </p:nvPr>
        </p:nvSpPr>
        <p:spPr>
          <a:xfrm>
            <a:off x="2057050" y="3126970"/>
            <a:ext cx="25977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Cambay"/>
              <a:buNone/>
              <a:defRPr sz="2200" b="1">
                <a:solidFill>
                  <a:schemeClr val="lt2"/>
                </a:solidFill>
                <a:latin typeface="Cambay"/>
                <a:ea typeface="Cambay"/>
                <a:cs typeface="Cambay"/>
                <a:sym typeface="Cambay"/>
              </a:defRPr>
            </a:lvl1pPr>
            <a:lvl2pPr lvl="1" rtl="0">
              <a:spcBef>
                <a:spcPts val="0"/>
              </a:spcBef>
              <a:spcAft>
                <a:spcPts val="0"/>
              </a:spcAft>
              <a:buSzPts val="1400"/>
              <a:buFont typeface="Cambay"/>
              <a:buNone/>
              <a:defRPr>
                <a:latin typeface="Cambay"/>
                <a:ea typeface="Cambay"/>
                <a:cs typeface="Cambay"/>
                <a:sym typeface="Cambay"/>
              </a:defRPr>
            </a:lvl2pPr>
            <a:lvl3pPr lvl="2" rtl="0">
              <a:spcBef>
                <a:spcPts val="0"/>
              </a:spcBef>
              <a:spcAft>
                <a:spcPts val="0"/>
              </a:spcAft>
              <a:buSzPts val="1400"/>
              <a:buFont typeface="Cambay"/>
              <a:buNone/>
              <a:defRPr>
                <a:latin typeface="Cambay"/>
                <a:ea typeface="Cambay"/>
                <a:cs typeface="Cambay"/>
                <a:sym typeface="Cambay"/>
              </a:defRPr>
            </a:lvl3pPr>
            <a:lvl4pPr lvl="3" rtl="0">
              <a:spcBef>
                <a:spcPts val="0"/>
              </a:spcBef>
              <a:spcAft>
                <a:spcPts val="0"/>
              </a:spcAft>
              <a:buSzPts val="1400"/>
              <a:buFont typeface="Cambay"/>
              <a:buNone/>
              <a:defRPr>
                <a:latin typeface="Cambay"/>
                <a:ea typeface="Cambay"/>
                <a:cs typeface="Cambay"/>
                <a:sym typeface="Cambay"/>
              </a:defRPr>
            </a:lvl4pPr>
            <a:lvl5pPr lvl="4" rtl="0">
              <a:spcBef>
                <a:spcPts val="0"/>
              </a:spcBef>
              <a:spcAft>
                <a:spcPts val="0"/>
              </a:spcAft>
              <a:buSzPts val="1400"/>
              <a:buFont typeface="Cambay"/>
              <a:buNone/>
              <a:defRPr>
                <a:latin typeface="Cambay"/>
                <a:ea typeface="Cambay"/>
                <a:cs typeface="Cambay"/>
                <a:sym typeface="Cambay"/>
              </a:defRPr>
            </a:lvl5pPr>
            <a:lvl6pPr lvl="5" rtl="0">
              <a:spcBef>
                <a:spcPts val="0"/>
              </a:spcBef>
              <a:spcAft>
                <a:spcPts val="0"/>
              </a:spcAft>
              <a:buSzPts val="1400"/>
              <a:buFont typeface="Cambay"/>
              <a:buNone/>
              <a:defRPr>
                <a:latin typeface="Cambay"/>
                <a:ea typeface="Cambay"/>
                <a:cs typeface="Cambay"/>
                <a:sym typeface="Cambay"/>
              </a:defRPr>
            </a:lvl6pPr>
            <a:lvl7pPr lvl="6" rtl="0">
              <a:spcBef>
                <a:spcPts val="0"/>
              </a:spcBef>
              <a:spcAft>
                <a:spcPts val="0"/>
              </a:spcAft>
              <a:buSzPts val="1400"/>
              <a:buFont typeface="Cambay"/>
              <a:buNone/>
              <a:defRPr>
                <a:latin typeface="Cambay"/>
                <a:ea typeface="Cambay"/>
                <a:cs typeface="Cambay"/>
                <a:sym typeface="Cambay"/>
              </a:defRPr>
            </a:lvl7pPr>
            <a:lvl8pPr lvl="7" rtl="0">
              <a:spcBef>
                <a:spcPts val="0"/>
              </a:spcBef>
              <a:spcAft>
                <a:spcPts val="0"/>
              </a:spcAft>
              <a:buSzPts val="1400"/>
              <a:buFont typeface="Cambay"/>
              <a:buNone/>
              <a:defRPr>
                <a:latin typeface="Cambay"/>
                <a:ea typeface="Cambay"/>
                <a:cs typeface="Cambay"/>
                <a:sym typeface="Cambay"/>
              </a:defRPr>
            </a:lvl8pPr>
            <a:lvl9pPr lvl="8" rtl="0">
              <a:spcBef>
                <a:spcPts val="0"/>
              </a:spcBef>
              <a:spcAft>
                <a:spcPts val="0"/>
              </a:spcAft>
              <a:buSzPts val="1400"/>
              <a:buFont typeface="Cambay"/>
              <a:buNone/>
              <a:defRPr>
                <a:latin typeface="Cambay"/>
                <a:ea typeface="Cambay"/>
                <a:cs typeface="Cambay"/>
                <a:sym typeface="Cambay"/>
              </a:defRPr>
            </a:lvl9pPr>
          </a:lstStyle>
          <a:p>
            <a:endParaRPr/>
          </a:p>
        </p:txBody>
      </p:sp>
      <p:sp>
        <p:nvSpPr>
          <p:cNvPr id="179" name="Google Shape;179;p18"/>
          <p:cNvSpPr txBox="1">
            <a:spLocks noGrp="1"/>
          </p:cNvSpPr>
          <p:nvPr>
            <p:ph type="subTitle" idx="6"/>
          </p:nvPr>
        </p:nvSpPr>
        <p:spPr>
          <a:xfrm>
            <a:off x="2057051" y="3450371"/>
            <a:ext cx="2597700" cy="57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0" name="Google Shape;180;p18"/>
          <p:cNvSpPr txBox="1">
            <a:spLocks noGrp="1"/>
          </p:cNvSpPr>
          <p:nvPr>
            <p:ph type="subTitle" idx="7"/>
          </p:nvPr>
        </p:nvSpPr>
        <p:spPr>
          <a:xfrm>
            <a:off x="5729325" y="3126970"/>
            <a:ext cx="25977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Cambay"/>
              <a:buNone/>
              <a:defRPr sz="2200" b="1">
                <a:solidFill>
                  <a:schemeClr val="lt2"/>
                </a:solidFill>
                <a:latin typeface="Cambay"/>
                <a:ea typeface="Cambay"/>
                <a:cs typeface="Cambay"/>
                <a:sym typeface="Cambay"/>
              </a:defRPr>
            </a:lvl1pPr>
            <a:lvl2pPr lvl="1" rtl="0">
              <a:spcBef>
                <a:spcPts val="0"/>
              </a:spcBef>
              <a:spcAft>
                <a:spcPts val="0"/>
              </a:spcAft>
              <a:buSzPts val="1400"/>
              <a:buFont typeface="Cambay"/>
              <a:buNone/>
              <a:defRPr>
                <a:latin typeface="Cambay"/>
                <a:ea typeface="Cambay"/>
                <a:cs typeface="Cambay"/>
                <a:sym typeface="Cambay"/>
              </a:defRPr>
            </a:lvl2pPr>
            <a:lvl3pPr lvl="2" rtl="0">
              <a:spcBef>
                <a:spcPts val="0"/>
              </a:spcBef>
              <a:spcAft>
                <a:spcPts val="0"/>
              </a:spcAft>
              <a:buSzPts val="1400"/>
              <a:buFont typeface="Cambay"/>
              <a:buNone/>
              <a:defRPr>
                <a:latin typeface="Cambay"/>
                <a:ea typeface="Cambay"/>
                <a:cs typeface="Cambay"/>
                <a:sym typeface="Cambay"/>
              </a:defRPr>
            </a:lvl3pPr>
            <a:lvl4pPr lvl="3" rtl="0">
              <a:spcBef>
                <a:spcPts val="0"/>
              </a:spcBef>
              <a:spcAft>
                <a:spcPts val="0"/>
              </a:spcAft>
              <a:buSzPts val="1400"/>
              <a:buFont typeface="Cambay"/>
              <a:buNone/>
              <a:defRPr>
                <a:latin typeface="Cambay"/>
                <a:ea typeface="Cambay"/>
                <a:cs typeface="Cambay"/>
                <a:sym typeface="Cambay"/>
              </a:defRPr>
            </a:lvl4pPr>
            <a:lvl5pPr lvl="4" rtl="0">
              <a:spcBef>
                <a:spcPts val="0"/>
              </a:spcBef>
              <a:spcAft>
                <a:spcPts val="0"/>
              </a:spcAft>
              <a:buSzPts val="1400"/>
              <a:buFont typeface="Cambay"/>
              <a:buNone/>
              <a:defRPr>
                <a:latin typeface="Cambay"/>
                <a:ea typeface="Cambay"/>
                <a:cs typeface="Cambay"/>
                <a:sym typeface="Cambay"/>
              </a:defRPr>
            </a:lvl5pPr>
            <a:lvl6pPr lvl="5" rtl="0">
              <a:spcBef>
                <a:spcPts val="0"/>
              </a:spcBef>
              <a:spcAft>
                <a:spcPts val="0"/>
              </a:spcAft>
              <a:buSzPts val="1400"/>
              <a:buFont typeface="Cambay"/>
              <a:buNone/>
              <a:defRPr>
                <a:latin typeface="Cambay"/>
                <a:ea typeface="Cambay"/>
                <a:cs typeface="Cambay"/>
                <a:sym typeface="Cambay"/>
              </a:defRPr>
            </a:lvl6pPr>
            <a:lvl7pPr lvl="6" rtl="0">
              <a:spcBef>
                <a:spcPts val="0"/>
              </a:spcBef>
              <a:spcAft>
                <a:spcPts val="0"/>
              </a:spcAft>
              <a:buSzPts val="1400"/>
              <a:buFont typeface="Cambay"/>
              <a:buNone/>
              <a:defRPr>
                <a:latin typeface="Cambay"/>
                <a:ea typeface="Cambay"/>
                <a:cs typeface="Cambay"/>
                <a:sym typeface="Cambay"/>
              </a:defRPr>
            </a:lvl7pPr>
            <a:lvl8pPr lvl="7" rtl="0">
              <a:spcBef>
                <a:spcPts val="0"/>
              </a:spcBef>
              <a:spcAft>
                <a:spcPts val="0"/>
              </a:spcAft>
              <a:buSzPts val="1400"/>
              <a:buFont typeface="Cambay"/>
              <a:buNone/>
              <a:defRPr>
                <a:latin typeface="Cambay"/>
                <a:ea typeface="Cambay"/>
                <a:cs typeface="Cambay"/>
                <a:sym typeface="Cambay"/>
              </a:defRPr>
            </a:lvl8pPr>
            <a:lvl9pPr lvl="8" rtl="0">
              <a:spcBef>
                <a:spcPts val="0"/>
              </a:spcBef>
              <a:spcAft>
                <a:spcPts val="0"/>
              </a:spcAft>
              <a:buSzPts val="1400"/>
              <a:buFont typeface="Cambay"/>
              <a:buNone/>
              <a:defRPr>
                <a:latin typeface="Cambay"/>
                <a:ea typeface="Cambay"/>
                <a:cs typeface="Cambay"/>
                <a:sym typeface="Cambay"/>
              </a:defRPr>
            </a:lvl9pPr>
          </a:lstStyle>
          <a:p>
            <a:endParaRPr/>
          </a:p>
        </p:txBody>
      </p:sp>
      <p:sp>
        <p:nvSpPr>
          <p:cNvPr id="181" name="Google Shape;181;p18"/>
          <p:cNvSpPr txBox="1">
            <a:spLocks noGrp="1"/>
          </p:cNvSpPr>
          <p:nvPr>
            <p:ph type="subTitle" idx="8"/>
          </p:nvPr>
        </p:nvSpPr>
        <p:spPr>
          <a:xfrm>
            <a:off x="5729326" y="3450371"/>
            <a:ext cx="2597700" cy="57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n columns">
  <p:cSld name="CUSTOM_3_2_1_1">
    <p:bg>
      <p:bgPr>
        <a:gradFill>
          <a:gsLst>
            <a:gs pos="0">
              <a:schemeClr val="lt1"/>
            </a:gs>
            <a:gs pos="100000">
              <a:schemeClr val="dk2"/>
            </a:gs>
          </a:gsLst>
          <a:lin ang="18900044" scaled="0"/>
        </a:gradFill>
        <a:effectLst/>
      </p:bgPr>
    </p:bg>
    <p:spTree>
      <p:nvGrpSpPr>
        <p:cNvPr id="1" name="Shape 220"/>
        <p:cNvGrpSpPr/>
        <p:nvPr/>
      </p:nvGrpSpPr>
      <p:grpSpPr>
        <a:xfrm>
          <a:off x="0" y="0"/>
          <a:ext cx="0" cy="0"/>
          <a:chOff x="0" y="0"/>
          <a:chExt cx="0" cy="0"/>
        </a:xfrm>
      </p:grpSpPr>
      <p:grpSp>
        <p:nvGrpSpPr>
          <p:cNvPr id="221" name="Google Shape;221;p21"/>
          <p:cNvGrpSpPr/>
          <p:nvPr/>
        </p:nvGrpSpPr>
        <p:grpSpPr>
          <a:xfrm>
            <a:off x="-232900" y="-58626"/>
            <a:ext cx="10141432" cy="5348633"/>
            <a:chOff x="-232900" y="-58626"/>
            <a:chExt cx="10141432" cy="5348633"/>
          </a:xfrm>
        </p:grpSpPr>
        <p:sp>
          <p:nvSpPr>
            <p:cNvPr id="222" name="Google Shape;222;p21"/>
            <p:cNvSpPr/>
            <p:nvPr/>
          </p:nvSpPr>
          <p:spPr>
            <a:xfrm>
              <a:off x="6558107" y="4613307"/>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223" name="Google Shape;223;p21"/>
            <p:cNvSpPr/>
            <p:nvPr/>
          </p:nvSpPr>
          <p:spPr>
            <a:xfrm>
              <a:off x="7886832" y="4613307"/>
              <a:ext cx="2021700" cy="668900"/>
            </a:xfrm>
            <a:custGeom>
              <a:avLst/>
              <a:gdLst/>
              <a:ahLst/>
              <a:cxnLst/>
              <a:rect l="l" t="t" r="r" b="b"/>
              <a:pathLst>
                <a:path w="80868" h="26756" extrusionOk="0">
                  <a:moveTo>
                    <a:pt x="6867" y="0"/>
                  </a:moveTo>
                  <a:lnTo>
                    <a:pt x="0" y="26756"/>
                  </a:lnTo>
                  <a:lnTo>
                    <a:pt x="80868" y="26602"/>
                  </a:lnTo>
                  <a:lnTo>
                    <a:pt x="80866" y="279"/>
                  </a:lnTo>
                  <a:close/>
                </a:path>
              </a:pathLst>
            </a:custGeom>
            <a:gradFill>
              <a:gsLst>
                <a:gs pos="0">
                  <a:schemeClr val="lt2"/>
                </a:gs>
                <a:gs pos="100000">
                  <a:schemeClr val="accent2"/>
                </a:gs>
              </a:gsLst>
              <a:lin ang="2700006" scaled="0"/>
            </a:gradFill>
            <a:ln>
              <a:noFill/>
            </a:ln>
          </p:spPr>
        </p:sp>
        <p:sp>
          <p:nvSpPr>
            <p:cNvPr id="224" name="Google Shape;224;p21"/>
            <p:cNvSpPr/>
            <p:nvPr/>
          </p:nvSpPr>
          <p:spPr>
            <a:xfrm rot="-5400000">
              <a:off x="-2216100" y="2214600"/>
              <a:ext cx="5146500" cy="71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1"/>
            <p:cNvSpPr/>
            <p:nvPr/>
          </p:nvSpPr>
          <p:spPr>
            <a:xfrm flipH="1">
              <a:off x="-33789" y="-58626"/>
              <a:ext cx="9297685" cy="598895"/>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1"/>
            <p:cNvSpPr/>
            <p:nvPr/>
          </p:nvSpPr>
          <p:spPr>
            <a:xfrm rot="10800000" flipH="1">
              <a:off x="-232900" y="4610587"/>
              <a:ext cx="9763125" cy="304800"/>
            </a:xfrm>
            <a:custGeom>
              <a:avLst/>
              <a:gdLst/>
              <a:ahLst/>
              <a:cxnLst/>
              <a:rect l="l" t="t" r="r" b="b"/>
              <a:pathLst>
                <a:path w="390525" h="12192" extrusionOk="0">
                  <a:moveTo>
                    <a:pt x="0" y="12192"/>
                  </a:moveTo>
                  <a:lnTo>
                    <a:pt x="164973" y="12192"/>
                  </a:lnTo>
                  <a:lnTo>
                    <a:pt x="176022" y="0"/>
                  </a:lnTo>
                  <a:lnTo>
                    <a:pt x="390525" y="0"/>
                  </a:lnTo>
                </a:path>
              </a:pathLst>
            </a:custGeom>
            <a:noFill/>
            <a:ln w="9525" cap="flat" cmpd="sng">
              <a:solidFill>
                <a:schemeClr val="lt2"/>
              </a:solidFill>
              <a:prstDash val="solid"/>
              <a:round/>
              <a:headEnd type="none" w="med" len="med"/>
              <a:tailEnd type="none" w="med" len="med"/>
            </a:ln>
          </p:spPr>
        </p:sp>
      </p:grpSp>
      <p:sp>
        <p:nvSpPr>
          <p:cNvPr id="227" name="Google Shape;227;p21"/>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228" name="Google Shape;228;p21"/>
          <p:cNvSpPr txBox="1">
            <a:spLocks noGrp="1"/>
          </p:cNvSpPr>
          <p:nvPr>
            <p:ph type="subTitle" idx="1"/>
          </p:nvPr>
        </p:nvSpPr>
        <p:spPr>
          <a:xfrm>
            <a:off x="1555604" y="1463075"/>
            <a:ext cx="3008100" cy="4104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29" name="Google Shape;229;p21"/>
          <p:cNvSpPr txBox="1">
            <a:spLocks noGrp="1"/>
          </p:cNvSpPr>
          <p:nvPr>
            <p:ph type="title" idx="2" hasCustomPrompt="1"/>
          </p:nvPr>
        </p:nvSpPr>
        <p:spPr>
          <a:xfrm>
            <a:off x="894612" y="1463076"/>
            <a:ext cx="474000" cy="410400"/>
          </a:xfrm>
          <a:prstGeom prst="rect">
            <a:avLst/>
          </a:prstGeom>
          <a:solidFill>
            <a:schemeClr val="accen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22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230" name="Google Shape;230;p21"/>
          <p:cNvSpPr txBox="1">
            <a:spLocks noGrp="1"/>
          </p:cNvSpPr>
          <p:nvPr>
            <p:ph type="subTitle" idx="3"/>
          </p:nvPr>
        </p:nvSpPr>
        <p:spPr>
          <a:xfrm>
            <a:off x="1555604" y="2070900"/>
            <a:ext cx="3008100" cy="4104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31" name="Google Shape;231;p21"/>
          <p:cNvSpPr txBox="1">
            <a:spLocks noGrp="1"/>
          </p:cNvSpPr>
          <p:nvPr>
            <p:ph type="title" idx="4" hasCustomPrompt="1"/>
          </p:nvPr>
        </p:nvSpPr>
        <p:spPr>
          <a:xfrm>
            <a:off x="894612" y="2070900"/>
            <a:ext cx="474000" cy="410400"/>
          </a:xfrm>
          <a:prstGeom prst="rect">
            <a:avLst/>
          </a:prstGeom>
          <a:solidFill>
            <a:schemeClr val="accen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22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232" name="Google Shape;232;p21"/>
          <p:cNvSpPr txBox="1">
            <a:spLocks noGrp="1"/>
          </p:cNvSpPr>
          <p:nvPr>
            <p:ph type="subTitle" idx="5"/>
          </p:nvPr>
        </p:nvSpPr>
        <p:spPr>
          <a:xfrm>
            <a:off x="1555604" y="2678725"/>
            <a:ext cx="3008100" cy="4104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33" name="Google Shape;233;p21"/>
          <p:cNvSpPr txBox="1">
            <a:spLocks noGrp="1"/>
          </p:cNvSpPr>
          <p:nvPr>
            <p:ph type="title" idx="6" hasCustomPrompt="1"/>
          </p:nvPr>
        </p:nvSpPr>
        <p:spPr>
          <a:xfrm>
            <a:off x="894612" y="2678725"/>
            <a:ext cx="474000" cy="410400"/>
          </a:xfrm>
          <a:prstGeom prst="rect">
            <a:avLst/>
          </a:prstGeom>
          <a:solidFill>
            <a:schemeClr val="accen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22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234" name="Google Shape;234;p21"/>
          <p:cNvSpPr txBox="1">
            <a:spLocks noGrp="1"/>
          </p:cNvSpPr>
          <p:nvPr>
            <p:ph type="subTitle" idx="7"/>
          </p:nvPr>
        </p:nvSpPr>
        <p:spPr>
          <a:xfrm>
            <a:off x="1555604" y="3286550"/>
            <a:ext cx="3008100" cy="4104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35" name="Google Shape;235;p21"/>
          <p:cNvSpPr txBox="1">
            <a:spLocks noGrp="1"/>
          </p:cNvSpPr>
          <p:nvPr>
            <p:ph type="title" idx="8" hasCustomPrompt="1"/>
          </p:nvPr>
        </p:nvSpPr>
        <p:spPr>
          <a:xfrm>
            <a:off x="894612" y="3286550"/>
            <a:ext cx="474000" cy="410400"/>
          </a:xfrm>
          <a:prstGeom prst="rect">
            <a:avLst/>
          </a:prstGeom>
          <a:solidFill>
            <a:schemeClr val="accen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22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236" name="Google Shape;236;p21"/>
          <p:cNvSpPr txBox="1">
            <a:spLocks noGrp="1"/>
          </p:cNvSpPr>
          <p:nvPr>
            <p:ph type="subTitle" idx="9"/>
          </p:nvPr>
        </p:nvSpPr>
        <p:spPr>
          <a:xfrm>
            <a:off x="1555604" y="3894375"/>
            <a:ext cx="3008100" cy="4104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37" name="Google Shape;237;p21"/>
          <p:cNvSpPr txBox="1">
            <a:spLocks noGrp="1"/>
          </p:cNvSpPr>
          <p:nvPr>
            <p:ph type="title" idx="13" hasCustomPrompt="1"/>
          </p:nvPr>
        </p:nvSpPr>
        <p:spPr>
          <a:xfrm>
            <a:off x="894612" y="3894375"/>
            <a:ext cx="474000" cy="410400"/>
          </a:xfrm>
          <a:prstGeom prst="rect">
            <a:avLst/>
          </a:prstGeom>
          <a:solidFill>
            <a:schemeClr val="accen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22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238" name="Google Shape;238;p21"/>
          <p:cNvSpPr txBox="1">
            <a:spLocks noGrp="1"/>
          </p:cNvSpPr>
          <p:nvPr>
            <p:ph type="subTitle" idx="14"/>
          </p:nvPr>
        </p:nvSpPr>
        <p:spPr>
          <a:xfrm>
            <a:off x="5413279" y="1463075"/>
            <a:ext cx="3008100" cy="4104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39" name="Google Shape;239;p21"/>
          <p:cNvSpPr txBox="1">
            <a:spLocks noGrp="1"/>
          </p:cNvSpPr>
          <p:nvPr>
            <p:ph type="title" idx="15" hasCustomPrompt="1"/>
          </p:nvPr>
        </p:nvSpPr>
        <p:spPr>
          <a:xfrm>
            <a:off x="4752037" y="1463075"/>
            <a:ext cx="474000" cy="410400"/>
          </a:xfrm>
          <a:prstGeom prst="rect">
            <a:avLst/>
          </a:prstGeom>
          <a:solidFill>
            <a:schemeClr val="accen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22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240" name="Google Shape;240;p21"/>
          <p:cNvSpPr txBox="1">
            <a:spLocks noGrp="1"/>
          </p:cNvSpPr>
          <p:nvPr>
            <p:ph type="subTitle" idx="16"/>
          </p:nvPr>
        </p:nvSpPr>
        <p:spPr>
          <a:xfrm>
            <a:off x="5413279" y="2070909"/>
            <a:ext cx="3008100" cy="4104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41" name="Google Shape;241;p21"/>
          <p:cNvSpPr txBox="1">
            <a:spLocks noGrp="1"/>
          </p:cNvSpPr>
          <p:nvPr>
            <p:ph type="title" idx="17" hasCustomPrompt="1"/>
          </p:nvPr>
        </p:nvSpPr>
        <p:spPr>
          <a:xfrm>
            <a:off x="4752037" y="2070900"/>
            <a:ext cx="474000" cy="410400"/>
          </a:xfrm>
          <a:prstGeom prst="rect">
            <a:avLst/>
          </a:prstGeom>
          <a:solidFill>
            <a:schemeClr val="accen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22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242" name="Google Shape;242;p21"/>
          <p:cNvSpPr txBox="1">
            <a:spLocks noGrp="1"/>
          </p:cNvSpPr>
          <p:nvPr>
            <p:ph type="subTitle" idx="18"/>
          </p:nvPr>
        </p:nvSpPr>
        <p:spPr>
          <a:xfrm>
            <a:off x="5413279" y="2678731"/>
            <a:ext cx="3008100" cy="4104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43" name="Google Shape;243;p21"/>
          <p:cNvSpPr txBox="1">
            <a:spLocks noGrp="1"/>
          </p:cNvSpPr>
          <p:nvPr>
            <p:ph type="title" idx="19" hasCustomPrompt="1"/>
          </p:nvPr>
        </p:nvSpPr>
        <p:spPr>
          <a:xfrm>
            <a:off x="4752037" y="2678725"/>
            <a:ext cx="474000" cy="410400"/>
          </a:xfrm>
          <a:prstGeom prst="rect">
            <a:avLst/>
          </a:prstGeom>
          <a:solidFill>
            <a:schemeClr val="accen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22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244" name="Google Shape;244;p21"/>
          <p:cNvSpPr txBox="1">
            <a:spLocks noGrp="1"/>
          </p:cNvSpPr>
          <p:nvPr>
            <p:ph type="subTitle" idx="20"/>
          </p:nvPr>
        </p:nvSpPr>
        <p:spPr>
          <a:xfrm>
            <a:off x="5413279" y="3286553"/>
            <a:ext cx="3008100" cy="4104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45" name="Google Shape;245;p21"/>
          <p:cNvSpPr txBox="1">
            <a:spLocks noGrp="1"/>
          </p:cNvSpPr>
          <p:nvPr>
            <p:ph type="title" idx="21" hasCustomPrompt="1"/>
          </p:nvPr>
        </p:nvSpPr>
        <p:spPr>
          <a:xfrm>
            <a:off x="4752037" y="3286550"/>
            <a:ext cx="474000" cy="410400"/>
          </a:xfrm>
          <a:prstGeom prst="rect">
            <a:avLst/>
          </a:prstGeom>
          <a:solidFill>
            <a:schemeClr val="accen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22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246" name="Google Shape;246;p21"/>
          <p:cNvSpPr txBox="1">
            <a:spLocks noGrp="1"/>
          </p:cNvSpPr>
          <p:nvPr>
            <p:ph type="subTitle" idx="22"/>
          </p:nvPr>
        </p:nvSpPr>
        <p:spPr>
          <a:xfrm>
            <a:off x="5413279" y="3894375"/>
            <a:ext cx="3008100" cy="4104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47" name="Google Shape;247;p21"/>
          <p:cNvSpPr txBox="1">
            <a:spLocks noGrp="1"/>
          </p:cNvSpPr>
          <p:nvPr>
            <p:ph type="title" idx="23" hasCustomPrompt="1"/>
          </p:nvPr>
        </p:nvSpPr>
        <p:spPr>
          <a:xfrm>
            <a:off x="4752037" y="3894375"/>
            <a:ext cx="474000" cy="410400"/>
          </a:xfrm>
          <a:prstGeom prst="rect">
            <a:avLst/>
          </a:prstGeom>
          <a:solidFill>
            <a:schemeClr val="accen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22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CUSTOM_1">
    <p:bg>
      <p:bgPr>
        <a:gradFill>
          <a:gsLst>
            <a:gs pos="0">
              <a:schemeClr val="lt1"/>
            </a:gs>
            <a:gs pos="100000">
              <a:schemeClr val="dk2"/>
            </a:gs>
          </a:gsLst>
          <a:lin ang="18900044" scaled="0"/>
        </a:gradFill>
        <a:effectLst/>
      </p:bgPr>
    </p:bg>
    <p:spTree>
      <p:nvGrpSpPr>
        <p:cNvPr id="1" name="Shape 248"/>
        <p:cNvGrpSpPr/>
        <p:nvPr/>
      </p:nvGrpSpPr>
      <p:grpSpPr>
        <a:xfrm>
          <a:off x="0" y="0"/>
          <a:ext cx="0" cy="0"/>
          <a:chOff x="0" y="0"/>
          <a:chExt cx="0" cy="0"/>
        </a:xfrm>
      </p:grpSpPr>
      <p:grpSp>
        <p:nvGrpSpPr>
          <p:cNvPr id="249" name="Google Shape;249;p22"/>
          <p:cNvGrpSpPr/>
          <p:nvPr/>
        </p:nvGrpSpPr>
        <p:grpSpPr>
          <a:xfrm>
            <a:off x="0" y="-1500"/>
            <a:ext cx="9150425" cy="5295400"/>
            <a:chOff x="0" y="-1500"/>
            <a:chExt cx="9150425" cy="5295400"/>
          </a:xfrm>
        </p:grpSpPr>
        <p:sp>
          <p:nvSpPr>
            <p:cNvPr id="250" name="Google Shape;250;p22"/>
            <p:cNvSpPr/>
            <p:nvPr/>
          </p:nvSpPr>
          <p:spPr>
            <a:xfrm rot="-5400000" flipH="1">
              <a:off x="-1796850" y="1795350"/>
              <a:ext cx="5146500" cy="1552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2"/>
            <p:cNvSpPr/>
            <p:nvPr/>
          </p:nvSpPr>
          <p:spPr>
            <a:xfrm>
              <a:off x="1547850" y="4609325"/>
              <a:ext cx="7584225" cy="673900"/>
            </a:xfrm>
            <a:custGeom>
              <a:avLst/>
              <a:gdLst/>
              <a:ahLst/>
              <a:cxnLst/>
              <a:rect l="l" t="t" r="r" b="b"/>
              <a:pathLst>
                <a:path w="303369" h="26956" extrusionOk="0">
                  <a:moveTo>
                    <a:pt x="190" y="0"/>
                  </a:moveTo>
                  <a:lnTo>
                    <a:pt x="0" y="26956"/>
                  </a:lnTo>
                  <a:lnTo>
                    <a:pt x="303369" y="26210"/>
                  </a:lnTo>
                  <a:lnTo>
                    <a:pt x="303369" y="430"/>
                  </a:lnTo>
                  <a:close/>
                </a:path>
              </a:pathLst>
            </a:custGeom>
            <a:solidFill>
              <a:schemeClr val="lt2"/>
            </a:solidFill>
            <a:ln>
              <a:noFill/>
            </a:ln>
          </p:spPr>
        </p:sp>
        <p:sp>
          <p:nvSpPr>
            <p:cNvPr id="252" name="Google Shape;252;p22"/>
            <p:cNvSpPr/>
            <p:nvPr/>
          </p:nvSpPr>
          <p:spPr>
            <a:xfrm>
              <a:off x="5800000" y="4617200"/>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253" name="Google Shape;253;p22"/>
            <p:cNvSpPr/>
            <p:nvPr/>
          </p:nvSpPr>
          <p:spPr>
            <a:xfrm>
              <a:off x="7128725" y="4617050"/>
              <a:ext cx="2021700" cy="669050"/>
            </a:xfrm>
            <a:custGeom>
              <a:avLst/>
              <a:gdLst/>
              <a:ahLst/>
              <a:cxnLst/>
              <a:rect l="l" t="t" r="r" b="b"/>
              <a:pathLst>
                <a:path w="80868" h="26762" extrusionOk="0">
                  <a:moveTo>
                    <a:pt x="6867" y="6"/>
                  </a:moveTo>
                  <a:lnTo>
                    <a:pt x="0" y="26762"/>
                  </a:lnTo>
                  <a:lnTo>
                    <a:pt x="80868" y="26608"/>
                  </a:lnTo>
                  <a:lnTo>
                    <a:pt x="80850" y="0"/>
                  </a:lnTo>
                  <a:close/>
                </a:path>
              </a:pathLst>
            </a:custGeom>
            <a:gradFill>
              <a:gsLst>
                <a:gs pos="0">
                  <a:schemeClr val="lt2"/>
                </a:gs>
                <a:gs pos="100000">
                  <a:schemeClr val="accent2"/>
                </a:gs>
              </a:gsLst>
              <a:lin ang="2700006" scaled="0"/>
            </a:gradFill>
            <a:ln>
              <a:noFill/>
            </a:ln>
          </p:spPr>
        </p:sp>
      </p:grpSp>
      <p:sp>
        <p:nvSpPr>
          <p:cNvPr id="254" name="Google Shape;254;p22"/>
          <p:cNvSpPr txBox="1">
            <a:spLocks noGrp="1"/>
          </p:cNvSpPr>
          <p:nvPr>
            <p:ph type="subTitle" idx="1"/>
          </p:nvPr>
        </p:nvSpPr>
        <p:spPr>
          <a:xfrm>
            <a:off x="1866525" y="1596903"/>
            <a:ext cx="6562800" cy="1422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7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55" name="Google Shape;255;p22"/>
          <p:cNvSpPr txBox="1">
            <a:spLocks noGrp="1"/>
          </p:cNvSpPr>
          <p:nvPr>
            <p:ph type="title"/>
          </p:nvPr>
        </p:nvSpPr>
        <p:spPr>
          <a:xfrm>
            <a:off x="1866525" y="3025000"/>
            <a:ext cx="6562800" cy="578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300"/>
              <a:buNone/>
              <a:defRPr sz="2700">
                <a:solidFill>
                  <a:schemeClr val="lt2"/>
                </a:solidFill>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675" y="521225"/>
            <a:ext cx="7714800" cy="5781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1pPr>
            <a:lvl2pPr lvl="1">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2pPr>
            <a:lvl3pPr lvl="2">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3pPr>
            <a:lvl4pPr lvl="3">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4pPr>
            <a:lvl5pPr lvl="4">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5pPr>
            <a:lvl6pPr lvl="5">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6pPr>
            <a:lvl7pPr lvl="6">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7pPr>
            <a:lvl8pPr lvl="7">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8pPr>
            <a:lvl9pPr lvl="8">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9pPr>
          </a:lstStyle>
          <a:p>
            <a:endParaRPr/>
          </a:p>
        </p:txBody>
      </p:sp>
      <p:sp>
        <p:nvSpPr>
          <p:cNvPr id="7" name="Google Shape;7;p1"/>
          <p:cNvSpPr txBox="1">
            <a:spLocks noGrp="1"/>
          </p:cNvSpPr>
          <p:nvPr>
            <p:ph type="body" idx="1"/>
          </p:nvPr>
        </p:nvSpPr>
        <p:spPr>
          <a:xfrm>
            <a:off x="714675" y="1159054"/>
            <a:ext cx="7714800" cy="34482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5" r:id="rId4"/>
    <p:sldLayoutId id="2147483657" r:id="rId5"/>
    <p:sldLayoutId id="2147483658" r:id="rId6"/>
    <p:sldLayoutId id="2147483664" r:id="rId7"/>
    <p:sldLayoutId id="2147483667" r:id="rId8"/>
    <p:sldLayoutId id="2147483668" r:id="rId9"/>
    <p:sldLayoutId id="2147483669" r:id="rId10"/>
    <p:sldLayoutId id="2147483671" r:id="rId11"/>
    <p:sldLayoutId id="2147483672" r:id="rId12"/>
    <p:sldLayoutId id="2147483678" r:id="rId13"/>
    <p:sldLayoutId id="2147483679" r:id="rId14"/>
    <p:sldLayoutId id="2147483680"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www.linkedin.com/in/clementemarquez85/" TargetMode="External"/><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6.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grpSp>
        <p:nvGrpSpPr>
          <p:cNvPr id="377" name="Google Shape;377;p38"/>
          <p:cNvGrpSpPr/>
          <p:nvPr/>
        </p:nvGrpSpPr>
        <p:grpSpPr>
          <a:xfrm>
            <a:off x="-76375" y="543413"/>
            <a:ext cx="10211600" cy="686675"/>
            <a:chOff x="-76375" y="543413"/>
            <a:chExt cx="10211600" cy="686675"/>
          </a:xfrm>
        </p:grpSpPr>
        <p:sp>
          <p:nvSpPr>
            <p:cNvPr id="378" name="Google Shape;378;p38"/>
            <p:cNvSpPr/>
            <p:nvPr/>
          </p:nvSpPr>
          <p:spPr>
            <a:xfrm rot="10800000" flipH="1">
              <a:off x="-76375" y="833014"/>
              <a:ext cx="5928727" cy="381896"/>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79" name="Google Shape;379;p38"/>
            <p:cNvGrpSpPr/>
            <p:nvPr/>
          </p:nvGrpSpPr>
          <p:grpSpPr>
            <a:xfrm>
              <a:off x="5557850" y="543413"/>
              <a:ext cx="4577375" cy="686675"/>
              <a:chOff x="5557850" y="543413"/>
              <a:chExt cx="4577375" cy="686675"/>
            </a:xfrm>
          </p:grpSpPr>
          <p:sp>
            <p:nvSpPr>
              <p:cNvPr id="380" name="Google Shape;380;p38"/>
              <p:cNvSpPr/>
              <p:nvPr/>
            </p:nvSpPr>
            <p:spPr>
              <a:xfrm>
                <a:off x="5557850" y="543413"/>
                <a:ext cx="4577375" cy="658575"/>
              </a:xfrm>
              <a:custGeom>
                <a:avLst/>
                <a:gdLst/>
                <a:ahLst/>
                <a:cxnLst/>
                <a:rect l="l" t="t" r="r" b="b"/>
                <a:pathLst>
                  <a:path w="183095" h="26343" extrusionOk="0">
                    <a:moveTo>
                      <a:pt x="6858" y="0"/>
                    </a:moveTo>
                    <a:lnTo>
                      <a:pt x="0" y="26343"/>
                    </a:lnTo>
                    <a:lnTo>
                      <a:pt x="183095" y="26103"/>
                    </a:lnTo>
                    <a:lnTo>
                      <a:pt x="183095" y="323"/>
                    </a:lnTo>
                    <a:close/>
                  </a:path>
                </a:pathLst>
              </a:custGeom>
              <a:solidFill>
                <a:schemeClr val="lt2"/>
              </a:solidFill>
              <a:ln>
                <a:noFill/>
              </a:ln>
            </p:spPr>
            <p:txBody>
              <a:bodyPr/>
              <a:lstStyle/>
              <a:p>
                <a:endParaRPr lang="es-AR" dirty="0"/>
              </a:p>
            </p:txBody>
          </p:sp>
          <p:sp>
            <p:nvSpPr>
              <p:cNvPr id="381" name="Google Shape;381;p38"/>
              <p:cNvSpPr/>
              <p:nvPr/>
            </p:nvSpPr>
            <p:spPr>
              <a:xfrm>
                <a:off x="6746100" y="553388"/>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txBody>
              <a:bodyPr/>
              <a:lstStyle/>
              <a:p>
                <a:endParaRPr lang="es-AR" dirty="0"/>
              </a:p>
            </p:txBody>
          </p:sp>
          <p:sp>
            <p:nvSpPr>
              <p:cNvPr id="382" name="Google Shape;382;p38"/>
              <p:cNvSpPr/>
              <p:nvPr/>
            </p:nvSpPr>
            <p:spPr>
              <a:xfrm>
                <a:off x="8074825" y="553388"/>
                <a:ext cx="2021700" cy="668900"/>
              </a:xfrm>
              <a:custGeom>
                <a:avLst/>
                <a:gdLst/>
                <a:ahLst/>
                <a:cxnLst/>
                <a:rect l="l" t="t" r="r" b="b"/>
                <a:pathLst>
                  <a:path w="80868" h="26756" extrusionOk="0">
                    <a:moveTo>
                      <a:pt x="6867" y="0"/>
                    </a:moveTo>
                    <a:lnTo>
                      <a:pt x="0" y="26756"/>
                    </a:lnTo>
                    <a:lnTo>
                      <a:pt x="80868" y="26602"/>
                    </a:lnTo>
                    <a:lnTo>
                      <a:pt x="80678" y="1456"/>
                    </a:lnTo>
                    <a:close/>
                  </a:path>
                </a:pathLst>
              </a:custGeom>
              <a:gradFill>
                <a:gsLst>
                  <a:gs pos="0">
                    <a:schemeClr val="lt2"/>
                  </a:gs>
                  <a:gs pos="100000">
                    <a:schemeClr val="accent2"/>
                  </a:gs>
                </a:gsLst>
                <a:lin ang="2700006" scaled="0"/>
              </a:gradFill>
              <a:ln>
                <a:noFill/>
              </a:ln>
            </p:spPr>
            <p:txBody>
              <a:bodyPr/>
              <a:lstStyle/>
              <a:p>
                <a:endParaRPr lang="es-AR" dirty="0"/>
              </a:p>
            </p:txBody>
          </p:sp>
        </p:grpSp>
      </p:grpSp>
      <p:sp>
        <p:nvSpPr>
          <p:cNvPr id="383" name="Google Shape;383;p38"/>
          <p:cNvSpPr txBox="1">
            <a:spLocks noGrp="1"/>
          </p:cNvSpPr>
          <p:nvPr>
            <p:ph type="ctrTitle"/>
          </p:nvPr>
        </p:nvSpPr>
        <p:spPr>
          <a:xfrm>
            <a:off x="168870" y="1531928"/>
            <a:ext cx="5232470" cy="1926428"/>
          </a:xfrm>
          <a:prstGeom prst="rect">
            <a:avLst/>
          </a:prstGeom>
        </p:spPr>
        <p:txBody>
          <a:bodyPr spcFirstLastPara="1" wrap="square" lIns="91425" tIns="91425" rIns="91425" bIns="91425" anchor="b" anchorCtr="0">
            <a:noAutofit/>
          </a:bodyPr>
          <a:lstStyle/>
          <a:p>
            <a:pPr marL="0" lvl="0" indent="0" algn="l" rtl="0">
              <a:spcBef>
                <a:spcPts val="0"/>
              </a:spcBef>
              <a:spcAft>
                <a:spcPts val="200"/>
              </a:spcAft>
              <a:buNone/>
            </a:pPr>
            <a:r>
              <a:rPr lang="es-ES" sz="3600" b="0" i="0" dirty="0">
                <a:solidFill>
                  <a:srgbClr val="D5D5D5"/>
                </a:solidFill>
                <a:effectLst/>
                <a:latin typeface="Roboto" panose="02000000000000000000" pitchFamily="2" charset="0"/>
              </a:rPr>
              <a:t>Modelo de Predicción del Precio de Vehículos Usados</a:t>
            </a:r>
            <a:endParaRPr sz="3600" dirty="0"/>
          </a:p>
        </p:txBody>
      </p:sp>
      <p:sp>
        <p:nvSpPr>
          <p:cNvPr id="384" name="Google Shape;384;p38"/>
          <p:cNvSpPr txBox="1">
            <a:spLocks noGrp="1"/>
          </p:cNvSpPr>
          <p:nvPr>
            <p:ph type="subTitle" idx="1"/>
          </p:nvPr>
        </p:nvSpPr>
        <p:spPr>
          <a:xfrm>
            <a:off x="168871" y="3298371"/>
            <a:ext cx="4229930" cy="44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ES" sz="1200" b="0" i="0" dirty="0">
                <a:solidFill>
                  <a:srgbClr val="D5D5D5"/>
                </a:solidFill>
                <a:effectLst/>
                <a:latin typeface="Roboto" panose="02000000000000000000" pitchFamily="2" charset="0"/>
              </a:rPr>
              <a:t>Data </a:t>
            </a:r>
            <a:r>
              <a:rPr lang="es-ES" sz="1200" b="0" i="0" dirty="0" err="1">
                <a:solidFill>
                  <a:srgbClr val="D5D5D5"/>
                </a:solidFill>
                <a:effectLst/>
                <a:latin typeface="Roboto" panose="02000000000000000000" pitchFamily="2" charset="0"/>
              </a:rPr>
              <a:t>Science</a:t>
            </a:r>
            <a:r>
              <a:rPr lang="es-ES" sz="1200" b="0" i="0" dirty="0">
                <a:solidFill>
                  <a:srgbClr val="D5D5D5"/>
                </a:solidFill>
                <a:effectLst/>
                <a:latin typeface="Roboto" panose="02000000000000000000" pitchFamily="2" charset="0"/>
              </a:rPr>
              <a:t> II: Machine </a:t>
            </a:r>
            <a:r>
              <a:rPr lang="es-ES" sz="1200" b="0" i="0" dirty="0" err="1">
                <a:solidFill>
                  <a:srgbClr val="D5D5D5"/>
                </a:solidFill>
                <a:effectLst/>
                <a:latin typeface="Roboto" panose="02000000000000000000" pitchFamily="2" charset="0"/>
              </a:rPr>
              <a:t>Learning</a:t>
            </a:r>
            <a:r>
              <a:rPr lang="es-ES" sz="1200" b="0" i="0" dirty="0">
                <a:solidFill>
                  <a:srgbClr val="D5D5D5"/>
                </a:solidFill>
                <a:effectLst/>
                <a:latin typeface="Roboto" panose="02000000000000000000" pitchFamily="2" charset="0"/>
              </a:rPr>
              <a:t> para la Ciencia de Datos</a:t>
            </a:r>
            <a:endParaRPr sz="1200" dirty="0"/>
          </a:p>
        </p:txBody>
      </p:sp>
      <p:pic>
        <p:nvPicPr>
          <p:cNvPr id="385" name="Google Shape;385;p38"/>
          <p:cNvPicPr preferRelativeResize="0">
            <a:picLocks noGrp="1"/>
          </p:cNvPicPr>
          <p:nvPr>
            <p:ph type="pic" idx="2"/>
          </p:nvPr>
        </p:nvPicPr>
        <p:blipFill rotWithShape="1">
          <a:blip r:embed="rId3">
            <a:alphaModFix/>
          </a:blip>
          <a:srcRect l="8985" t="9338" r="-6015"/>
          <a:stretch/>
        </p:blipFill>
        <p:spPr>
          <a:xfrm>
            <a:off x="4745200" y="1187487"/>
            <a:ext cx="5293500" cy="3299100"/>
          </a:xfrm>
          <a:prstGeom prst="parallelogram">
            <a:avLst>
              <a:gd name="adj" fmla="val 25000"/>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2"/>
        <p:cNvGrpSpPr/>
        <p:nvPr/>
      </p:nvGrpSpPr>
      <p:grpSpPr>
        <a:xfrm>
          <a:off x="0" y="0"/>
          <a:ext cx="0" cy="0"/>
          <a:chOff x="0" y="0"/>
          <a:chExt cx="0" cy="0"/>
        </a:xfrm>
      </p:grpSpPr>
      <p:sp>
        <p:nvSpPr>
          <p:cNvPr id="1073" name="Google Shape;1073;p77"/>
          <p:cNvSpPr txBox="1">
            <a:spLocks noGrp="1"/>
          </p:cNvSpPr>
          <p:nvPr>
            <p:ph type="title"/>
          </p:nvPr>
        </p:nvSpPr>
        <p:spPr>
          <a:xfrm>
            <a:off x="87989" y="474139"/>
            <a:ext cx="3711713" cy="107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$83,2 </a:t>
            </a:r>
            <a:r>
              <a:rPr lang="en" sz="2000" dirty="0"/>
              <a:t>mil millones</a:t>
            </a:r>
            <a:endParaRPr dirty="0"/>
          </a:p>
        </p:txBody>
      </p:sp>
      <p:sp>
        <p:nvSpPr>
          <p:cNvPr id="1074" name="Google Shape;1074;p77"/>
          <p:cNvSpPr txBox="1">
            <a:spLocks noGrp="1"/>
          </p:cNvSpPr>
          <p:nvPr>
            <p:ph type="subTitle" idx="1"/>
          </p:nvPr>
        </p:nvSpPr>
        <p:spPr>
          <a:xfrm>
            <a:off x="150358" y="1191221"/>
            <a:ext cx="3834416" cy="717433"/>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600"/>
              </a:spcAft>
              <a:buNone/>
            </a:pPr>
            <a:r>
              <a:rPr lang="en" sz="1200" dirty="0"/>
              <a:t>Ventas Hyundai: 3729 unidades.</a:t>
            </a:r>
          </a:p>
          <a:p>
            <a:pPr marL="0" lvl="0" indent="0" algn="l" rtl="0">
              <a:lnSpc>
                <a:spcPct val="100000"/>
              </a:lnSpc>
              <a:spcBef>
                <a:spcPts val="0"/>
              </a:spcBef>
              <a:spcAft>
                <a:spcPts val="600"/>
              </a:spcAft>
              <a:buNone/>
            </a:pPr>
            <a:r>
              <a:rPr lang="en" sz="1200" dirty="0"/>
              <a:t>Precio promedio: $22.300.</a:t>
            </a:r>
            <a:endParaRPr sz="1200" dirty="0"/>
          </a:p>
        </p:txBody>
      </p:sp>
      <p:sp>
        <p:nvSpPr>
          <p:cNvPr id="1075" name="Google Shape;1075;p77"/>
          <p:cNvSpPr txBox="1">
            <a:spLocks noGrp="1"/>
          </p:cNvSpPr>
          <p:nvPr>
            <p:ph type="title" idx="2"/>
          </p:nvPr>
        </p:nvSpPr>
        <p:spPr>
          <a:xfrm>
            <a:off x="511015" y="1770279"/>
            <a:ext cx="3694730" cy="107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kumimoji="0" lang="en" sz="6500" b="1" i="0" u="none" strike="noStrike" kern="0" cap="none" spc="0" normalizeH="0" baseline="0" noProof="0" dirty="0">
                <a:ln>
                  <a:noFill/>
                </a:ln>
                <a:solidFill>
                  <a:srgbClr val="FFFFFF"/>
                </a:solidFill>
                <a:effectLst/>
                <a:uLnTx/>
                <a:uFillTx/>
                <a:latin typeface="Cambay"/>
                <a:cs typeface="Cambay"/>
                <a:sym typeface="Cambay"/>
              </a:rPr>
              <a:t>$51,6 </a:t>
            </a:r>
            <a:r>
              <a:rPr kumimoji="0" lang="en" sz="2000" b="1" i="0" u="none" strike="noStrike" kern="0" cap="none" spc="0" normalizeH="0" baseline="0" noProof="0" dirty="0">
                <a:ln>
                  <a:noFill/>
                </a:ln>
                <a:solidFill>
                  <a:srgbClr val="FFFFFF"/>
                </a:solidFill>
                <a:effectLst/>
                <a:uLnTx/>
                <a:uFillTx/>
                <a:latin typeface="Cambay"/>
                <a:cs typeface="Cambay"/>
                <a:sym typeface="Cambay"/>
              </a:rPr>
              <a:t>mil millones</a:t>
            </a:r>
            <a:endParaRPr dirty="0"/>
          </a:p>
        </p:txBody>
      </p:sp>
      <p:sp>
        <p:nvSpPr>
          <p:cNvPr id="1076" name="Google Shape;1076;p77"/>
          <p:cNvSpPr txBox="1">
            <a:spLocks noGrp="1"/>
          </p:cNvSpPr>
          <p:nvPr>
            <p:ph type="subTitle" idx="3"/>
          </p:nvPr>
        </p:nvSpPr>
        <p:spPr>
          <a:xfrm>
            <a:off x="794574" y="2561811"/>
            <a:ext cx="3190200" cy="3117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600"/>
              </a:spcAft>
              <a:buClr>
                <a:srgbClr val="FFFFFF"/>
              </a:buClr>
              <a:buSzPts val="1400"/>
              <a:buFont typeface="DM Sans"/>
              <a:buNone/>
              <a:tabLst/>
              <a:defRPr/>
            </a:pPr>
            <a:r>
              <a:rPr kumimoji="0" lang="es-AR" sz="1200" b="0" i="0" u="none" strike="noStrike" kern="0" cap="none" spc="0" normalizeH="0" baseline="0" noProof="0" dirty="0">
                <a:ln>
                  <a:noFill/>
                </a:ln>
                <a:solidFill>
                  <a:srgbClr val="FFFFFF"/>
                </a:solidFill>
                <a:effectLst/>
                <a:uLnTx/>
                <a:uFillTx/>
                <a:latin typeface="DM Sans"/>
                <a:sym typeface="DM Sans"/>
              </a:rPr>
              <a:t>Ventas Toyota: 3606 unidades.</a:t>
            </a:r>
          </a:p>
          <a:p>
            <a:pPr marL="0" marR="0" lvl="0" indent="0" algn="l" defTabSz="914400" rtl="0" eaLnBrk="1" fontAlgn="auto" latinLnBrk="0" hangingPunct="1">
              <a:lnSpc>
                <a:spcPct val="100000"/>
              </a:lnSpc>
              <a:spcBef>
                <a:spcPts val="0"/>
              </a:spcBef>
              <a:spcAft>
                <a:spcPts val="600"/>
              </a:spcAft>
              <a:buClr>
                <a:srgbClr val="FFFFFF"/>
              </a:buClr>
              <a:buSzPts val="1400"/>
              <a:buFont typeface="DM Sans"/>
              <a:buNone/>
              <a:tabLst/>
              <a:defRPr/>
            </a:pPr>
            <a:r>
              <a:rPr kumimoji="0" lang="es-AR" sz="1200" b="0" i="0" u="none" strike="noStrike" kern="0" cap="none" spc="0" normalizeH="0" baseline="0" noProof="0" dirty="0">
                <a:ln>
                  <a:noFill/>
                </a:ln>
                <a:solidFill>
                  <a:srgbClr val="FFFFFF"/>
                </a:solidFill>
                <a:effectLst/>
                <a:uLnTx/>
                <a:uFillTx/>
                <a:latin typeface="DM Sans"/>
                <a:sym typeface="DM Sans"/>
              </a:rPr>
              <a:t>Precio promedio: $14.300.</a:t>
            </a:r>
          </a:p>
        </p:txBody>
      </p:sp>
      <p:sp>
        <p:nvSpPr>
          <p:cNvPr id="1077" name="Google Shape;1077;p77"/>
          <p:cNvSpPr txBox="1">
            <a:spLocks noGrp="1"/>
          </p:cNvSpPr>
          <p:nvPr>
            <p:ph type="title" idx="4"/>
          </p:nvPr>
        </p:nvSpPr>
        <p:spPr>
          <a:xfrm>
            <a:off x="1163091" y="3079686"/>
            <a:ext cx="3809674" cy="107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kumimoji="0" lang="en" sz="6500" b="1" i="0" u="none" strike="noStrike" kern="0" cap="none" spc="0" normalizeH="0" baseline="0" noProof="0" dirty="0">
                <a:ln>
                  <a:noFill/>
                </a:ln>
                <a:solidFill>
                  <a:srgbClr val="FFFFFF"/>
                </a:solidFill>
                <a:effectLst/>
                <a:uLnTx/>
                <a:uFillTx/>
                <a:latin typeface="Cambay"/>
                <a:cs typeface="Cambay"/>
                <a:sym typeface="Cambay"/>
              </a:rPr>
              <a:t>$38,0 </a:t>
            </a:r>
            <a:r>
              <a:rPr kumimoji="0" lang="en" sz="2000" b="1" i="0" u="none" strike="noStrike" kern="0" cap="none" spc="0" normalizeH="0" baseline="0" noProof="0" dirty="0">
                <a:ln>
                  <a:noFill/>
                </a:ln>
                <a:solidFill>
                  <a:srgbClr val="FFFFFF"/>
                </a:solidFill>
                <a:effectLst/>
                <a:uLnTx/>
                <a:uFillTx/>
                <a:latin typeface="Cambay"/>
                <a:cs typeface="Cambay"/>
                <a:sym typeface="Cambay"/>
              </a:rPr>
              <a:t>mil millones</a:t>
            </a:r>
            <a:endParaRPr dirty="0"/>
          </a:p>
        </p:txBody>
      </p:sp>
      <p:sp>
        <p:nvSpPr>
          <p:cNvPr id="1078" name="Google Shape;1078;p77"/>
          <p:cNvSpPr txBox="1">
            <a:spLocks noGrp="1"/>
          </p:cNvSpPr>
          <p:nvPr>
            <p:ph type="subTitle" idx="5"/>
          </p:nvPr>
        </p:nvSpPr>
        <p:spPr>
          <a:xfrm>
            <a:off x="1608084" y="3823861"/>
            <a:ext cx="3190200" cy="3117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600"/>
              </a:spcAft>
              <a:buClr>
                <a:srgbClr val="FFFFFF"/>
              </a:buClr>
              <a:buSzPts val="1400"/>
              <a:buFont typeface="DM Sans"/>
              <a:buNone/>
              <a:tabLst/>
              <a:defRPr/>
            </a:pPr>
            <a:r>
              <a:rPr kumimoji="0" lang="es-AR" sz="1200" b="0" i="0" u="none" strike="noStrike" kern="0" cap="none" spc="0" normalizeH="0" baseline="0" noProof="0" dirty="0">
                <a:ln>
                  <a:noFill/>
                </a:ln>
                <a:solidFill>
                  <a:srgbClr val="FFFFFF"/>
                </a:solidFill>
                <a:effectLst/>
                <a:uLnTx/>
                <a:uFillTx/>
                <a:latin typeface="DM Sans"/>
                <a:sym typeface="DM Sans"/>
              </a:rPr>
              <a:t>Ventas Mercedes-Benz: 2043 unidades.</a:t>
            </a:r>
          </a:p>
          <a:p>
            <a:pPr marL="0" marR="0" lvl="0" indent="0" algn="l" defTabSz="914400" rtl="0" eaLnBrk="1" fontAlgn="auto" latinLnBrk="0" hangingPunct="1">
              <a:lnSpc>
                <a:spcPct val="100000"/>
              </a:lnSpc>
              <a:spcBef>
                <a:spcPts val="0"/>
              </a:spcBef>
              <a:spcAft>
                <a:spcPts val="600"/>
              </a:spcAft>
              <a:buClr>
                <a:srgbClr val="FFFFFF"/>
              </a:buClr>
              <a:buSzPts val="1400"/>
              <a:buFont typeface="DM Sans"/>
              <a:buNone/>
              <a:tabLst/>
              <a:defRPr/>
            </a:pPr>
            <a:r>
              <a:rPr kumimoji="0" lang="es-AR" sz="1200" b="0" i="0" u="none" strike="noStrike" kern="0" cap="none" spc="0" normalizeH="0" baseline="0" noProof="0" dirty="0">
                <a:ln>
                  <a:noFill/>
                </a:ln>
                <a:solidFill>
                  <a:srgbClr val="FFFFFF"/>
                </a:solidFill>
                <a:effectLst/>
                <a:uLnTx/>
                <a:uFillTx/>
                <a:latin typeface="DM Sans"/>
                <a:sym typeface="DM Sans"/>
              </a:rPr>
              <a:t>Precio promedio: $18.600.</a:t>
            </a:r>
          </a:p>
        </p:txBody>
      </p:sp>
      <p:sp>
        <p:nvSpPr>
          <p:cNvPr id="1079" name="Google Shape;1079;p77"/>
          <p:cNvSpPr txBox="1">
            <a:spLocks noGrp="1"/>
          </p:cNvSpPr>
          <p:nvPr>
            <p:ph type="title" idx="6"/>
          </p:nvPr>
        </p:nvSpPr>
        <p:spPr>
          <a:xfrm>
            <a:off x="4836320" y="1770279"/>
            <a:ext cx="4424709" cy="107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7200" dirty="0"/>
              <a:t>$327,9</a:t>
            </a:r>
            <a:r>
              <a:rPr lang="en" sz="2400" dirty="0"/>
              <a:t>mil millones</a:t>
            </a:r>
            <a:endParaRPr sz="2400" dirty="0"/>
          </a:p>
        </p:txBody>
      </p:sp>
      <p:sp>
        <p:nvSpPr>
          <p:cNvPr id="1080" name="Google Shape;1080;p77"/>
          <p:cNvSpPr txBox="1">
            <a:spLocks noGrp="1"/>
          </p:cNvSpPr>
          <p:nvPr>
            <p:ph type="subTitle" idx="7"/>
          </p:nvPr>
        </p:nvSpPr>
        <p:spPr>
          <a:xfrm>
            <a:off x="5360513" y="2581313"/>
            <a:ext cx="2697447" cy="3117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600"/>
              </a:spcAft>
              <a:buClr>
                <a:srgbClr val="FFFFFF"/>
              </a:buClr>
              <a:buSzPts val="1400"/>
              <a:buFont typeface="DM Sans"/>
              <a:buNone/>
              <a:tabLst/>
              <a:defRPr/>
            </a:pPr>
            <a:r>
              <a:rPr kumimoji="0" lang="es-AR" sz="1200" b="0" i="0" u="none" strike="noStrike" kern="0" cap="none" spc="0" normalizeH="0" baseline="0" noProof="0" dirty="0">
                <a:ln>
                  <a:noFill/>
                </a:ln>
                <a:solidFill>
                  <a:srgbClr val="FFFFFF"/>
                </a:solidFill>
                <a:effectLst/>
                <a:uLnTx/>
                <a:uFillTx/>
                <a:latin typeface="DM Sans"/>
                <a:sym typeface="DM Sans"/>
              </a:rPr>
              <a:t>Ventas Totales: 18.924 unidades.</a:t>
            </a:r>
          </a:p>
          <a:p>
            <a:pPr marL="0" marR="0" lvl="0" indent="0" algn="l" defTabSz="914400" rtl="0" eaLnBrk="1" fontAlgn="auto" latinLnBrk="0" hangingPunct="1">
              <a:lnSpc>
                <a:spcPct val="100000"/>
              </a:lnSpc>
              <a:spcBef>
                <a:spcPts val="0"/>
              </a:spcBef>
              <a:spcAft>
                <a:spcPts val="600"/>
              </a:spcAft>
              <a:buClr>
                <a:srgbClr val="FFFFFF"/>
              </a:buClr>
              <a:buSzPts val="1400"/>
              <a:buFont typeface="DM Sans"/>
              <a:buNone/>
              <a:tabLst/>
              <a:defRPr/>
            </a:pPr>
            <a:r>
              <a:rPr kumimoji="0" lang="es-AR" sz="1200" b="0" i="0" u="none" strike="noStrike" kern="0" cap="none" spc="0" normalizeH="0" baseline="0" noProof="0" dirty="0">
                <a:ln>
                  <a:noFill/>
                </a:ln>
                <a:solidFill>
                  <a:srgbClr val="FFFFFF"/>
                </a:solidFill>
                <a:effectLst/>
                <a:uLnTx/>
                <a:uFillTx/>
                <a:latin typeface="DM Sans"/>
                <a:sym typeface="DM Sans"/>
              </a:rPr>
              <a:t>Precio promedio: $17.300.</a:t>
            </a:r>
          </a:p>
        </p:txBody>
      </p:sp>
      <p:sp>
        <p:nvSpPr>
          <p:cNvPr id="4" name="Google Shape;953;p71">
            <a:extLst>
              <a:ext uri="{FF2B5EF4-FFF2-40B4-BE49-F238E27FC236}">
                <a16:creationId xmlns:a16="http://schemas.microsoft.com/office/drawing/2014/main" id="{AEDB68ED-4CC0-2370-99A1-8BC7E45073FE}"/>
              </a:ext>
            </a:extLst>
          </p:cNvPr>
          <p:cNvSpPr txBox="1">
            <a:spLocks/>
          </p:cNvSpPr>
          <p:nvPr/>
        </p:nvSpPr>
        <p:spPr>
          <a:xfrm>
            <a:off x="4489304" y="0"/>
            <a:ext cx="4771725" cy="578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2000"/>
              <a:buFont typeface="Cambay"/>
              <a:buNone/>
              <a:defRPr sz="6500" b="1" i="0" u="none" strike="noStrike" cap="none">
                <a:solidFill>
                  <a:schemeClr val="dk1"/>
                </a:solidFill>
                <a:latin typeface="Cambay"/>
                <a:ea typeface="Cambay"/>
                <a:cs typeface="Cambay"/>
                <a:sym typeface="Cambay"/>
              </a:defRPr>
            </a:lvl1pPr>
            <a:lvl2pPr marR="0" lvl="1" algn="ctr" rtl="0">
              <a:lnSpc>
                <a:spcPct val="100000"/>
              </a:lnSpc>
              <a:spcBef>
                <a:spcPts val="0"/>
              </a:spcBef>
              <a:spcAft>
                <a:spcPts val="0"/>
              </a:spcAft>
              <a:buClr>
                <a:schemeClr val="dk1"/>
              </a:buClr>
              <a:buSzPts val="12000"/>
              <a:buFont typeface="Cambay"/>
              <a:buNone/>
              <a:defRPr sz="12000" b="1" i="0" u="none" strike="noStrike" cap="none">
                <a:solidFill>
                  <a:schemeClr val="dk1"/>
                </a:solidFill>
                <a:latin typeface="Cambay"/>
                <a:ea typeface="Cambay"/>
                <a:cs typeface="Cambay"/>
                <a:sym typeface="Cambay"/>
              </a:defRPr>
            </a:lvl2pPr>
            <a:lvl3pPr marR="0" lvl="2" algn="ctr" rtl="0">
              <a:lnSpc>
                <a:spcPct val="100000"/>
              </a:lnSpc>
              <a:spcBef>
                <a:spcPts val="0"/>
              </a:spcBef>
              <a:spcAft>
                <a:spcPts val="0"/>
              </a:spcAft>
              <a:buClr>
                <a:schemeClr val="dk1"/>
              </a:buClr>
              <a:buSzPts val="12000"/>
              <a:buFont typeface="Cambay"/>
              <a:buNone/>
              <a:defRPr sz="12000" b="1" i="0" u="none" strike="noStrike" cap="none">
                <a:solidFill>
                  <a:schemeClr val="dk1"/>
                </a:solidFill>
                <a:latin typeface="Cambay"/>
                <a:ea typeface="Cambay"/>
                <a:cs typeface="Cambay"/>
                <a:sym typeface="Cambay"/>
              </a:defRPr>
            </a:lvl3pPr>
            <a:lvl4pPr marR="0" lvl="3" algn="ctr" rtl="0">
              <a:lnSpc>
                <a:spcPct val="100000"/>
              </a:lnSpc>
              <a:spcBef>
                <a:spcPts val="0"/>
              </a:spcBef>
              <a:spcAft>
                <a:spcPts val="0"/>
              </a:spcAft>
              <a:buClr>
                <a:schemeClr val="dk1"/>
              </a:buClr>
              <a:buSzPts val="12000"/>
              <a:buFont typeface="Cambay"/>
              <a:buNone/>
              <a:defRPr sz="12000" b="1" i="0" u="none" strike="noStrike" cap="none">
                <a:solidFill>
                  <a:schemeClr val="dk1"/>
                </a:solidFill>
                <a:latin typeface="Cambay"/>
                <a:ea typeface="Cambay"/>
                <a:cs typeface="Cambay"/>
                <a:sym typeface="Cambay"/>
              </a:defRPr>
            </a:lvl4pPr>
            <a:lvl5pPr marR="0" lvl="4" algn="ctr" rtl="0">
              <a:lnSpc>
                <a:spcPct val="100000"/>
              </a:lnSpc>
              <a:spcBef>
                <a:spcPts val="0"/>
              </a:spcBef>
              <a:spcAft>
                <a:spcPts val="0"/>
              </a:spcAft>
              <a:buClr>
                <a:schemeClr val="dk1"/>
              </a:buClr>
              <a:buSzPts val="12000"/>
              <a:buFont typeface="Cambay"/>
              <a:buNone/>
              <a:defRPr sz="12000" b="1" i="0" u="none" strike="noStrike" cap="none">
                <a:solidFill>
                  <a:schemeClr val="dk1"/>
                </a:solidFill>
                <a:latin typeface="Cambay"/>
                <a:ea typeface="Cambay"/>
                <a:cs typeface="Cambay"/>
                <a:sym typeface="Cambay"/>
              </a:defRPr>
            </a:lvl5pPr>
            <a:lvl6pPr marR="0" lvl="5" algn="ctr" rtl="0">
              <a:lnSpc>
                <a:spcPct val="100000"/>
              </a:lnSpc>
              <a:spcBef>
                <a:spcPts val="0"/>
              </a:spcBef>
              <a:spcAft>
                <a:spcPts val="0"/>
              </a:spcAft>
              <a:buClr>
                <a:schemeClr val="dk1"/>
              </a:buClr>
              <a:buSzPts val="12000"/>
              <a:buFont typeface="Cambay"/>
              <a:buNone/>
              <a:defRPr sz="12000" b="1" i="0" u="none" strike="noStrike" cap="none">
                <a:solidFill>
                  <a:schemeClr val="dk1"/>
                </a:solidFill>
                <a:latin typeface="Cambay"/>
                <a:ea typeface="Cambay"/>
                <a:cs typeface="Cambay"/>
                <a:sym typeface="Cambay"/>
              </a:defRPr>
            </a:lvl6pPr>
            <a:lvl7pPr marR="0" lvl="6" algn="ctr" rtl="0">
              <a:lnSpc>
                <a:spcPct val="100000"/>
              </a:lnSpc>
              <a:spcBef>
                <a:spcPts val="0"/>
              </a:spcBef>
              <a:spcAft>
                <a:spcPts val="0"/>
              </a:spcAft>
              <a:buClr>
                <a:schemeClr val="dk1"/>
              </a:buClr>
              <a:buSzPts val="12000"/>
              <a:buFont typeface="Cambay"/>
              <a:buNone/>
              <a:defRPr sz="12000" b="1" i="0" u="none" strike="noStrike" cap="none">
                <a:solidFill>
                  <a:schemeClr val="dk1"/>
                </a:solidFill>
                <a:latin typeface="Cambay"/>
                <a:ea typeface="Cambay"/>
                <a:cs typeface="Cambay"/>
                <a:sym typeface="Cambay"/>
              </a:defRPr>
            </a:lvl7pPr>
            <a:lvl8pPr marR="0" lvl="7" algn="ctr" rtl="0">
              <a:lnSpc>
                <a:spcPct val="100000"/>
              </a:lnSpc>
              <a:spcBef>
                <a:spcPts val="0"/>
              </a:spcBef>
              <a:spcAft>
                <a:spcPts val="0"/>
              </a:spcAft>
              <a:buClr>
                <a:schemeClr val="dk1"/>
              </a:buClr>
              <a:buSzPts val="12000"/>
              <a:buFont typeface="Cambay"/>
              <a:buNone/>
              <a:defRPr sz="12000" b="1" i="0" u="none" strike="noStrike" cap="none">
                <a:solidFill>
                  <a:schemeClr val="dk1"/>
                </a:solidFill>
                <a:latin typeface="Cambay"/>
                <a:ea typeface="Cambay"/>
                <a:cs typeface="Cambay"/>
                <a:sym typeface="Cambay"/>
              </a:defRPr>
            </a:lvl8pPr>
            <a:lvl9pPr marR="0" lvl="8" algn="ctr" rtl="0">
              <a:lnSpc>
                <a:spcPct val="100000"/>
              </a:lnSpc>
              <a:spcBef>
                <a:spcPts val="0"/>
              </a:spcBef>
              <a:spcAft>
                <a:spcPts val="0"/>
              </a:spcAft>
              <a:buClr>
                <a:schemeClr val="dk1"/>
              </a:buClr>
              <a:buSzPts val="12000"/>
              <a:buFont typeface="Cambay"/>
              <a:buNone/>
              <a:defRPr sz="12000" b="1" i="0" u="none" strike="noStrike" cap="none">
                <a:solidFill>
                  <a:schemeClr val="dk1"/>
                </a:solidFill>
                <a:latin typeface="Cambay"/>
                <a:ea typeface="Cambay"/>
                <a:cs typeface="Cambay"/>
                <a:sym typeface="Cambay"/>
              </a:defRPr>
            </a:lvl9pPr>
          </a:lstStyle>
          <a:p>
            <a:r>
              <a:rPr lang="es-ES" sz="3600" dirty="0"/>
              <a:t>TOP 3 Ventas Marcas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874" name="Google Shape;874;p67"/>
          <p:cNvSpPr txBox="1">
            <a:spLocks noGrp="1"/>
          </p:cNvSpPr>
          <p:nvPr>
            <p:ph type="title"/>
          </p:nvPr>
        </p:nvSpPr>
        <p:spPr>
          <a:xfrm>
            <a:off x="70671" y="440819"/>
            <a:ext cx="7714800" cy="42409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2000" noProof="0" dirty="0"/>
              <a:t>Información Observada EDA</a:t>
            </a:r>
            <a:r>
              <a:rPr lang="en" sz="2000" dirty="0"/>
              <a:t>.</a:t>
            </a:r>
            <a:endParaRPr sz="2000" dirty="0"/>
          </a:p>
        </p:txBody>
      </p:sp>
      <p:sp>
        <p:nvSpPr>
          <p:cNvPr id="875" name="Google Shape;875;p67"/>
          <p:cNvSpPr txBox="1">
            <a:spLocks noGrp="1"/>
          </p:cNvSpPr>
          <p:nvPr>
            <p:ph type="subTitle" idx="1"/>
          </p:nvPr>
        </p:nvSpPr>
        <p:spPr>
          <a:xfrm>
            <a:off x="-92362" y="933142"/>
            <a:ext cx="5054223" cy="4210358"/>
          </a:xfrm>
          <a:prstGeom prst="rect">
            <a:avLst/>
          </a:prstGeom>
        </p:spPr>
        <p:txBody>
          <a:bodyPr spcFirstLastPara="1" wrap="square" lIns="91425" tIns="91425" rIns="91425" bIns="91425" anchor="t" anchorCtr="0">
            <a:noAutofit/>
          </a:bodyPr>
          <a:lstStyle/>
          <a:p>
            <a:pPr marL="457200" lvl="0" indent="-317500" algn="l" rtl="0">
              <a:spcBef>
                <a:spcPts val="1000"/>
              </a:spcBef>
              <a:spcAft>
                <a:spcPts val="0"/>
              </a:spcAft>
              <a:buSzPts val="1400"/>
              <a:buChar char="●"/>
            </a:pPr>
            <a:r>
              <a:rPr lang="es-ES" sz="1200" noProof="0" dirty="0"/>
              <a:t>Hay muestras que pertenecen a marcas, modelos o categorías de automóviles muy específicas que podríamos descartar ya que pueden traer más problemas al modelo que beneficios. </a:t>
            </a:r>
          </a:p>
          <a:p>
            <a:pPr marL="457200" lvl="0" indent="-317500" algn="l" rtl="0">
              <a:spcBef>
                <a:spcPts val="1000"/>
              </a:spcBef>
              <a:spcAft>
                <a:spcPts val="0"/>
              </a:spcAft>
              <a:buSzPts val="1400"/>
              <a:buChar char="●"/>
            </a:pPr>
            <a:r>
              <a:rPr lang="es-ES" sz="1200" noProof="0" dirty="0"/>
              <a:t>Algunas marcas tienen suficientes muestras lo que nos permitiría comparar el comportamiento del modelo aplicado a todas las marcas o segmentándolo por algunas, viendo su comportamiento.</a:t>
            </a:r>
          </a:p>
          <a:p>
            <a:pPr marL="457200" lvl="0" indent="-317500" algn="l" rtl="0">
              <a:spcBef>
                <a:spcPts val="1000"/>
              </a:spcBef>
              <a:spcAft>
                <a:spcPts val="0"/>
              </a:spcAft>
              <a:buSzPts val="1400"/>
              <a:buChar char="●"/>
            </a:pPr>
            <a:r>
              <a:rPr lang="es-ES" sz="1200" noProof="0" dirty="0"/>
              <a:t>Al ver la correlación de variables no se observa alguna relación lineal con nuestra variable objetivo, por lo que podríamos suponer que las especificaciones técnicas o estéticas, por si solas no tienen un efecto considerable en el valor del precio.</a:t>
            </a:r>
          </a:p>
          <a:p>
            <a:pPr marL="457200" lvl="0" indent="-317500" algn="l" rtl="0">
              <a:spcBef>
                <a:spcPts val="1000"/>
              </a:spcBef>
              <a:spcAft>
                <a:spcPts val="0"/>
              </a:spcAft>
              <a:buSzPts val="1400"/>
              <a:buChar char="●"/>
            </a:pPr>
            <a:r>
              <a:rPr lang="es-ES" sz="1200" noProof="0" dirty="0"/>
              <a:t>La cantidad de dinero que genera el mercado de automóviles usados hace que nuestro proyecto sea de gran interés para diversas empresas que podrían sacar beneficios económicos considerables además de ventajas competitivas.</a:t>
            </a:r>
          </a:p>
        </p:txBody>
      </p:sp>
      <p:pic>
        <p:nvPicPr>
          <p:cNvPr id="876" name="Google Shape;876;p67"/>
          <p:cNvPicPr preferRelativeResize="0">
            <a:picLocks noGrp="1"/>
          </p:cNvPicPr>
          <p:nvPr>
            <p:ph type="pic" idx="2"/>
          </p:nvPr>
        </p:nvPicPr>
        <p:blipFill rotWithShape="1">
          <a:blip r:embed="rId3">
            <a:alphaModFix/>
          </a:blip>
          <a:srcRect l="25250" t="16501" r="-25250" b="16501"/>
          <a:stretch/>
        </p:blipFill>
        <p:spPr>
          <a:xfrm>
            <a:off x="5012136" y="1770300"/>
            <a:ext cx="7554000" cy="3373200"/>
          </a:xfrm>
          <a:prstGeom prst="parallelogram">
            <a:avLst>
              <a:gd name="adj" fmla="val 25000"/>
            </a:avLst>
          </a:prstGeom>
        </p:spPr>
      </p:pic>
      <p:sp>
        <p:nvSpPr>
          <p:cNvPr id="877" name="Google Shape;877;p67"/>
          <p:cNvSpPr/>
          <p:nvPr/>
        </p:nvSpPr>
        <p:spPr>
          <a:xfrm>
            <a:off x="6558107" y="4613307"/>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txBody>
          <a:bodyPr/>
          <a:lstStyle/>
          <a:p>
            <a:endParaRPr lang="es-AR"/>
          </a:p>
        </p:txBody>
      </p:sp>
      <p:sp>
        <p:nvSpPr>
          <p:cNvPr id="878" name="Google Shape;878;p67"/>
          <p:cNvSpPr/>
          <p:nvPr/>
        </p:nvSpPr>
        <p:spPr>
          <a:xfrm>
            <a:off x="7886832" y="4613307"/>
            <a:ext cx="2021700" cy="668900"/>
          </a:xfrm>
          <a:custGeom>
            <a:avLst/>
            <a:gdLst/>
            <a:ahLst/>
            <a:cxnLst/>
            <a:rect l="l" t="t" r="r" b="b"/>
            <a:pathLst>
              <a:path w="80868" h="26756" extrusionOk="0">
                <a:moveTo>
                  <a:pt x="6867" y="0"/>
                </a:moveTo>
                <a:lnTo>
                  <a:pt x="0" y="26756"/>
                </a:lnTo>
                <a:lnTo>
                  <a:pt x="80868" y="26602"/>
                </a:lnTo>
                <a:lnTo>
                  <a:pt x="80866" y="279"/>
                </a:lnTo>
                <a:close/>
              </a:path>
            </a:pathLst>
          </a:custGeom>
          <a:gradFill>
            <a:gsLst>
              <a:gs pos="0">
                <a:schemeClr val="lt2"/>
              </a:gs>
              <a:gs pos="100000">
                <a:schemeClr val="accent2"/>
              </a:gs>
            </a:gsLst>
            <a:lin ang="2700006" scaled="0"/>
          </a:gradFill>
          <a:ln>
            <a:noFill/>
          </a:ln>
        </p:spPr>
        <p:txBody>
          <a:bodyPr/>
          <a:lstStyle/>
          <a:p>
            <a:endParaRPr lang="es-AR"/>
          </a:p>
        </p:txBody>
      </p:sp>
      <p:sp>
        <p:nvSpPr>
          <p:cNvPr id="879" name="Google Shape;879;p67"/>
          <p:cNvSpPr/>
          <p:nvPr/>
        </p:nvSpPr>
        <p:spPr>
          <a:xfrm rot="10800000" flipH="1">
            <a:off x="-232900" y="4610587"/>
            <a:ext cx="9763125" cy="304800"/>
          </a:xfrm>
          <a:custGeom>
            <a:avLst/>
            <a:gdLst/>
            <a:ahLst/>
            <a:cxnLst/>
            <a:rect l="l" t="t" r="r" b="b"/>
            <a:pathLst>
              <a:path w="390525" h="12192" extrusionOk="0">
                <a:moveTo>
                  <a:pt x="0" y="12192"/>
                </a:moveTo>
                <a:lnTo>
                  <a:pt x="164973" y="12192"/>
                </a:lnTo>
                <a:lnTo>
                  <a:pt x="176022" y="0"/>
                </a:lnTo>
                <a:lnTo>
                  <a:pt x="390525" y="0"/>
                </a:lnTo>
              </a:path>
            </a:pathLst>
          </a:custGeom>
          <a:noFill/>
          <a:ln w="9525" cap="flat" cmpd="sng">
            <a:solidFill>
              <a:schemeClr val="lt2"/>
            </a:solidFill>
            <a:prstDash val="solid"/>
            <a:round/>
            <a:headEnd type="none" w="med" len="med"/>
            <a:tailEnd type="none" w="med" len="med"/>
          </a:ln>
        </p:spPr>
        <p:txBody>
          <a:bodyPr/>
          <a:lstStyle/>
          <a:p>
            <a:endParaRPr lang="es-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3"/>
        <p:cNvGrpSpPr/>
        <p:nvPr/>
      </p:nvGrpSpPr>
      <p:grpSpPr>
        <a:xfrm>
          <a:off x="0" y="0"/>
          <a:ext cx="0" cy="0"/>
          <a:chOff x="0" y="0"/>
          <a:chExt cx="0" cy="0"/>
        </a:xfrm>
      </p:grpSpPr>
      <p:sp>
        <p:nvSpPr>
          <p:cNvPr id="1314" name="Google Shape;1314;p87"/>
          <p:cNvSpPr txBox="1">
            <a:spLocks noGrp="1"/>
          </p:cNvSpPr>
          <p:nvPr>
            <p:ph type="title"/>
          </p:nvPr>
        </p:nvSpPr>
        <p:spPr>
          <a:xfrm>
            <a:off x="714675" y="536275"/>
            <a:ext cx="3857400" cy="85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Gracias!</a:t>
            </a:r>
            <a:endParaRPr dirty="0"/>
          </a:p>
        </p:txBody>
      </p:sp>
      <p:sp>
        <p:nvSpPr>
          <p:cNvPr id="1315" name="Google Shape;1315;p87"/>
          <p:cNvSpPr txBox="1">
            <a:spLocks noGrp="1"/>
          </p:cNvSpPr>
          <p:nvPr>
            <p:ph type="subTitle" idx="1"/>
          </p:nvPr>
        </p:nvSpPr>
        <p:spPr>
          <a:xfrm>
            <a:off x="716027" y="1482926"/>
            <a:ext cx="3857400" cy="113995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dirty="0"/>
              <a:t>¿Preguntas?</a:t>
            </a:r>
            <a:endParaRPr dirty="0"/>
          </a:p>
          <a:p>
            <a:pPr marL="0" lvl="0" indent="0" algn="ctr" rtl="0">
              <a:spcBef>
                <a:spcPts val="1000"/>
              </a:spcBef>
              <a:spcAft>
                <a:spcPts val="0"/>
              </a:spcAft>
              <a:buClr>
                <a:schemeClr val="dk1"/>
              </a:buClr>
              <a:buSzPts val="1100"/>
              <a:buFont typeface="Arial"/>
              <a:buNone/>
            </a:pPr>
            <a:r>
              <a:rPr lang="en" dirty="0"/>
              <a:t>clementeelias85@gmail.com </a:t>
            </a:r>
            <a:endParaRPr dirty="0"/>
          </a:p>
          <a:p>
            <a:pPr marL="0" lvl="0" indent="0" algn="ctr" rtl="0">
              <a:spcBef>
                <a:spcPts val="0"/>
              </a:spcBef>
              <a:spcAft>
                <a:spcPts val="0"/>
              </a:spcAft>
              <a:buClr>
                <a:schemeClr val="dk1"/>
              </a:buClr>
              <a:buSzPts val="1100"/>
              <a:buFont typeface="Arial"/>
              <a:buNone/>
            </a:pPr>
            <a:r>
              <a:rPr lang="en" dirty="0"/>
              <a:t>+54 9 11 2265 2777 </a:t>
            </a:r>
            <a:endParaRPr dirty="0"/>
          </a:p>
        </p:txBody>
      </p:sp>
      <p:grpSp>
        <p:nvGrpSpPr>
          <p:cNvPr id="1320" name="Google Shape;1320;p87"/>
          <p:cNvGrpSpPr/>
          <p:nvPr/>
        </p:nvGrpSpPr>
        <p:grpSpPr>
          <a:xfrm>
            <a:off x="1062993" y="2749501"/>
            <a:ext cx="512239" cy="512239"/>
            <a:chOff x="1379798" y="1723250"/>
            <a:chExt cx="397887" cy="397887"/>
          </a:xfrm>
        </p:grpSpPr>
        <p:sp>
          <p:nvSpPr>
            <p:cNvPr id="1321" name="Google Shape;1321;p87"/>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87">
              <a:hlinkClick r:id="rId3"/>
            </p:cNvPr>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87"/>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87"/>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29" name="Google Shape;1329;p87"/>
          <p:cNvPicPr preferRelativeResize="0">
            <a:picLocks noGrp="1"/>
          </p:cNvPicPr>
          <p:nvPr>
            <p:ph type="pic" idx="2"/>
          </p:nvPr>
        </p:nvPicPr>
        <p:blipFill rotWithShape="1">
          <a:blip r:embed="rId4">
            <a:alphaModFix/>
          </a:blip>
          <a:srcRect l="8835" r="10991"/>
          <a:stretch/>
        </p:blipFill>
        <p:spPr>
          <a:xfrm>
            <a:off x="4476825" y="-102600"/>
            <a:ext cx="6443400" cy="5348700"/>
          </a:xfrm>
          <a:prstGeom prst="parallelogram">
            <a:avLst>
              <a:gd name="adj" fmla="val 25000"/>
            </a:avLst>
          </a:prstGeom>
        </p:spPr>
      </p:pic>
      <p:sp>
        <p:nvSpPr>
          <p:cNvPr id="1330" name="Google Shape;1330;p87"/>
          <p:cNvSpPr/>
          <p:nvPr/>
        </p:nvSpPr>
        <p:spPr>
          <a:xfrm flipH="1">
            <a:off x="-33789" y="-58626"/>
            <a:ext cx="9297685" cy="598895"/>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87"/>
          <p:cNvSpPr/>
          <p:nvPr/>
        </p:nvSpPr>
        <p:spPr>
          <a:xfrm rot="10800000" flipH="1">
            <a:off x="-232900" y="4610587"/>
            <a:ext cx="9763125" cy="304800"/>
          </a:xfrm>
          <a:custGeom>
            <a:avLst/>
            <a:gdLst/>
            <a:ahLst/>
            <a:cxnLst/>
            <a:rect l="l" t="t" r="r" b="b"/>
            <a:pathLst>
              <a:path w="390525" h="12192" extrusionOk="0">
                <a:moveTo>
                  <a:pt x="0" y="12192"/>
                </a:moveTo>
                <a:lnTo>
                  <a:pt x="164973" y="12192"/>
                </a:lnTo>
                <a:lnTo>
                  <a:pt x="176022" y="0"/>
                </a:lnTo>
                <a:lnTo>
                  <a:pt x="390525" y="0"/>
                </a:lnTo>
              </a:path>
            </a:pathLst>
          </a:custGeom>
          <a:noFill/>
          <a:ln w="9525" cap="flat" cmpd="sng">
            <a:solidFill>
              <a:schemeClr val="lt2"/>
            </a:solidFill>
            <a:prstDash val="solid"/>
            <a:round/>
            <a:headEnd type="none" w="med" len="med"/>
            <a:tailEnd type="none" w="med" len="med"/>
          </a:ln>
        </p:spPr>
        <p:txBody>
          <a:bodyPr/>
          <a:lstStyle/>
          <a:p>
            <a:endParaRPr lang="es-AR"/>
          </a:p>
        </p:txBody>
      </p:sp>
      <p:sp>
        <p:nvSpPr>
          <p:cNvPr id="2" name="Google Shape;1315;p87">
            <a:extLst>
              <a:ext uri="{FF2B5EF4-FFF2-40B4-BE49-F238E27FC236}">
                <a16:creationId xmlns:a16="http://schemas.microsoft.com/office/drawing/2014/main" id="{26F672B8-2295-A9B1-E9C0-7F10CF1C3F65}"/>
              </a:ext>
            </a:extLst>
          </p:cNvPr>
          <p:cNvSpPr txBox="1">
            <a:spLocks/>
          </p:cNvSpPr>
          <p:nvPr/>
        </p:nvSpPr>
        <p:spPr>
          <a:xfrm>
            <a:off x="1652462" y="2912926"/>
            <a:ext cx="2396650" cy="34881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DM Sans"/>
              <a:buNone/>
              <a:defRPr sz="1600" b="0" i="0" u="none" strike="noStrike" cap="none">
                <a:solidFill>
                  <a:schemeClr val="dk1"/>
                </a:solidFill>
                <a:latin typeface="DM Sans"/>
                <a:ea typeface="DM Sans"/>
                <a:cs typeface="DM Sans"/>
                <a:sym typeface="DM Sans"/>
              </a:defRPr>
            </a:lvl1pPr>
            <a:lvl2pPr marL="914400" marR="0" lvl="1"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pPr marL="0" indent="0">
              <a:spcBef>
                <a:spcPts val="1000"/>
              </a:spcBef>
              <a:buSzPts val="1100"/>
              <a:buFont typeface="Arial"/>
              <a:buNone/>
            </a:pPr>
            <a:r>
              <a:rPr lang="es-AR" dirty="0"/>
              <a:t>Clemente E. Márquez 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41"/>
          <p:cNvSpPr txBox="1">
            <a:spLocks noGrp="1"/>
          </p:cNvSpPr>
          <p:nvPr>
            <p:ph type="title"/>
          </p:nvPr>
        </p:nvSpPr>
        <p:spPr>
          <a:xfrm>
            <a:off x="1866525" y="3025000"/>
            <a:ext cx="6562800" cy="578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dirty="0"/>
              <a:t>—</a:t>
            </a:r>
            <a:r>
              <a:rPr lang="es-ES" dirty="0"/>
              <a:t>Hilary Mason</a:t>
            </a:r>
            <a:endParaRPr dirty="0"/>
          </a:p>
        </p:txBody>
      </p:sp>
      <p:sp>
        <p:nvSpPr>
          <p:cNvPr id="417" name="Google Shape;417;p41"/>
          <p:cNvSpPr txBox="1">
            <a:spLocks noGrp="1"/>
          </p:cNvSpPr>
          <p:nvPr>
            <p:ph type="subTitle" idx="1"/>
          </p:nvPr>
        </p:nvSpPr>
        <p:spPr>
          <a:xfrm>
            <a:off x="1866525" y="1596903"/>
            <a:ext cx="6562800" cy="1422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dirty="0"/>
              <a:t>“</a:t>
            </a:r>
            <a:r>
              <a:rPr lang="es-ES" dirty="0"/>
              <a:t>La principal ventaja de los datos es que te dicen algo sobre el mundo que no sabías antes</a:t>
            </a:r>
            <a:r>
              <a:rPr lang="en" dirty="0"/>
              <a:t>.”</a:t>
            </a:r>
            <a:endParaRPr dirty="0"/>
          </a:p>
        </p:txBody>
      </p:sp>
      <p:sp>
        <p:nvSpPr>
          <p:cNvPr id="418" name="Google Shape;418;p41"/>
          <p:cNvSpPr/>
          <p:nvPr/>
        </p:nvSpPr>
        <p:spPr>
          <a:xfrm rot="10800000" flipH="1">
            <a:off x="-38737" y="536274"/>
            <a:ext cx="9297685" cy="598895"/>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1"/>
          <p:cNvSpPr/>
          <p:nvPr/>
        </p:nvSpPr>
        <p:spPr>
          <a:xfrm rot="10800000" flipH="1">
            <a:off x="-1" y="3941625"/>
            <a:ext cx="9143941" cy="416176"/>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416;p41">
            <a:extLst>
              <a:ext uri="{FF2B5EF4-FFF2-40B4-BE49-F238E27FC236}">
                <a16:creationId xmlns:a16="http://schemas.microsoft.com/office/drawing/2014/main" id="{04859C8D-1FF8-BF6B-B025-B6B1209345A3}"/>
              </a:ext>
            </a:extLst>
          </p:cNvPr>
          <p:cNvSpPr txBox="1">
            <a:spLocks/>
          </p:cNvSpPr>
          <p:nvPr/>
        </p:nvSpPr>
        <p:spPr>
          <a:xfrm>
            <a:off x="4883727" y="3470879"/>
            <a:ext cx="3545598" cy="578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300"/>
              <a:buFont typeface="Cambay"/>
              <a:buNone/>
              <a:defRPr sz="2700" b="1" i="0" u="none" strike="noStrike" cap="none">
                <a:solidFill>
                  <a:schemeClr val="lt2"/>
                </a:solidFill>
                <a:latin typeface="Cambay"/>
                <a:ea typeface="Cambay"/>
                <a:cs typeface="Cambay"/>
                <a:sym typeface="Cambay"/>
              </a:defRPr>
            </a:lvl1pPr>
            <a:lvl2pPr marR="0" lvl="1" algn="l" rtl="0">
              <a:lnSpc>
                <a:spcPct val="100000"/>
              </a:lnSpc>
              <a:spcBef>
                <a:spcPts val="0"/>
              </a:spcBef>
              <a:spcAft>
                <a:spcPts val="0"/>
              </a:spcAft>
              <a:buClr>
                <a:schemeClr val="dk1"/>
              </a:buClr>
              <a:buSzPts val="3300"/>
              <a:buFont typeface="Cambay"/>
              <a:buNone/>
              <a:defRPr sz="3300" b="1" i="0" u="none" strike="noStrike" cap="none">
                <a:solidFill>
                  <a:schemeClr val="dk1"/>
                </a:solidFill>
                <a:latin typeface="Cambay"/>
                <a:ea typeface="Cambay"/>
                <a:cs typeface="Cambay"/>
                <a:sym typeface="Cambay"/>
              </a:defRPr>
            </a:lvl2pPr>
            <a:lvl3pPr marR="0" lvl="2" algn="l" rtl="0">
              <a:lnSpc>
                <a:spcPct val="100000"/>
              </a:lnSpc>
              <a:spcBef>
                <a:spcPts val="0"/>
              </a:spcBef>
              <a:spcAft>
                <a:spcPts val="0"/>
              </a:spcAft>
              <a:buClr>
                <a:schemeClr val="dk1"/>
              </a:buClr>
              <a:buSzPts val="3300"/>
              <a:buFont typeface="Cambay"/>
              <a:buNone/>
              <a:defRPr sz="3300" b="1" i="0" u="none" strike="noStrike" cap="none">
                <a:solidFill>
                  <a:schemeClr val="dk1"/>
                </a:solidFill>
                <a:latin typeface="Cambay"/>
                <a:ea typeface="Cambay"/>
                <a:cs typeface="Cambay"/>
                <a:sym typeface="Cambay"/>
              </a:defRPr>
            </a:lvl3pPr>
            <a:lvl4pPr marR="0" lvl="3" algn="l" rtl="0">
              <a:lnSpc>
                <a:spcPct val="100000"/>
              </a:lnSpc>
              <a:spcBef>
                <a:spcPts val="0"/>
              </a:spcBef>
              <a:spcAft>
                <a:spcPts val="0"/>
              </a:spcAft>
              <a:buClr>
                <a:schemeClr val="dk1"/>
              </a:buClr>
              <a:buSzPts val="3300"/>
              <a:buFont typeface="Cambay"/>
              <a:buNone/>
              <a:defRPr sz="3300" b="1" i="0" u="none" strike="noStrike" cap="none">
                <a:solidFill>
                  <a:schemeClr val="dk1"/>
                </a:solidFill>
                <a:latin typeface="Cambay"/>
                <a:ea typeface="Cambay"/>
                <a:cs typeface="Cambay"/>
                <a:sym typeface="Cambay"/>
              </a:defRPr>
            </a:lvl4pPr>
            <a:lvl5pPr marR="0" lvl="4" algn="l" rtl="0">
              <a:lnSpc>
                <a:spcPct val="100000"/>
              </a:lnSpc>
              <a:spcBef>
                <a:spcPts val="0"/>
              </a:spcBef>
              <a:spcAft>
                <a:spcPts val="0"/>
              </a:spcAft>
              <a:buClr>
                <a:schemeClr val="dk1"/>
              </a:buClr>
              <a:buSzPts val="3300"/>
              <a:buFont typeface="Cambay"/>
              <a:buNone/>
              <a:defRPr sz="3300" b="1" i="0" u="none" strike="noStrike" cap="none">
                <a:solidFill>
                  <a:schemeClr val="dk1"/>
                </a:solidFill>
                <a:latin typeface="Cambay"/>
                <a:ea typeface="Cambay"/>
                <a:cs typeface="Cambay"/>
                <a:sym typeface="Cambay"/>
              </a:defRPr>
            </a:lvl5pPr>
            <a:lvl6pPr marR="0" lvl="5" algn="l" rtl="0">
              <a:lnSpc>
                <a:spcPct val="100000"/>
              </a:lnSpc>
              <a:spcBef>
                <a:spcPts val="0"/>
              </a:spcBef>
              <a:spcAft>
                <a:spcPts val="0"/>
              </a:spcAft>
              <a:buClr>
                <a:schemeClr val="dk1"/>
              </a:buClr>
              <a:buSzPts val="3300"/>
              <a:buFont typeface="Cambay"/>
              <a:buNone/>
              <a:defRPr sz="3300" b="1" i="0" u="none" strike="noStrike" cap="none">
                <a:solidFill>
                  <a:schemeClr val="dk1"/>
                </a:solidFill>
                <a:latin typeface="Cambay"/>
                <a:ea typeface="Cambay"/>
                <a:cs typeface="Cambay"/>
                <a:sym typeface="Cambay"/>
              </a:defRPr>
            </a:lvl6pPr>
            <a:lvl7pPr marR="0" lvl="6" algn="l" rtl="0">
              <a:lnSpc>
                <a:spcPct val="100000"/>
              </a:lnSpc>
              <a:spcBef>
                <a:spcPts val="0"/>
              </a:spcBef>
              <a:spcAft>
                <a:spcPts val="0"/>
              </a:spcAft>
              <a:buClr>
                <a:schemeClr val="dk1"/>
              </a:buClr>
              <a:buSzPts val="3300"/>
              <a:buFont typeface="Cambay"/>
              <a:buNone/>
              <a:defRPr sz="3300" b="1" i="0" u="none" strike="noStrike" cap="none">
                <a:solidFill>
                  <a:schemeClr val="dk1"/>
                </a:solidFill>
                <a:latin typeface="Cambay"/>
                <a:ea typeface="Cambay"/>
                <a:cs typeface="Cambay"/>
                <a:sym typeface="Cambay"/>
              </a:defRPr>
            </a:lvl7pPr>
            <a:lvl8pPr marR="0" lvl="7" algn="l" rtl="0">
              <a:lnSpc>
                <a:spcPct val="100000"/>
              </a:lnSpc>
              <a:spcBef>
                <a:spcPts val="0"/>
              </a:spcBef>
              <a:spcAft>
                <a:spcPts val="0"/>
              </a:spcAft>
              <a:buClr>
                <a:schemeClr val="dk1"/>
              </a:buClr>
              <a:buSzPts val="3300"/>
              <a:buFont typeface="Cambay"/>
              <a:buNone/>
              <a:defRPr sz="3300" b="1" i="0" u="none" strike="noStrike" cap="none">
                <a:solidFill>
                  <a:schemeClr val="dk1"/>
                </a:solidFill>
                <a:latin typeface="Cambay"/>
                <a:ea typeface="Cambay"/>
                <a:cs typeface="Cambay"/>
                <a:sym typeface="Cambay"/>
              </a:defRPr>
            </a:lvl8pPr>
            <a:lvl9pPr marR="0" lvl="8" algn="l" rtl="0">
              <a:lnSpc>
                <a:spcPct val="100000"/>
              </a:lnSpc>
              <a:spcBef>
                <a:spcPts val="0"/>
              </a:spcBef>
              <a:spcAft>
                <a:spcPts val="0"/>
              </a:spcAft>
              <a:buClr>
                <a:schemeClr val="dk1"/>
              </a:buClr>
              <a:buSzPts val="3300"/>
              <a:buFont typeface="Cambay"/>
              <a:buNone/>
              <a:defRPr sz="3300" b="1" i="0" u="none" strike="noStrike" cap="none">
                <a:solidFill>
                  <a:schemeClr val="dk1"/>
                </a:solidFill>
                <a:latin typeface="Cambay"/>
                <a:ea typeface="Cambay"/>
                <a:cs typeface="Cambay"/>
                <a:sym typeface="Cambay"/>
              </a:defRPr>
            </a:lvl9pPr>
          </a:lstStyle>
          <a:p>
            <a:pPr>
              <a:buSzPts val="1100"/>
              <a:buFont typeface="Arial"/>
              <a:buNone/>
            </a:pPr>
            <a:r>
              <a:rPr lang="es-ES" sz="1050" dirty="0"/>
              <a:t>Científica de datos y Fundadora, </a:t>
            </a:r>
            <a:r>
              <a:rPr lang="es-ES" sz="1050" dirty="0" err="1"/>
              <a:t>Fast</a:t>
            </a:r>
            <a:r>
              <a:rPr lang="es-ES" sz="1050" dirty="0"/>
              <a:t> Forward </a:t>
            </a:r>
            <a:r>
              <a:rPr lang="es-ES" sz="1050" dirty="0" err="1"/>
              <a:t>Labs</a:t>
            </a:r>
            <a:endParaRPr lang="es-AR" sz="10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43"/>
          <p:cNvSpPr txBox="1">
            <a:spLocks noGrp="1"/>
          </p:cNvSpPr>
          <p:nvPr>
            <p:ph type="title"/>
          </p:nvPr>
        </p:nvSpPr>
        <p:spPr>
          <a:xfrm>
            <a:off x="5000401" y="1372681"/>
            <a:ext cx="4023097" cy="99237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ES" sz="3600" dirty="0"/>
              <a:t>Ventas de vehículos usados</a:t>
            </a:r>
          </a:p>
        </p:txBody>
      </p:sp>
      <p:sp>
        <p:nvSpPr>
          <p:cNvPr id="436" name="Google Shape;436;p43"/>
          <p:cNvSpPr txBox="1">
            <a:spLocks noGrp="1"/>
          </p:cNvSpPr>
          <p:nvPr>
            <p:ph type="subTitle" idx="1"/>
          </p:nvPr>
        </p:nvSpPr>
        <p:spPr>
          <a:xfrm>
            <a:off x="5000401" y="2381574"/>
            <a:ext cx="3908275" cy="1897311"/>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Clr>
                <a:schemeClr val="dk1"/>
              </a:buClr>
              <a:buSzPts val="1100"/>
              <a:buFontTx/>
              <a:buChar char="-"/>
            </a:pPr>
            <a:r>
              <a:rPr lang="es-ES" sz="1400" dirty="0"/>
              <a:t>Mercado en constante crecimiento a nivel mundial (8% anual).</a:t>
            </a:r>
          </a:p>
          <a:p>
            <a:pPr marL="285750" lvl="0" indent="-285750" algn="just" rtl="0">
              <a:spcBef>
                <a:spcPts val="0"/>
              </a:spcBef>
              <a:spcAft>
                <a:spcPts val="0"/>
              </a:spcAft>
              <a:buClr>
                <a:schemeClr val="dk1"/>
              </a:buClr>
              <a:buSzPts val="1100"/>
              <a:buFontTx/>
              <a:buChar char="-"/>
            </a:pPr>
            <a:r>
              <a:rPr lang="es-ES" sz="1400" dirty="0"/>
              <a:t>Ingresos de más de 140 mil millones de USD. para el 2021.</a:t>
            </a:r>
          </a:p>
          <a:p>
            <a:pPr marL="285750" lvl="0" indent="-285750" algn="just" rtl="0">
              <a:spcBef>
                <a:spcPts val="0"/>
              </a:spcBef>
              <a:spcAft>
                <a:spcPts val="0"/>
              </a:spcAft>
              <a:buClr>
                <a:schemeClr val="dk1"/>
              </a:buClr>
              <a:buSzPts val="1100"/>
              <a:buFontTx/>
              <a:buChar char="-"/>
            </a:pPr>
            <a:r>
              <a:rPr lang="es-ES" sz="1400" dirty="0"/>
              <a:t>Digitalización e inclusión tecnológica del mercado.</a:t>
            </a:r>
          </a:p>
          <a:p>
            <a:pPr marL="285750" lvl="0" indent="-285750" algn="just" rtl="0">
              <a:spcBef>
                <a:spcPts val="0"/>
              </a:spcBef>
              <a:spcAft>
                <a:spcPts val="0"/>
              </a:spcAft>
              <a:buClr>
                <a:schemeClr val="dk1"/>
              </a:buClr>
              <a:buSzPts val="1100"/>
              <a:buFontTx/>
              <a:buChar char="-"/>
            </a:pPr>
            <a:r>
              <a:rPr lang="es-ES" sz="1400" dirty="0"/>
              <a:t>Generación de gran cantidad de datos explotables.</a:t>
            </a:r>
          </a:p>
        </p:txBody>
      </p:sp>
      <p:pic>
        <p:nvPicPr>
          <p:cNvPr id="437" name="Google Shape;437;p43"/>
          <p:cNvPicPr preferRelativeResize="0">
            <a:picLocks noGrp="1"/>
          </p:cNvPicPr>
          <p:nvPr>
            <p:ph type="pic" idx="2"/>
          </p:nvPr>
        </p:nvPicPr>
        <p:blipFill rotWithShape="1">
          <a:blip r:embed="rId3">
            <a:alphaModFix/>
          </a:blip>
          <a:srcRect l="4700" t="10561" r="13130" b="-12905"/>
          <a:stretch/>
        </p:blipFill>
        <p:spPr>
          <a:xfrm>
            <a:off x="-1342950" y="536275"/>
            <a:ext cx="6443400" cy="5348700"/>
          </a:xfrm>
          <a:prstGeom prst="parallelogram">
            <a:avLst>
              <a:gd name="adj" fmla="val 25026"/>
            </a:avLst>
          </a:prstGeom>
        </p:spPr>
      </p:pic>
      <p:sp>
        <p:nvSpPr>
          <p:cNvPr id="438" name="Google Shape;438;p43"/>
          <p:cNvSpPr/>
          <p:nvPr/>
        </p:nvSpPr>
        <p:spPr>
          <a:xfrm>
            <a:off x="-482850" y="3916988"/>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txBody>
          <a:bodyPr/>
          <a:lstStyle/>
          <a:p>
            <a:endParaRPr lang="es-AR"/>
          </a:p>
        </p:txBody>
      </p:sp>
      <p:sp>
        <p:nvSpPr>
          <p:cNvPr id="439" name="Google Shape;439;p43"/>
          <p:cNvSpPr/>
          <p:nvPr/>
        </p:nvSpPr>
        <p:spPr>
          <a:xfrm>
            <a:off x="-1104621" y="4278886"/>
            <a:ext cx="7364863" cy="335201"/>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3"/>
        <p:cNvGrpSpPr/>
        <p:nvPr/>
      </p:nvGrpSpPr>
      <p:grpSpPr>
        <a:xfrm>
          <a:off x="0" y="0"/>
          <a:ext cx="0" cy="0"/>
          <a:chOff x="0" y="0"/>
          <a:chExt cx="0" cy="0"/>
        </a:xfrm>
      </p:grpSpPr>
      <p:sp>
        <p:nvSpPr>
          <p:cNvPr id="1054" name="Google Shape;1054;p75"/>
          <p:cNvSpPr txBox="1">
            <a:spLocks noGrp="1"/>
          </p:cNvSpPr>
          <p:nvPr>
            <p:ph type="title"/>
          </p:nvPr>
        </p:nvSpPr>
        <p:spPr>
          <a:xfrm>
            <a:off x="0" y="2005760"/>
            <a:ext cx="9144000" cy="116693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$284 mil millones</a:t>
            </a:r>
            <a:endParaRPr dirty="0"/>
          </a:p>
        </p:txBody>
      </p:sp>
      <p:sp>
        <p:nvSpPr>
          <p:cNvPr id="1055" name="Google Shape;1055;p75"/>
          <p:cNvSpPr txBox="1">
            <a:spLocks noGrp="1"/>
          </p:cNvSpPr>
          <p:nvPr>
            <p:ph type="subTitle" idx="1"/>
          </p:nvPr>
        </p:nvSpPr>
        <p:spPr>
          <a:xfrm>
            <a:off x="3929233" y="2826042"/>
            <a:ext cx="5124900" cy="410100"/>
          </a:xfrm>
          <a:prstGeom prst="rect">
            <a:avLst/>
          </a:prstGeom>
        </p:spPr>
        <p:txBody>
          <a:bodyPr spcFirstLastPara="1" wrap="square" lIns="91425" tIns="91425" rIns="91425" bIns="91425" anchor="t" anchorCtr="0">
            <a:noAutofit/>
          </a:bodyPr>
          <a:lstStyle/>
          <a:p>
            <a:pPr marL="0" lvl="0" indent="0" algn="r" rtl="0">
              <a:spcBef>
                <a:spcPts val="0"/>
              </a:spcBef>
              <a:spcAft>
                <a:spcPts val="1200"/>
              </a:spcAft>
              <a:buNone/>
            </a:pPr>
            <a:r>
              <a:rPr lang="en" dirty="0"/>
              <a:t>Ingresos proyectados para el 2030.</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45"/>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300" dirty="0"/>
              <a:t>Principales razones de este crecimiento</a:t>
            </a:r>
            <a:endParaRPr sz="3300" dirty="0"/>
          </a:p>
        </p:txBody>
      </p:sp>
      <p:sp>
        <p:nvSpPr>
          <p:cNvPr id="461" name="Google Shape;461;p45"/>
          <p:cNvSpPr txBox="1">
            <a:spLocks noGrp="1"/>
          </p:cNvSpPr>
          <p:nvPr>
            <p:ph type="subTitle" idx="1"/>
          </p:nvPr>
        </p:nvSpPr>
        <p:spPr>
          <a:xfrm>
            <a:off x="2057049" y="1743926"/>
            <a:ext cx="2826751" cy="41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Mercado Organizado</a:t>
            </a:r>
            <a:endParaRPr dirty="0"/>
          </a:p>
        </p:txBody>
      </p:sp>
      <p:sp>
        <p:nvSpPr>
          <p:cNvPr id="462" name="Google Shape;462;p45"/>
          <p:cNvSpPr txBox="1">
            <a:spLocks noGrp="1"/>
          </p:cNvSpPr>
          <p:nvPr>
            <p:ph type="subTitle" idx="2"/>
          </p:nvPr>
        </p:nvSpPr>
        <p:spPr>
          <a:xfrm>
            <a:off x="2057051" y="2067328"/>
            <a:ext cx="2597700" cy="57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ES" dirty="0"/>
              <a:t>Participación de fabricantes y empresas organizadas</a:t>
            </a:r>
          </a:p>
        </p:txBody>
      </p:sp>
      <p:sp>
        <p:nvSpPr>
          <p:cNvPr id="463" name="Google Shape;463;p45"/>
          <p:cNvSpPr txBox="1">
            <a:spLocks noGrp="1"/>
          </p:cNvSpPr>
          <p:nvPr>
            <p:ph type="subTitle" idx="3"/>
          </p:nvPr>
        </p:nvSpPr>
        <p:spPr>
          <a:xfrm>
            <a:off x="5729325" y="1743926"/>
            <a:ext cx="2597700" cy="41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Financiamiento</a:t>
            </a:r>
            <a:endParaRPr dirty="0"/>
          </a:p>
        </p:txBody>
      </p:sp>
      <p:sp>
        <p:nvSpPr>
          <p:cNvPr id="464" name="Google Shape;464;p45"/>
          <p:cNvSpPr txBox="1">
            <a:spLocks noGrp="1"/>
          </p:cNvSpPr>
          <p:nvPr>
            <p:ph type="subTitle" idx="4"/>
          </p:nvPr>
        </p:nvSpPr>
        <p:spPr>
          <a:xfrm>
            <a:off x="5729326" y="2067328"/>
            <a:ext cx="2597700" cy="57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Creditos y aumentos en los ingresos.</a:t>
            </a:r>
            <a:endParaRPr dirty="0"/>
          </a:p>
        </p:txBody>
      </p:sp>
      <p:sp>
        <p:nvSpPr>
          <p:cNvPr id="465" name="Google Shape;465;p45"/>
          <p:cNvSpPr txBox="1">
            <a:spLocks noGrp="1"/>
          </p:cNvSpPr>
          <p:nvPr>
            <p:ph type="subTitle" idx="5"/>
          </p:nvPr>
        </p:nvSpPr>
        <p:spPr>
          <a:xfrm>
            <a:off x="2057050" y="3126970"/>
            <a:ext cx="2597700" cy="41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Digitalizacion </a:t>
            </a:r>
            <a:endParaRPr dirty="0"/>
          </a:p>
        </p:txBody>
      </p:sp>
      <p:sp>
        <p:nvSpPr>
          <p:cNvPr id="466" name="Google Shape;466;p45"/>
          <p:cNvSpPr txBox="1">
            <a:spLocks noGrp="1"/>
          </p:cNvSpPr>
          <p:nvPr>
            <p:ph type="subTitle" idx="6"/>
          </p:nvPr>
        </p:nvSpPr>
        <p:spPr>
          <a:xfrm>
            <a:off x="2057051" y="3450371"/>
            <a:ext cx="2597700" cy="57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Inclusión tecnológica y experiencias emergentes</a:t>
            </a:r>
          </a:p>
          <a:p>
            <a:pPr marL="0" lvl="0" indent="0" algn="l" rtl="0">
              <a:spcBef>
                <a:spcPts val="0"/>
              </a:spcBef>
              <a:spcAft>
                <a:spcPts val="0"/>
              </a:spcAft>
              <a:buNone/>
            </a:pPr>
            <a:endParaRPr dirty="0"/>
          </a:p>
        </p:txBody>
      </p:sp>
      <p:sp>
        <p:nvSpPr>
          <p:cNvPr id="467" name="Google Shape;467;p45"/>
          <p:cNvSpPr txBox="1">
            <a:spLocks noGrp="1"/>
          </p:cNvSpPr>
          <p:nvPr>
            <p:ph type="subTitle" idx="7"/>
          </p:nvPr>
        </p:nvSpPr>
        <p:spPr>
          <a:xfrm>
            <a:off x="5729325" y="3126970"/>
            <a:ext cx="2597700" cy="41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Nuevas tendencias</a:t>
            </a:r>
            <a:endParaRPr dirty="0"/>
          </a:p>
        </p:txBody>
      </p:sp>
      <p:sp>
        <p:nvSpPr>
          <p:cNvPr id="468" name="Google Shape;468;p45"/>
          <p:cNvSpPr txBox="1">
            <a:spLocks noGrp="1"/>
          </p:cNvSpPr>
          <p:nvPr>
            <p:ph type="subTitle" idx="8"/>
          </p:nvPr>
        </p:nvSpPr>
        <p:spPr>
          <a:xfrm>
            <a:off x="5729326" y="3450371"/>
            <a:ext cx="2597700" cy="57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Periodos de propiedad más cortos, demanda de autos de lujo, uso de compactos.</a:t>
            </a:r>
          </a:p>
        </p:txBody>
      </p:sp>
      <p:grpSp>
        <p:nvGrpSpPr>
          <p:cNvPr id="469" name="Google Shape;469;p45"/>
          <p:cNvGrpSpPr/>
          <p:nvPr/>
        </p:nvGrpSpPr>
        <p:grpSpPr>
          <a:xfrm>
            <a:off x="1346288" y="1925732"/>
            <a:ext cx="518267" cy="427246"/>
            <a:chOff x="1190625" y="696425"/>
            <a:chExt cx="5219200" cy="4302575"/>
          </a:xfrm>
        </p:grpSpPr>
        <p:sp>
          <p:nvSpPr>
            <p:cNvPr id="470" name="Google Shape;470;p45"/>
            <p:cNvSpPr/>
            <p:nvPr/>
          </p:nvSpPr>
          <p:spPr>
            <a:xfrm>
              <a:off x="2678900" y="2858300"/>
              <a:ext cx="2242625" cy="458325"/>
            </a:xfrm>
            <a:custGeom>
              <a:avLst/>
              <a:gdLst/>
              <a:ahLst/>
              <a:cxnLst/>
              <a:rect l="l" t="t" r="r" b="b"/>
              <a:pathLst>
                <a:path w="89705" h="18333" extrusionOk="0">
                  <a:moveTo>
                    <a:pt x="0" y="1"/>
                  </a:moveTo>
                  <a:lnTo>
                    <a:pt x="10569" y="18333"/>
                  </a:lnTo>
                  <a:lnTo>
                    <a:pt x="79136" y="18333"/>
                  </a:lnTo>
                  <a:lnTo>
                    <a:pt x="897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5"/>
            <p:cNvSpPr/>
            <p:nvPr/>
          </p:nvSpPr>
          <p:spPr>
            <a:xfrm>
              <a:off x="5010400" y="2858300"/>
              <a:ext cx="1399425" cy="458325"/>
            </a:xfrm>
            <a:custGeom>
              <a:avLst/>
              <a:gdLst/>
              <a:ahLst/>
              <a:cxnLst/>
              <a:rect l="l" t="t" r="r" b="b"/>
              <a:pathLst>
                <a:path w="55977" h="18333" extrusionOk="0">
                  <a:moveTo>
                    <a:pt x="10569" y="1"/>
                  </a:moveTo>
                  <a:lnTo>
                    <a:pt x="0" y="18333"/>
                  </a:lnTo>
                  <a:lnTo>
                    <a:pt x="55976" y="18333"/>
                  </a:lnTo>
                  <a:lnTo>
                    <a:pt x="559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5"/>
            <p:cNvSpPr/>
            <p:nvPr/>
          </p:nvSpPr>
          <p:spPr>
            <a:xfrm>
              <a:off x="1255025" y="696425"/>
              <a:ext cx="5090375" cy="1856100"/>
            </a:xfrm>
            <a:custGeom>
              <a:avLst/>
              <a:gdLst/>
              <a:ahLst/>
              <a:cxnLst/>
              <a:rect l="l" t="t" r="r" b="b"/>
              <a:pathLst>
                <a:path w="203615" h="74244" extrusionOk="0">
                  <a:moveTo>
                    <a:pt x="60478" y="0"/>
                  </a:moveTo>
                  <a:cubicBezTo>
                    <a:pt x="49583" y="0"/>
                    <a:pt x="39438" y="5872"/>
                    <a:pt x="33991" y="15332"/>
                  </a:cubicBezTo>
                  <a:lnTo>
                    <a:pt x="1" y="74243"/>
                  </a:lnTo>
                  <a:lnTo>
                    <a:pt x="203614" y="74243"/>
                  </a:lnTo>
                  <a:lnTo>
                    <a:pt x="169624" y="15332"/>
                  </a:lnTo>
                  <a:cubicBezTo>
                    <a:pt x="164177" y="5872"/>
                    <a:pt x="154032" y="0"/>
                    <a:pt x="143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5"/>
            <p:cNvSpPr/>
            <p:nvPr/>
          </p:nvSpPr>
          <p:spPr>
            <a:xfrm>
              <a:off x="5034050" y="4234050"/>
              <a:ext cx="1375775" cy="764950"/>
            </a:xfrm>
            <a:custGeom>
              <a:avLst/>
              <a:gdLst/>
              <a:ahLst/>
              <a:cxnLst/>
              <a:rect l="l" t="t" r="r" b="b"/>
              <a:pathLst>
                <a:path w="55031" h="30598" extrusionOk="0">
                  <a:moveTo>
                    <a:pt x="0" y="0"/>
                  </a:moveTo>
                  <a:lnTo>
                    <a:pt x="0" y="30598"/>
                  </a:lnTo>
                  <a:lnTo>
                    <a:pt x="55030" y="30598"/>
                  </a:lnTo>
                  <a:lnTo>
                    <a:pt x="550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5"/>
            <p:cNvSpPr/>
            <p:nvPr/>
          </p:nvSpPr>
          <p:spPr>
            <a:xfrm>
              <a:off x="1190625" y="3622425"/>
              <a:ext cx="5219200" cy="305825"/>
            </a:xfrm>
            <a:custGeom>
              <a:avLst/>
              <a:gdLst/>
              <a:ahLst/>
              <a:cxnLst/>
              <a:rect l="l" t="t" r="r" b="b"/>
              <a:pathLst>
                <a:path w="208768" h="12233" extrusionOk="0">
                  <a:moveTo>
                    <a:pt x="0" y="0"/>
                  </a:moveTo>
                  <a:lnTo>
                    <a:pt x="0" y="12233"/>
                  </a:lnTo>
                  <a:lnTo>
                    <a:pt x="208767" y="12233"/>
                  </a:lnTo>
                  <a:lnTo>
                    <a:pt x="2087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5"/>
            <p:cNvSpPr/>
            <p:nvPr/>
          </p:nvSpPr>
          <p:spPr>
            <a:xfrm>
              <a:off x="1190625" y="4234050"/>
              <a:ext cx="1376575" cy="764950"/>
            </a:xfrm>
            <a:custGeom>
              <a:avLst/>
              <a:gdLst/>
              <a:ahLst/>
              <a:cxnLst/>
              <a:rect l="l" t="t" r="r" b="b"/>
              <a:pathLst>
                <a:path w="55063" h="30598" extrusionOk="0">
                  <a:moveTo>
                    <a:pt x="0" y="0"/>
                  </a:moveTo>
                  <a:lnTo>
                    <a:pt x="0" y="30598"/>
                  </a:lnTo>
                  <a:lnTo>
                    <a:pt x="55062" y="30598"/>
                  </a:lnTo>
                  <a:lnTo>
                    <a:pt x="550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5"/>
            <p:cNvSpPr/>
            <p:nvPr/>
          </p:nvSpPr>
          <p:spPr>
            <a:xfrm>
              <a:off x="1190625" y="2858300"/>
              <a:ext cx="1399400" cy="458325"/>
            </a:xfrm>
            <a:custGeom>
              <a:avLst/>
              <a:gdLst/>
              <a:ahLst/>
              <a:cxnLst/>
              <a:rect l="l" t="t" r="r" b="b"/>
              <a:pathLst>
                <a:path w="55976" h="18333" extrusionOk="0">
                  <a:moveTo>
                    <a:pt x="0" y="1"/>
                  </a:moveTo>
                  <a:lnTo>
                    <a:pt x="0" y="18333"/>
                  </a:lnTo>
                  <a:lnTo>
                    <a:pt x="55976" y="18333"/>
                  </a:lnTo>
                  <a:lnTo>
                    <a:pt x="454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6" name="Google Shape;496;p45"/>
          <p:cNvGrpSpPr/>
          <p:nvPr/>
        </p:nvGrpSpPr>
        <p:grpSpPr>
          <a:xfrm>
            <a:off x="1346288" y="3325866"/>
            <a:ext cx="518267" cy="501100"/>
            <a:chOff x="1190625" y="324550"/>
            <a:chExt cx="5219200" cy="5046325"/>
          </a:xfrm>
        </p:grpSpPr>
        <p:sp>
          <p:nvSpPr>
            <p:cNvPr id="497" name="Google Shape;497;p45"/>
            <p:cNvSpPr/>
            <p:nvPr/>
          </p:nvSpPr>
          <p:spPr>
            <a:xfrm>
              <a:off x="1190625" y="630375"/>
              <a:ext cx="5219200" cy="3517250"/>
            </a:xfrm>
            <a:custGeom>
              <a:avLst/>
              <a:gdLst/>
              <a:ahLst/>
              <a:cxnLst/>
              <a:rect l="l" t="t" r="r" b="b"/>
              <a:pathLst>
                <a:path w="208768" h="140690" extrusionOk="0">
                  <a:moveTo>
                    <a:pt x="0" y="0"/>
                  </a:moveTo>
                  <a:lnTo>
                    <a:pt x="0" y="140690"/>
                  </a:lnTo>
                  <a:lnTo>
                    <a:pt x="208767" y="140690"/>
                  </a:lnTo>
                  <a:lnTo>
                    <a:pt x="208767" y="0"/>
                  </a:lnTo>
                  <a:lnTo>
                    <a:pt x="164078" y="0"/>
                  </a:lnTo>
                  <a:lnTo>
                    <a:pt x="184302" y="35067"/>
                  </a:lnTo>
                  <a:lnTo>
                    <a:pt x="184302" y="116225"/>
                  </a:lnTo>
                  <a:lnTo>
                    <a:pt x="147605" y="116225"/>
                  </a:lnTo>
                  <a:lnTo>
                    <a:pt x="147605" y="91760"/>
                  </a:lnTo>
                  <a:lnTo>
                    <a:pt x="61162" y="91760"/>
                  </a:lnTo>
                  <a:lnTo>
                    <a:pt x="61162" y="116225"/>
                  </a:lnTo>
                  <a:lnTo>
                    <a:pt x="24465" y="116225"/>
                  </a:lnTo>
                  <a:lnTo>
                    <a:pt x="24465" y="35067"/>
                  </a:lnTo>
                  <a:lnTo>
                    <a:pt x="446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5"/>
            <p:cNvSpPr/>
            <p:nvPr/>
          </p:nvSpPr>
          <p:spPr>
            <a:xfrm>
              <a:off x="4945150" y="1701125"/>
              <a:ext cx="547225" cy="305825"/>
            </a:xfrm>
            <a:custGeom>
              <a:avLst/>
              <a:gdLst/>
              <a:ahLst/>
              <a:cxnLst/>
              <a:rect l="l" t="t" r="r" b="b"/>
              <a:pathLst>
                <a:path w="21889" h="12233" extrusionOk="0">
                  <a:moveTo>
                    <a:pt x="7079" y="0"/>
                  </a:moveTo>
                  <a:lnTo>
                    <a:pt x="1" y="12232"/>
                  </a:lnTo>
                  <a:lnTo>
                    <a:pt x="21889" y="12232"/>
                  </a:lnTo>
                  <a:lnTo>
                    <a:pt x="218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5"/>
            <p:cNvSpPr/>
            <p:nvPr/>
          </p:nvSpPr>
          <p:spPr>
            <a:xfrm>
              <a:off x="2831400" y="1701125"/>
              <a:ext cx="1937625" cy="305825"/>
            </a:xfrm>
            <a:custGeom>
              <a:avLst/>
              <a:gdLst/>
              <a:ahLst/>
              <a:cxnLst/>
              <a:rect l="l" t="t" r="r" b="b"/>
              <a:pathLst>
                <a:path w="77505" h="12233" extrusionOk="0">
                  <a:moveTo>
                    <a:pt x="0" y="0"/>
                  </a:moveTo>
                  <a:lnTo>
                    <a:pt x="7046" y="12232"/>
                  </a:lnTo>
                  <a:lnTo>
                    <a:pt x="70459" y="12232"/>
                  </a:lnTo>
                  <a:lnTo>
                    <a:pt x="775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5"/>
            <p:cNvSpPr/>
            <p:nvPr/>
          </p:nvSpPr>
          <p:spPr>
            <a:xfrm>
              <a:off x="2219775" y="324550"/>
              <a:ext cx="3160875" cy="1070775"/>
            </a:xfrm>
            <a:custGeom>
              <a:avLst/>
              <a:gdLst/>
              <a:ahLst/>
              <a:cxnLst/>
              <a:rect l="l" t="t" r="r" b="b"/>
              <a:pathLst>
                <a:path w="126435" h="42831" extrusionOk="0">
                  <a:moveTo>
                    <a:pt x="31772" y="1"/>
                  </a:moveTo>
                  <a:cubicBezTo>
                    <a:pt x="27401" y="1"/>
                    <a:pt x="23356" y="2349"/>
                    <a:pt x="21171" y="6133"/>
                  </a:cubicBezTo>
                  <a:lnTo>
                    <a:pt x="0" y="42831"/>
                  </a:lnTo>
                  <a:lnTo>
                    <a:pt x="126435" y="42831"/>
                  </a:lnTo>
                  <a:lnTo>
                    <a:pt x="105265" y="6133"/>
                  </a:lnTo>
                  <a:cubicBezTo>
                    <a:pt x="103079" y="2349"/>
                    <a:pt x="99034" y="1"/>
                    <a:pt x="946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5"/>
            <p:cNvSpPr/>
            <p:nvPr/>
          </p:nvSpPr>
          <p:spPr>
            <a:xfrm>
              <a:off x="2108050" y="2924350"/>
              <a:ext cx="305825" cy="305850"/>
            </a:xfrm>
            <a:custGeom>
              <a:avLst/>
              <a:gdLst/>
              <a:ahLst/>
              <a:cxnLst/>
              <a:rect l="l" t="t" r="r" b="b"/>
              <a:pathLst>
                <a:path w="12233" h="12234" extrusionOk="0">
                  <a:moveTo>
                    <a:pt x="0" y="1"/>
                  </a:moveTo>
                  <a:lnTo>
                    <a:pt x="0" y="12233"/>
                  </a:lnTo>
                  <a:lnTo>
                    <a:pt x="12233" y="12233"/>
                  </a:lnTo>
                  <a:lnTo>
                    <a:pt x="122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5"/>
            <p:cNvSpPr/>
            <p:nvPr/>
          </p:nvSpPr>
          <p:spPr>
            <a:xfrm>
              <a:off x="5186550" y="2924350"/>
              <a:ext cx="305825" cy="305850"/>
            </a:xfrm>
            <a:custGeom>
              <a:avLst/>
              <a:gdLst/>
              <a:ahLst/>
              <a:cxnLst/>
              <a:rect l="l" t="t" r="r" b="b"/>
              <a:pathLst>
                <a:path w="12233" h="12234" extrusionOk="0">
                  <a:moveTo>
                    <a:pt x="0" y="1"/>
                  </a:moveTo>
                  <a:lnTo>
                    <a:pt x="0" y="12233"/>
                  </a:lnTo>
                  <a:lnTo>
                    <a:pt x="12233" y="12233"/>
                  </a:lnTo>
                  <a:lnTo>
                    <a:pt x="122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5"/>
            <p:cNvSpPr/>
            <p:nvPr/>
          </p:nvSpPr>
          <p:spPr>
            <a:xfrm>
              <a:off x="2108050" y="1701125"/>
              <a:ext cx="547225" cy="305825"/>
            </a:xfrm>
            <a:custGeom>
              <a:avLst/>
              <a:gdLst/>
              <a:ahLst/>
              <a:cxnLst/>
              <a:rect l="l" t="t" r="r" b="b"/>
              <a:pathLst>
                <a:path w="21889" h="12233" extrusionOk="0">
                  <a:moveTo>
                    <a:pt x="0" y="0"/>
                  </a:moveTo>
                  <a:lnTo>
                    <a:pt x="0" y="12232"/>
                  </a:lnTo>
                  <a:lnTo>
                    <a:pt x="21888" y="12232"/>
                  </a:lnTo>
                  <a:lnTo>
                    <a:pt x="148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5"/>
            <p:cNvSpPr/>
            <p:nvPr/>
          </p:nvSpPr>
          <p:spPr>
            <a:xfrm>
              <a:off x="2108050" y="2312725"/>
              <a:ext cx="3384325" cy="305850"/>
            </a:xfrm>
            <a:custGeom>
              <a:avLst/>
              <a:gdLst/>
              <a:ahLst/>
              <a:cxnLst/>
              <a:rect l="l" t="t" r="r" b="b"/>
              <a:pathLst>
                <a:path w="135373" h="12234" extrusionOk="0">
                  <a:moveTo>
                    <a:pt x="0" y="1"/>
                  </a:moveTo>
                  <a:lnTo>
                    <a:pt x="0" y="12233"/>
                  </a:lnTo>
                  <a:lnTo>
                    <a:pt x="135373" y="12233"/>
                  </a:lnTo>
                  <a:lnTo>
                    <a:pt x="1353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5"/>
            <p:cNvSpPr/>
            <p:nvPr/>
          </p:nvSpPr>
          <p:spPr>
            <a:xfrm>
              <a:off x="1802225" y="4453425"/>
              <a:ext cx="3995975" cy="917450"/>
            </a:xfrm>
            <a:custGeom>
              <a:avLst/>
              <a:gdLst/>
              <a:ahLst/>
              <a:cxnLst/>
              <a:rect l="l" t="t" r="r" b="b"/>
              <a:pathLst>
                <a:path w="159839" h="36698" extrusionOk="0">
                  <a:moveTo>
                    <a:pt x="55324" y="0"/>
                  </a:moveTo>
                  <a:lnTo>
                    <a:pt x="51410" y="19539"/>
                  </a:lnTo>
                  <a:cubicBezTo>
                    <a:pt x="50855" y="22377"/>
                    <a:pt x="48344" y="24465"/>
                    <a:pt x="45440" y="24465"/>
                  </a:cubicBezTo>
                  <a:lnTo>
                    <a:pt x="1" y="24465"/>
                  </a:lnTo>
                  <a:lnTo>
                    <a:pt x="1" y="36697"/>
                  </a:lnTo>
                  <a:lnTo>
                    <a:pt x="159838" y="36697"/>
                  </a:lnTo>
                  <a:lnTo>
                    <a:pt x="159838" y="24465"/>
                  </a:lnTo>
                  <a:lnTo>
                    <a:pt x="114399" y="24465"/>
                  </a:lnTo>
                  <a:cubicBezTo>
                    <a:pt x="111496" y="24465"/>
                    <a:pt x="108984" y="22377"/>
                    <a:pt x="108429" y="19539"/>
                  </a:cubicBezTo>
                  <a:lnTo>
                    <a:pt x="1045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619;p52">
            <a:extLst>
              <a:ext uri="{FF2B5EF4-FFF2-40B4-BE49-F238E27FC236}">
                <a16:creationId xmlns:a16="http://schemas.microsoft.com/office/drawing/2014/main" id="{E02B1979-978D-BE9F-D0D4-3BD606712A9F}"/>
              </a:ext>
            </a:extLst>
          </p:cNvPr>
          <p:cNvGrpSpPr/>
          <p:nvPr/>
        </p:nvGrpSpPr>
        <p:grpSpPr>
          <a:xfrm>
            <a:off x="5076294" y="1925690"/>
            <a:ext cx="492348" cy="456671"/>
            <a:chOff x="-62511900" y="4129100"/>
            <a:chExt cx="304050" cy="282000"/>
          </a:xfrm>
        </p:grpSpPr>
        <p:sp>
          <p:nvSpPr>
            <p:cNvPr id="3" name="Google Shape;620;p52">
              <a:extLst>
                <a:ext uri="{FF2B5EF4-FFF2-40B4-BE49-F238E27FC236}">
                  <a16:creationId xmlns:a16="http://schemas.microsoft.com/office/drawing/2014/main" id="{5714C1B1-D843-BA6C-BAB6-E12445D824E2}"/>
                </a:ext>
              </a:extLst>
            </p:cNvPr>
            <p:cNvSpPr/>
            <p:nvPr/>
          </p:nvSpPr>
          <p:spPr>
            <a:xfrm>
              <a:off x="-62414225" y="4203925"/>
              <a:ext cx="206375" cy="207175"/>
            </a:xfrm>
            <a:custGeom>
              <a:avLst/>
              <a:gdLst/>
              <a:ahLst/>
              <a:cxnLst/>
              <a:rect l="l" t="t" r="r" b="b"/>
              <a:pathLst>
                <a:path w="8255" h="8287" extrusionOk="0">
                  <a:moveTo>
                    <a:pt x="4128" y="1229"/>
                  </a:moveTo>
                  <a:cubicBezTo>
                    <a:pt x="4348" y="1229"/>
                    <a:pt x="4506" y="1418"/>
                    <a:pt x="4506" y="1670"/>
                  </a:cubicBezTo>
                  <a:lnTo>
                    <a:pt x="4506" y="1922"/>
                  </a:lnTo>
                  <a:cubicBezTo>
                    <a:pt x="4978" y="2080"/>
                    <a:pt x="5356" y="2552"/>
                    <a:pt x="5356" y="3119"/>
                  </a:cubicBezTo>
                  <a:cubicBezTo>
                    <a:pt x="5356" y="3340"/>
                    <a:pt x="5136" y="3498"/>
                    <a:pt x="4947" y="3498"/>
                  </a:cubicBezTo>
                  <a:cubicBezTo>
                    <a:pt x="4726" y="3498"/>
                    <a:pt x="4506" y="3308"/>
                    <a:pt x="4506" y="3119"/>
                  </a:cubicBezTo>
                  <a:cubicBezTo>
                    <a:pt x="4506" y="2867"/>
                    <a:pt x="4317" y="2710"/>
                    <a:pt x="4128" y="2710"/>
                  </a:cubicBezTo>
                  <a:cubicBezTo>
                    <a:pt x="3939" y="2710"/>
                    <a:pt x="3687" y="2930"/>
                    <a:pt x="3687" y="3119"/>
                  </a:cubicBezTo>
                  <a:cubicBezTo>
                    <a:pt x="3718" y="3340"/>
                    <a:pt x="4033" y="3592"/>
                    <a:pt x="4411" y="3813"/>
                  </a:cubicBezTo>
                  <a:cubicBezTo>
                    <a:pt x="4821" y="4128"/>
                    <a:pt x="5388" y="4537"/>
                    <a:pt x="5388" y="5199"/>
                  </a:cubicBezTo>
                  <a:cubicBezTo>
                    <a:pt x="5388" y="5766"/>
                    <a:pt x="5041" y="6175"/>
                    <a:pt x="4569" y="6396"/>
                  </a:cubicBezTo>
                  <a:lnTo>
                    <a:pt x="4569" y="6648"/>
                  </a:lnTo>
                  <a:cubicBezTo>
                    <a:pt x="4569" y="6900"/>
                    <a:pt x="4348" y="7089"/>
                    <a:pt x="4159" y="7089"/>
                  </a:cubicBezTo>
                  <a:cubicBezTo>
                    <a:pt x="3970" y="7089"/>
                    <a:pt x="3718" y="6900"/>
                    <a:pt x="3718" y="6648"/>
                  </a:cubicBezTo>
                  <a:lnTo>
                    <a:pt x="3718" y="6396"/>
                  </a:lnTo>
                  <a:cubicBezTo>
                    <a:pt x="3245" y="6238"/>
                    <a:pt x="2899" y="5766"/>
                    <a:pt x="2899" y="5199"/>
                  </a:cubicBezTo>
                  <a:cubicBezTo>
                    <a:pt x="2899" y="4978"/>
                    <a:pt x="3088" y="4821"/>
                    <a:pt x="3308" y="4821"/>
                  </a:cubicBezTo>
                  <a:cubicBezTo>
                    <a:pt x="3498" y="4821"/>
                    <a:pt x="3687" y="5010"/>
                    <a:pt x="3687" y="5199"/>
                  </a:cubicBezTo>
                  <a:cubicBezTo>
                    <a:pt x="3687" y="5451"/>
                    <a:pt x="3876" y="5608"/>
                    <a:pt x="4128" y="5608"/>
                  </a:cubicBezTo>
                  <a:cubicBezTo>
                    <a:pt x="4348" y="5608"/>
                    <a:pt x="4506" y="5388"/>
                    <a:pt x="4506" y="5199"/>
                  </a:cubicBezTo>
                  <a:cubicBezTo>
                    <a:pt x="4506" y="4978"/>
                    <a:pt x="4191" y="4726"/>
                    <a:pt x="3844" y="4506"/>
                  </a:cubicBezTo>
                  <a:cubicBezTo>
                    <a:pt x="3403" y="4191"/>
                    <a:pt x="2867" y="3781"/>
                    <a:pt x="2867" y="3119"/>
                  </a:cubicBezTo>
                  <a:cubicBezTo>
                    <a:pt x="2867" y="2552"/>
                    <a:pt x="3214" y="2143"/>
                    <a:pt x="3687" y="1922"/>
                  </a:cubicBezTo>
                  <a:lnTo>
                    <a:pt x="3687" y="1670"/>
                  </a:lnTo>
                  <a:cubicBezTo>
                    <a:pt x="3687" y="1418"/>
                    <a:pt x="3876" y="1229"/>
                    <a:pt x="4128" y="1229"/>
                  </a:cubicBezTo>
                  <a:close/>
                  <a:moveTo>
                    <a:pt x="4128" y="0"/>
                  </a:moveTo>
                  <a:cubicBezTo>
                    <a:pt x="1828" y="0"/>
                    <a:pt x="0" y="1859"/>
                    <a:pt x="0" y="4128"/>
                  </a:cubicBezTo>
                  <a:cubicBezTo>
                    <a:pt x="0" y="6427"/>
                    <a:pt x="1828" y="8286"/>
                    <a:pt x="4128" y="8286"/>
                  </a:cubicBezTo>
                  <a:cubicBezTo>
                    <a:pt x="6396" y="8286"/>
                    <a:pt x="8255" y="6427"/>
                    <a:pt x="8255" y="4128"/>
                  </a:cubicBezTo>
                  <a:cubicBezTo>
                    <a:pt x="8255" y="1859"/>
                    <a:pt x="6396" y="0"/>
                    <a:pt x="41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621;p52">
              <a:extLst>
                <a:ext uri="{FF2B5EF4-FFF2-40B4-BE49-F238E27FC236}">
                  <a16:creationId xmlns:a16="http://schemas.microsoft.com/office/drawing/2014/main" id="{51BCF436-0BF6-A55A-968D-42A61A6881AD}"/>
                </a:ext>
              </a:extLst>
            </p:cNvPr>
            <p:cNvSpPr/>
            <p:nvPr/>
          </p:nvSpPr>
          <p:spPr>
            <a:xfrm>
              <a:off x="-62511100" y="4129100"/>
              <a:ext cx="159900" cy="74850"/>
            </a:xfrm>
            <a:custGeom>
              <a:avLst/>
              <a:gdLst/>
              <a:ahLst/>
              <a:cxnLst/>
              <a:rect l="l" t="t" r="r" b="b"/>
              <a:pathLst>
                <a:path w="6396" h="2994" extrusionOk="0">
                  <a:moveTo>
                    <a:pt x="3214" y="1"/>
                  </a:moveTo>
                  <a:cubicBezTo>
                    <a:pt x="1450" y="1"/>
                    <a:pt x="0" y="662"/>
                    <a:pt x="0" y="1513"/>
                  </a:cubicBezTo>
                  <a:cubicBezTo>
                    <a:pt x="0" y="2332"/>
                    <a:pt x="1450" y="2993"/>
                    <a:pt x="3214" y="2993"/>
                  </a:cubicBezTo>
                  <a:cubicBezTo>
                    <a:pt x="4947" y="2993"/>
                    <a:pt x="6396" y="2332"/>
                    <a:pt x="6396" y="1513"/>
                  </a:cubicBezTo>
                  <a:cubicBezTo>
                    <a:pt x="6396" y="662"/>
                    <a:pt x="4947" y="1"/>
                    <a:pt x="32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622;p52">
              <a:extLst>
                <a:ext uri="{FF2B5EF4-FFF2-40B4-BE49-F238E27FC236}">
                  <a16:creationId xmlns:a16="http://schemas.microsoft.com/office/drawing/2014/main" id="{2E5C57D2-4056-507B-3EF7-157B6EC4DDB5}"/>
                </a:ext>
              </a:extLst>
            </p:cNvPr>
            <p:cNvSpPr/>
            <p:nvPr/>
          </p:nvSpPr>
          <p:spPr>
            <a:xfrm>
              <a:off x="-62511100" y="4207075"/>
              <a:ext cx="110275" cy="59875"/>
            </a:xfrm>
            <a:custGeom>
              <a:avLst/>
              <a:gdLst/>
              <a:ahLst/>
              <a:cxnLst/>
              <a:rect l="l" t="t" r="r" b="b"/>
              <a:pathLst>
                <a:path w="4411" h="2395" extrusionOk="0">
                  <a:moveTo>
                    <a:pt x="0" y="0"/>
                  </a:moveTo>
                  <a:lnTo>
                    <a:pt x="0" y="1135"/>
                  </a:lnTo>
                  <a:cubicBezTo>
                    <a:pt x="0" y="1450"/>
                    <a:pt x="347" y="1765"/>
                    <a:pt x="882" y="2017"/>
                  </a:cubicBezTo>
                  <a:cubicBezTo>
                    <a:pt x="1355" y="2237"/>
                    <a:pt x="2332" y="2395"/>
                    <a:pt x="3151" y="2395"/>
                  </a:cubicBezTo>
                  <a:lnTo>
                    <a:pt x="3308" y="2395"/>
                  </a:lnTo>
                  <a:cubicBezTo>
                    <a:pt x="3560" y="1733"/>
                    <a:pt x="3907" y="1135"/>
                    <a:pt x="4411" y="631"/>
                  </a:cubicBezTo>
                  <a:lnTo>
                    <a:pt x="4411" y="631"/>
                  </a:lnTo>
                  <a:cubicBezTo>
                    <a:pt x="4033" y="694"/>
                    <a:pt x="3623" y="757"/>
                    <a:pt x="3182" y="757"/>
                  </a:cubicBezTo>
                  <a:cubicBezTo>
                    <a:pt x="2363" y="757"/>
                    <a:pt x="1261" y="599"/>
                    <a:pt x="567" y="316"/>
                  </a:cubicBezTo>
                  <a:cubicBezTo>
                    <a:pt x="347" y="221"/>
                    <a:pt x="158" y="127"/>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23;p52">
              <a:extLst>
                <a:ext uri="{FF2B5EF4-FFF2-40B4-BE49-F238E27FC236}">
                  <a16:creationId xmlns:a16="http://schemas.microsoft.com/office/drawing/2014/main" id="{8A8A1632-1FA3-AD4F-A674-5D636889178A}"/>
                </a:ext>
              </a:extLst>
            </p:cNvPr>
            <p:cNvSpPr/>
            <p:nvPr/>
          </p:nvSpPr>
          <p:spPr>
            <a:xfrm>
              <a:off x="-62511100" y="4329950"/>
              <a:ext cx="106350" cy="59875"/>
            </a:xfrm>
            <a:custGeom>
              <a:avLst/>
              <a:gdLst/>
              <a:ahLst/>
              <a:cxnLst/>
              <a:rect l="l" t="t" r="r" b="b"/>
              <a:pathLst>
                <a:path w="4254" h="2395" extrusionOk="0">
                  <a:moveTo>
                    <a:pt x="0" y="0"/>
                  </a:moveTo>
                  <a:lnTo>
                    <a:pt x="0" y="1197"/>
                  </a:lnTo>
                  <a:cubicBezTo>
                    <a:pt x="0" y="1701"/>
                    <a:pt x="1355" y="2395"/>
                    <a:pt x="3182" y="2395"/>
                  </a:cubicBezTo>
                  <a:cubicBezTo>
                    <a:pt x="3560" y="2395"/>
                    <a:pt x="3907" y="2363"/>
                    <a:pt x="4254" y="2332"/>
                  </a:cubicBezTo>
                  <a:cubicBezTo>
                    <a:pt x="3875" y="1859"/>
                    <a:pt x="3560" y="1355"/>
                    <a:pt x="3340" y="756"/>
                  </a:cubicBezTo>
                  <a:lnTo>
                    <a:pt x="3182" y="756"/>
                  </a:lnTo>
                  <a:cubicBezTo>
                    <a:pt x="2363" y="756"/>
                    <a:pt x="1261" y="599"/>
                    <a:pt x="567" y="315"/>
                  </a:cubicBezTo>
                  <a:cubicBezTo>
                    <a:pt x="347" y="252"/>
                    <a:pt x="158" y="126"/>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24;p52">
              <a:extLst>
                <a:ext uri="{FF2B5EF4-FFF2-40B4-BE49-F238E27FC236}">
                  <a16:creationId xmlns:a16="http://schemas.microsoft.com/office/drawing/2014/main" id="{B07B6DA2-099C-20BD-41FD-847B7F5C84CA}"/>
                </a:ext>
              </a:extLst>
            </p:cNvPr>
            <p:cNvSpPr/>
            <p:nvPr/>
          </p:nvSpPr>
          <p:spPr>
            <a:xfrm>
              <a:off x="-62511900" y="4268500"/>
              <a:ext cx="78000" cy="60675"/>
            </a:xfrm>
            <a:custGeom>
              <a:avLst/>
              <a:gdLst/>
              <a:ahLst/>
              <a:cxnLst/>
              <a:rect l="l" t="t" r="r" b="b"/>
              <a:pathLst>
                <a:path w="3120" h="2427" extrusionOk="0">
                  <a:moveTo>
                    <a:pt x="1" y="1"/>
                  </a:moveTo>
                  <a:lnTo>
                    <a:pt x="1" y="1167"/>
                  </a:lnTo>
                  <a:lnTo>
                    <a:pt x="32" y="1167"/>
                  </a:lnTo>
                  <a:cubicBezTo>
                    <a:pt x="32" y="1482"/>
                    <a:pt x="379" y="1797"/>
                    <a:pt x="914" y="2017"/>
                  </a:cubicBezTo>
                  <a:cubicBezTo>
                    <a:pt x="1387" y="2238"/>
                    <a:pt x="2332" y="2395"/>
                    <a:pt x="3120" y="2427"/>
                  </a:cubicBezTo>
                  <a:cubicBezTo>
                    <a:pt x="3057" y="2143"/>
                    <a:pt x="3025" y="1860"/>
                    <a:pt x="3025" y="1608"/>
                  </a:cubicBezTo>
                  <a:cubicBezTo>
                    <a:pt x="3025" y="1324"/>
                    <a:pt x="3088" y="1041"/>
                    <a:pt x="3120" y="757"/>
                  </a:cubicBezTo>
                  <a:cubicBezTo>
                    <a:pt x="2332" y="757"/>
                    <a:pt x="1230" y="599"/>
                    <a:pt x="536" y="316"/>
                  </a:cubicBezTo>
                  <a:cubicBezTo>
                    <a:pt x="347" y="253"/>
                    <a:pt x="158" y="127"/>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094;p78">
            <a:extLst>
              <a:ext uri="{FF2B5EF4-FFF2-40B4-BE49-F238E27FC236}">
                <a16:creationId xmlns:a16="http://schemas.microsoft.com/office/drawing/2014/main" id="{ED8D8431-3260-1FEF-CF1C-68F4B50D19D5}"/>
              </a:ext>
            </a:extLst>
          </p:cNvPr>
          <p:cNvGrpSpPr/>
          <p:nvPr/>
        </p:nvGrpSpPr>
        <p:grpSpPr>
          <a:xfrm>
            <a:off x="5103339" y="3395102"/>
            <a:ext cx="465303" cy="408217"/>
            <a:chOff x="1054950" y="2380900"/>
            <a:chExt cx="269725" cy="235800"/>
          </a:xfrm>
        </p:grpSpPr>
        <p:sp>
          <p:nvSpPr>
            <p:cNvPr id="14" name="Google Shape;1095;p78">
              <a:extLst>
                <a:ext uri="{FF2B5EF4-FFF2-40B4-BE49-F238E27FC236}">
                  <a16:creationId xmlns:a16="http://schemas.microsoft.com/office/drawing/2014/main" id="{8D77F3D2-A2A7-371A-E4ED-0A7FCA7B1F2D}"/>
                </a:ext>
              </a:extLst>
            </p:cNvPr>
            <p:cNvSpPr/>
            <p:nvPr/>
          </p:nvSpPr>
          <p:spPr>
            <a:xfrm>
              <a:off x="1166275" y="2380900"/>
              <a:ext cx="126850" cy="219925"/>
            </a:xfrm>
            <a:custGeom>
              <a:avLst/>
              <a:gdLst/>
              <a:ahLst/>
              <a:cxnLst/>
              <a:rect l="l" t="t" r="r" b="b"/>
              <a:pathLst>
                <a:path w="5074" h="8797" extrusionOk="0">
                  <a:moveTo>
                    <a:pt x="4759" y="1"/>
                  </a:moveTo>
                  <a:cubicBezTo>
                    <a:pt x="4676" y="1"/>
                    <a:pt x="4597" y="32"/>
                    <a:pt x="4549" y="96"/>
                  </a:cubicBezTo>
                  <a:cubicBezTo>
                    <a:pt x="4526" y="120"/>
                    <a:pt x="2263" y="2287"/>
                    <a:pt x="1" y="2501"/>
                  </a:cubicBezTo>
                  <a:lnTo>
                    <a:pt x="1" y="6311"/>
                  </a:lnTo>
                  <a:cubicBezTo>
                    <a:pt x="2263" y="6502"/>
                    <a:pt x="4526" y="8669"/>
                    <a:pt x="4549" y="8693"/>
                  </a:cubicBezTo>
                  <a:cubicBezTo>
                    <a:pt x="4613" y="8764"/>
                    <a:pt x="4692" y="8796"/>
                    <a:pt x="4770" y="8796"/>
                  </a:cubicBezTo>
                  <a:cubicBezTo>
                    <a:pt x="4925" y="8796"/>
                    <a:pt x="5073" y="8669"/>
                    <a:pt x="5073" y="8479"/>
                  </a:cubicBezTo>
                  <a:lnTo>
                    <a:pt x="5073" y="310"/>
                  </a:lnTo>
                  <a:cubicBezTo>
                    <a:pt x="5073" y="191"/>
                    <a:pt x="5002" y="72"/>
                    <a:pt x="4883" y="24"/>
                  </a:cubicBezTo>
                  <a:cubicBezTo>
                    <a:pt x="4843" y="9"/>
                    <a:pt x="4801" y="1"/>
                    <a:pt x="47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96;p78">
              <a:extLst>
                <a:ext uri="{FF2B5EF4-FFF2-40B4-BE49-F238E27FC236}">
                  <a16:creationId xmlns:a16="http://schemas.microsoft.com/office/drawing/2014/main" id="{A6AEEA1A-5368-4E3D-F7C2-EAE31EAAEEDA}"/>
                </a:ext>
              </a:extLst>
            </p:cNvPr>
            <p:cNvSpPr/>
            <p:nvPr/>
          </p:nvSpPr>
          <p:spPr>
            <a:xfrm>
              <a:off x="1309175" y="2463650"/>
              <a:ext cx="15500" cy="54200"/>
            </a:xfrm>
            <a:custGeom>
              <a:avLst/>
              <a:gdLst/>
              <a:ahLst/>
              <a:cxnLst/>
              <a:rect l="l" t="t" r="r" b="b"/>
              <a:pathLst>
                <a:path w="620" h="2168" extrusionOk="0">
                  <a:moveTo>
                    <a:pt x="0" y="1"/>
                  </a:moveTo>
                  <a:lnTo>
                    <a:pt x="0" y="2168"/>
                  </a:lnTo>
                  <a:cubicBezTo>
                    <a:pt x="381" y="1954"/>
                    <a:pt x="619" y="1525"/>
                    <a:pt x="619" y="1096"/>
                  </a:cubicBezTo>
                  <a:cubicBezTo>
                    <a:pt x="619" y="644"/>
                    <a:pt x="381" y="215"/>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97;p78">
              <a:extLst>
                <a:ext uri="{FF2B5EF4-FFF2-40B4-BE49-F238E27FC236}">
                  <a16:creationId xmlns:a16="http://schemas.microsoft.com/office/drawing/2014/main" id="{5D21E017-00F9-8A04-A7C7-E867D57712B0}"/>
                </a:ext>
              </a:extLst>
            </p:cNvPr>
            <p:cNvSpPr/>
            <p:nvPr/>
          </p:nvSpPr>
          <p:spPr>
            <a:xfrm>
              <a:off x="1097225" y="2552950"/>
              <a:ext cx="83375" cy="63750"/>
            </a:xfrm>
            <a:custGeom>
              <a:avLst/>
              <a:gdLst/>
              <a:ahLst/>
              <a:cxnLst/>
              <a:rect l="l" t="t" r="r" b="b"/>
              <a:pathLst>
                <a:path w="3335" h="2550" extrusionOk="0">
                  <a:moveTo>
                    <a:pt x="0" y="1"/>
                  </a:moveTo>
                  <a:lnTo>
                    <a:pt x="0" y="1"/>
                  </a:lnTo>
                  <a:cubicBezTo>
                    <a:pt x="119" y="811"/>
                    <a:pt x="310" y="1597"/>
                    <a:pt x="596" y="2335"/>
                  </a:cubicBezTo>
                  <a:cubicBezTo>
                    <a:pt x="643" y="2478"/>
                    <a:pt x="762" y="2549"/>
                    <a:pt x="905" y="2549"/>
                  </a:cubicBezTo>
                  <a:lnTo>
                    <a:pt x="2477" y="2549"/>
                  </a:lnTo>
                  <a:cubicBezTo>
                    <a:pt x="2715" y="2549"/>
                    <a:pt x="2858" y="2287"/>
                    <a:pt x="2739" y="2073"/>
                  </a:cubicBezTo>
                  <a:cubicBezTo>
                    <a:pt x="2596" y="1811"/>
                    <a:pt x="2477" y="1549"/>
                    <a:pt x="2358" y="1287"/>
                  </a:cubicBezTo>
                  <a:lnTo>
                    <a:pt x="3001" y="1287"/>
                  </a:lnTo>
                  <a:cubicBezTo>
                    <a:pt x="3096" y="1287"/>
                    <a:pt x="3191" y="1239"/>
                    <a:pt x="3239" y="1168"/>
                  </a:cubicBezTo>
                  <a:cubicBezTo>
                    <a:pt x="3311" y="1073"/>
                    <a:pt x="3334" y="977"/>
                    <a:pt x="3287" y="882"/>
                  </a:cubicBezTo>
                  <a:cubicBezTo>
                    <a:pt x="3215" y="620"/>
                    <a:pt x="3144" y="358"/>
                    <a:pt x="3120" y="96"/>
                  </a:cubicBezTo>
                  <a:cubicBezTo>
                    <a:pt x="2906" y="49"/>
                    <a:pt x="2691" y="25"/>
                    <a:pt x="2477" y="25"/>
                  </a:cubicBezTo>
                  <a:cubicBezTo>
                    <a:pt x="2501" y="239"/>
                    <a:pt x="2525" y="453"/>
                    <a:pt x="2572" y="668"/>
                  </a:cubicBezTo>
                  <a:lnTo>
                    <a:pt x="2120" y="668"/>
                  </a:lnTo>
                  <a:cubicBezTo>
                    <a:pt x="2048" y="453"/>
                    <a:pt x="1977" y="239"/>
                    <a:pt x="1929" y="25"/>
                  </a:cubicBezTo>
                  <a:lnTo>
                    <a:pt x="262" y="25"/>
                  </a:lnTo>
                  <a:cubicBezTo>
                    <a:pt x="167" y="25"/>
                    <a:pt x="96" y="25"/>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98;p78">
              <a:extLst>
                <a:ext uri="{FF2B5EF4-FFF2-40B4-BE49-F238E27FC236}">
                  <a16:creationId xmlns:a16="http://schemas.microsoft.com/office/drawing/2014/main" id="{517116E7-F146-313F-49FE-7FA46CC5F20E}"/>
                </a:ext>
              </a:extLst>
            </p:cNvPr>
            <p:cNvSpPr/>
            <p:nvPr/>
          </p:nvSpPr>
          <p:spPr>
            <a:xfrm>
              <a:off x="1054950" y="2443400"/>
              <a:ext cx="95875" cy="94750"/>
            </a:xfrm>
            <a:custGeom>
              <a:avLst/>
              <a:gdLst/>
              <a:ahLst/>
              <a:cxnLst/>
              <a:rect l="l" t="t" r="r" b="b"/>
              <a:pathLst>
                <a:path w="3835" h="3790" extrusionOk="0">
                  <a:moveTo>
                    <a:pt x="1910" y="1"/>
                  </a:moveTo>
                  <a:cubicBezTo>
                    <a:pt x="858" y="1"/>
                    <a:pt x="0" y="849"/>
                    <a:pt x="0" y="1906"/>
                  </a:cubicBezTo>
                  <a:cubicBezTo>
                    <a:pt x="0" y="2949"/>
                    <a:pt x="858" y="3789"/>
                    <a:pt x="1892" y="3789"/>
                  </a:cubicBezTo>
                  <a:cubicBezTo>
                    <a:pt x="1920" y="3789"/>
                    <a:pt x="1949" y="3789"/>
                    <a:pt x="1977" y="3788"/>
                  </a:cubicBezTo>
                  <a:lnTo>
                    <a:pt x="3835" y="3788"/>
                  </a:lnTo>
                  <a:lnTo>
                    <a:pt x="3835" y="1"/>
                  </a:lnTo>
                  <a:lnTo>
                    <a:pt x="1953" y="1"/>
                  </a:lnTo>
                  <a:cubicBezTo>
                    <a:pt x="1939" y="1"/>
                    <a:pt x="1924" y="1"/>
                    <a:pt x="19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Google Shape;775;p62"/>
          <p:cNvSpPr txBox="1">
            <a:spLocks noGrp="1"/>
          </p:cNvSpPr>
          <p:nvPr>
            <p:ph type="title"/>
          </p:nvPr>
        </p:nvSpPr>
        <p:spPr>
          <a:xfrm>
            <a:off x="-16775" y="1052103"/>
            <a:ext cx="5202446" cy="111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3000" dirty="0"/>
              <a:t>Modelo predictivo del precio de automóviles usados</a:t>
            </a:r>
          </a:p>
        </p:txBody>
      </p:sp>
      <p:sp>
        <p:nvSpPr>
          <p:cNvPr id="776" name="Google Shape;776;p62"/>
          <p:cNvSpPr txBox="1">
            <a:spLocks noGrp="1"/>
          </p:cNvSpPr>
          <p:nvPr>
            <p:ph type="subTitle" idx="1"/>
          </p:nvPr>
        </p:nvSpPr>
        <p:spPr>
          <a:xfrm>
            <a:off x="94780" y="2266626"/>
            <a:ext cx="4295792" cy="1415144"/>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Dirigido a personal operativo o para desarrollar un aplicativo web o celular que facilite la experiencia al cliente que desee vender un automovil.</a:t>
            </a:r>
          </a:p>
        </p:txBody>
      </p:sp>
      <p:pic>
        <p:nvPicPr>
          <p:cNvPr id="777" name="Google Shape;777;p62"/>
          <p:cNvPicPr preferRelativeResize="0">
            <a:picLocks noGrp="1"/>
          </p:cNvPicPr>
          <p:nvPr>
            <p:ph type="pic" idx="2"/>
          </p:nvPr>
        </p:nvPicPr>
        <p:blipFill rotWithShape="1">
          <a:blip r:embed="rId3">
            <a:alphaModFix/>
          </a:blip>
          <a:srcRect l="15969" t="5449" r="-20070" b="30444"/>
          <a:stretch/>
        </p:blipFill>
        <p:spPr>
          <a:xfrm>
            <a:off x="4139610" y="25"/>
            <a:ext cx="6199800" cy="5146500"/>
          </a:xfrm>
          <a:prstGeom prst="parallelogram">
            <a:avLst>
              <a:gd name="adj" fmla="val 25000"/>
            </a:avLst>
          </a:prstGeom>
        </p:spPr>
      </p:pic>
      <p:grpSp>
        <p:nvGrpSpPr>
          <p:cNvPr id="778" name="Google Shape;778;p62"/>
          <p:cNvGrpSpPr/>
          <p:nvPr/>
        </p:nvGrpSpPr>
        <p:grpSpPr>
          <a:xfrm>
            <a:off x="-594014" y="25"/>
            <a:ext cx="9941507" cy="5323195"/>
            <a:chOff x="-594014" y="25"/>
            <a:chExt cx="9941507" cy="5323195"/>
          </a:xfrm>
        </p:grpSpPr>
        <p:sp>
          <p:nvSpPr>
            <p:cNvPr id="779" name="Google Shape;779;p62"/>
            <p:cNvSpPr/>
            <p:nvPr/>
          </p:nvSpPr>
          <p:spPr>
            <a:xfrm rot="-5400000">
              <a:off x="6213600" y="2216125"/>
              <a:ext cx="5146500" cy="71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62"/>
            <p:cNvSpPr/>
            <p:nvPr/>
          </p:nvSpPr>
          <p:spPr>
            <a:xfrm rot="10800000">
              <a:off x="-16775" y="536277"/>
              <a:ext cx="9364267" cy="426198"/>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1" name="Google Shape;781;p62"/>
            <p:cNvGrpSpPr/>
            <p:nvPr/>
          </p:nvGrpSpPr>
          <p:grpSpPr>
            <a:xfrm>
              <a:off x="-594014" y="4598900"/>
              <a:ext cx="9024089" cy="724320"/>
              <a:chOff x="-594014" y="4598900"/>
              <a:chExt cx="9024089" cy="724320"/>
            </a:xfrm>
          </p:grpSpPr>
          <p:sp>
            <p:nvSpPr>
              <p:cNvPr id="782" name="Google Shape;782;p62"/>
              <p:cNvSpPr/>
              <p:nvPr/>
            </p:nvSpPr>
            <p:spPr>
              <a:xfrm>
                <a:off x="-9500" y="4598900"/>
                <a:ext cx="8438595" cy="544632"/>
              </a:xfrm>
              <a:custGeom>
                <a:avLst/>
                <a:gdLst/>
                <a:ahLst/>
                <a:cxnLst/>
                <a:rect l="l" t="t" r="r" b="b"/>
                <a:pathLst>
                  <a:path w="337274" h="26384" extrusionOk="0">
                    <a:moveTo>
                      <a:pt x="95" y="0"/>
                    </a:moveTo>
                    <a:lnTo>
                      <a:pt x="0" y="26384"/>
                    </a:lnTo>
                    <a:lnTo>
                      <a:pt x="337274" y="26348"/>
                    </a:lnTo>
                    <a:lnTo>
                      <a:pt x="337274" y="568"/>
                    </a:lnTo>
                    <a:close/>
                  </a:path>
                </a:pathLst>
              </a:custGeom>
              <a:solidFill>
                <a:schemeClr val="lt2"/>
              </a:solidFill>
              <a:ln>
                <a:noFill/>
              </a:ln>
            </p:spPr>
            <p:txBody>
              <a:bodyPr/>
              <a:lstStyle/>
              <a:p>
                <a:endParaRPr lang="es-AR"/>
              </a:p>
            </p:txBody>
          </p:sp>
          <p:sp>
            <p:nvSpPr>
              <p:cNvPr id="783" name="Google Shape;783;p62"/>
              <p:cNvSpPr/>
              <p:nvPr/>
            </p:nvSpPr>
            <p:spPr>
              <a:xfrm>
                <a:off x="5065975" y="4606475"/>
                <a:ext cx="1099425" cy="547350"/>
              </a:xfrm>
              <a:custGeom>
                <a:avLst/>
                <a:gdLst/>
                <a:ahLst/>
                <a:cxnLst/>
                <a:rect l="l" t="t" r="r" b="b"/>
                <a:pathLst>
                  <a:path w="43977" h="21894" extrusionOk="0">
                    <a:moveTo>
                      <a:pt x="5575" y="0"/>
                    </a:moveTo>
                    <a:lnTo>
                      <a:pt x="0" y="21846"/>
                    </a:lnTo>
                    <a:lnTo>
                      <a:pt x="38362" y="21894"/>
                    </a:lnTo>
                    <a:lnTo>
                      <a:pt x="43977" y="87"/>
                    </a:lnTo>
                    <a:close/>
                  </a:path>
                </a:pathLst>
              </a:custGeom>
              <a:gradFill>
                <a:gsLst>
                  <a:gs pos="0">
                    <a:schemeClr val="lt2"/>
                  </a:gs>
                  <a:gs pos="100000">
                    <a:schemeClr val="accent2"/>
                  </a:gs>
                </a:gsLst>
                <a:lin ang="2700006" scaled="0"/>
              </a:gradFill>
              <a:ln>
                <a:noFill/>
              </a:ln>
            </p:spPr>
            <p:txBody>
              <a:bodyPr/>
              <a:lstStyle/>
              <a:p>
                <a:endParaRPr lang="es-AR"/>
              </a:p>
            </p:txBody>
          </p:sp>
          <p:sp>
            <p:nvSpPr>
              <p:cNvPr id="784" name="Google Shape;784;p62"/>
              <p:cNvSpPr/>
              <p:nvPr/>
            </p:nvSpPr>
            <p:spPr>
              <a:xfrm>
                <a:off x="6318950" y="4609250"/>
                <a:ext cx="2111125" cy="541900"/>
              </a:xfrm>
              <a:custGeom>
                <a:avLst/>
                <a:gdLst/>
                <a:ahLst/>
                <a:cxnLst/>
                <a:rect l="l" t="t" r="r" b="b"/>
                <a:pathLst>
                  <a:path w="84445" h="21676" extrusionOk="0">
                    <a:moveTo>
                      <a:pt x="5603" y="0"/>
                    </a:moveTo>
                    <a:lnTo>
                      <a:pt x="0" y="21676"/>
                    </a:lnTo>
                    <a:lnTo>
                      <a:pt x="84445" y="21502"/>
                    </a:lnTo>
                    <a:lnTo>
                      <a:pt x="84445" y="47"/>
                    </a:lnTo>
                    <a:close/>
                  </a:path>
                </a:pathLst>
              </a:custGeom>
              <a:gradFill>
                <a:gsLst>
                  <a:gs pos="0">
                    <a:schemeClr val="lt2"/>
                  </a:gs>
                  <a:gs pos="100000">
                    <a:schemeClr val="accent2"/>
                  </a:gs>
                </a:gsLst>
                <a:lin ang="2700006" scaled="0"/>
              </a:gradFill>
              <a:ln>
                <a:noFill/>
              </a:ln>
            </p:spPr>
            <p:txBody>
              <a:bodyPr/>
              <a:lstStyle/>
              <a:p>
                <a:endParaRPr lang="es-AR"/>
              </a:p>
            </p:txBody>
          </p:sp>
          <p:sp>
            <p:nvSpPr>
              <p:cNvPr id="785" name="Google Shape;785;p62"/>
              <p:cNvSpPr/>
              <p:nvPr/>
            </p:nvSpPr>
            <p:spPr>
              <a:xfrm flipH="1">
                <a:off x="-594014" y="4873823"/>
                <a:ext cx="5349365" cy="449396"/>
              </a:xfrm>
              <a:custGeom>
                <a:avLst/>
                <a:gdLst/>
                <a:ahLst/>
                <a:cxnLst/>
                <a:rect l="l" t="t" r="r" b="b"/>
                <a:pathLst>
                  <a:path w="56278" h="4728" fill="none" extrusionOk="0">
                    <a:moveTo>
                      <a:pt x="0" y="4727"/>
                    </a:moveTo>
                    <a:lnTo>
                      <a:pt x="25536" y="4727"/>
                    </a:lnTo>
                    <a:lnTo>
                      <a:pt x="30262" y="1"/>
                    </a:lnTo>
                    <a:lnTo>
                      <a:pt x="56277" y="1"/>
                    </a:lnTo>
                  </a:path>
                </a:pathLst>
              </a:custGeom>
              <a:noFill/>
              <a:ln w="9525" cap="flat" cmpd="sng">
                <a:solidFill>
                  <a:schemeClr val="dk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59"/>
          <p:cNvSpPr txBox="1">
            <a:spLocks noGrp="1"/>
          </p:cNvSpPr>
          <p:nvPr>
            <p:ph type="title"/>
          </p:nvPr>
        </p:nvSpPr>
        <p:spPr>
          <a:xfrm>
            <a:off x="4790899" y="495750"/>
            <a:ext cx="3405000" cy="115366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t>Dataset</a:t>
            </a:r>
            <a:endParaRPr dirty="0"/>
          </a:p>
        </p:txBody>
      </p:sp>
      <p:sp>
        <p:nvSpPr>
          <p:cNvPr id="737" name="Google Shape;737;p59"/>
          <p:cNvSpPr txBox="1">
            <a:spLocks noGrp="1"/>
          </p:cNvSpPr>
          <p:nvPr>
            <p:ph type="subTitle" idx="1"/>
          </p:nvPr>
        </p:nvSpPr>
        <p:spPr>
          <a:xfrm>
            <a:off x="4572000" y="1349026"/>
            <a:ext cx="4499429" cy="3298724"/>
          </a:xfrm>
          <a:prstGeom prst="rect">
            <a:avLst/>
          </a:prstGeom>
        </p:spPr>
        <p:txBody>
          <a:bodyPr spcFirstLastPara="1" wrap="square" lIns="91425" tIns="91425" rIns="91425" bIns="91425" anchor="t" anchorCtr="0">
            <a:noAutofit/>
          </a:bodyPr>
          <a:lstStyle/>
          <a:p>
            <a:pPr marL="285750" lvl="0" indent="-285750" algn="l" rtl="0">
              <a:spcBef>
                <a:spcPts val="0"/>
              </a:spcBef>
              <a:spcAft>
                <a:spcPts val="600"/>
              </a:spcAft>
              <a:buClr>
                <a:schemeClr val="dk1"/>
              </a:buClr>
              <a:buSzPts val="1100"/>
              <a:buFont typeface="Arial" panose="020B0604020202020204" pitchFamily="34" charset="0"/>
              <a:buChar char="•"/>
            </a:pPr>
            <a:r>
              <a:rPr lang="es-ES" sz="1400" b="0" i="0" dirty="0">
                <a:solidFill>
                  <a:srgbClr val="D5D5D5"/>
                </a:solidFill>
                <a:effectLst/>
                <a:latin typeface="Roboto" panose="02000000000000000000" pitchFamily="2" charset="0"/>
              </a:rPr>
              <a:t>19.237 muestras con 17 columnas y 1 variable objetivo.</a:t>
            </a:r>
          </a:p>
          <a:p>
            <a:pPr marL="285750" lvl="0" indent="-285750" algn="l" rtl="0">
              <a:spcBef>
                <a:spcPts val="0"/>
              </a:spcBef>
              <a:spcAft>
                <a:spcPts val="600"/>
              </a:spcAft>
              <a:buClr>
                <a:schemeClr val="dk1"/>
              </a:buClr>
              <a:buSzPts val="1100"/>
              <a:buFont typeface="Arial" panose="020B0604020202020204" pitchFamily="34" charset="0"/>
              <a:buChar char="•"/>
            </a:pPr>
            <a:r>
              <a:rPr lang="es-ES" sz="1400" b="0" i="0" dirty="0">
                <a:solidFill>
                  <a:srgbClr val="D5D5D5"/>
                </a:solidFill>
                <a:effectLst/>
                <a:latin typeface="Roboto" panose="02000000000000000000" pitchFamily="2" charset="0"/>
              </a:rPr>
              <a:t>Datos Fabricante: marca, modelo, categoría y año de producción.</a:t>
            </a:r>
          </a:p>
          <a:p>
            <a:pPr marL="285750" lvl="0" indent="-285750" algn="l" rtl="0">
              <a:spcBef>
                <a:spcPts val="0"/>
              </a:spcBef>
              <a:spcAft>
                <a:spcPts val="600"/>
              </a:spcAft>
              <a:buClr>
                <a:schemeClr val="dk1"/>
              </a:buClr>
              <a:buSzPts val="1100"/>
              <a:buFont typeface="Arial" panose="020B0604020202020204" pitchFamily="34" charset="0"/>
              <a:buChar char="•"/>
            </a:pPr>
            <a:r>
              <a:rPr lang="es-ES" sz="1400" b="0" i="0" dirty="0">
                <a:solidFill>
                  <a:srgbClr val="D5D5D5"/>
                </a:solidFill>
                <a:effectLst/>
                <a:latin typeface="Roboto" panose="02000000000000000000" pitchFamily="2" charset="0"/>
              </a:rPr>
              <a:t>Datos Técnicos: tipo de combustible, volumen del motor, cantidad de cilindros, tipo de transmisión, tipo de tracción, ubicación del volante y cantidad de airbags.</a:t>
            </a:r>
          </a:p>
          <a:p>
            <a:pPr marL="285750" lvl="0" indent="-285750" algn="l" rtl="0">
              <a:spcBef>
                <a:spcPts val="0"/>
              </a:spcBef>
              <a:spcAft>
                <a:spcPts val="600"/>
              </a:spcAft>
              <a:buClr>
                <a:schemeClr val="dk1"/>
              </a:buClr>
              <a:buSzPts val="1100"/>
              <a:buFont typeface="Arial" panose="020B0604020202020204" pitchFamily="34" charset="0"/>
              <a:buChar char="•"/>
            </a:pPr>
            <a:r>
              <a:rPr lang="es-ES" sz="1400" b="0" i="0" dirty="0">
                <a:solidFill>
                  <a:srgbClr val="D5D5D5"/>
                </a:solidFill>
                <a:effectLst/>
                <a:latin typeface="Roboto" panose="02000000000000000000" pitchFamily="2" charset="0"/>
              </a:rPr>
              <a:t>Datos Estéticos: Interior de cuero, cantidad de puertas y color.</a:t>
            </a:r>
          </a:p>
          <a:p>
            <a:pPr marL="285750" lvl="0" indent="-285750" algn="l" rtl="0">
              <a:spcBef>
                <a:spcPts val="0"/>
              </a:spcBef>
              <a:spcAft>
                <a:spcPts val="600"/>
              </a:spcAft>
              <a:buClr>
                <a:schemeClr val="dk1"/>
              </a:buClr>
              <a:buSzPts val="1100"/>
              <a:buFont typeface="Arial" panose="020B0604020202020204" pitchFamily="34" charset="0"/>
              <a:buChar char="•"/>
            </a:pPr>
            <a:r>
              <a:rPr lang="es-ES" sz="1400" b="0" i="0" dirty="0">
                <a:solidFill>
                  <a:srgbClr val="D5D5D5"/>
                </a:solidFill>
                <a:effectLst/>
                <a:latin typeface="Roboto" panose="02000000000000000000" pitchFamily="2" charset="0"/>
              </a:rPr>
              <a:t>Datos de Uso: Kilometraje</a:t>
            </a:r>
            <a:r>
              <a:rPr lang="es-ES" sz="1800" b="0" i="0" dirty="0">
                <a:solidFill>
                  <a:srgbClr val="D5D5D5"/>
                </a:solidFill>
                <a:effectLst/>
                <a:latin typeface="Roboto" panose="02000000000000000000" pitchFamily="2" charset="0"/>
              </a:rPr>
              <a:t> </a:t>
            </a:r>
          </a:p>
          <a:p>
            <a:pPr marL="0" lvl="0" indent="0" algn="l" rtl="0">
              <a:spcBef>
                <a:spcPts val="0"/>
              </a:spcBef>
              <a:spcAft>
                <a:spcPts val="1600"/>
              </a:spcAft>
              <a:buClr>
                <a:schemeClr val="dk1"/>
              </a:buClr>
              <a:buSzPts val="1100"/>
              <a:buFont typeface="Arial"/>
              <a:buNone/>
            </a:pPr>
            <a:endParaRPr lang="es-ES" dirty="0">
              <a:solidFill>
                <a:srgbClr val="D5D5D5"/>
              </a:solidFill>
              <a:latin typeface="Roboto" panose="02000000000000000000" pitchFamily="2" charset="0"/>
            </a:endParaRPr>
          </a:p>
          <a:p>
            <a:pPr marL="0" lvl="0" indent="0" algn="l" rtl="0">
              <a:spcBef>
                <a:spcPts val="0"/>
              </a:spcBef>
              <a:spcAft>
                <a:spcPts val="1600"/>
              </a:spcAft>
              <a:buClr>
                <a:schemeClr val="dk1"/>
              </a:buClr>
              <a:buSzPts val="1100"/>
              <a:buFont typeface="Arial"/>
              <a:buNone/>
            </a:pPr>
            <a:r>
              <a:rPr lang="es-ES" b="0" i="0" dirty="0">
                <a:solidFill>
                  <a:srgbClr val="D5D5D5"/>
                </a:solidFill>
                <a:effectLst/>
                <a:latin typeface="Roboto" panose="02000000000000000000" pitchFamily="2" charset="0"/>
              </a:rPr>
              <a:t>-</a:t>
            </a:r>
            <a:endParaRPr dirty="0"/>
          </a:p>
        </p:txBody>
      </p:sp>
      <p:pic>
        <p:nvPicPr>
          <p:cNvPr id="738" name="Google Shape;738;p59"/>
          <p:cNvPicPr preferRelativeResize="0">
            <a:picLocks noGrp="1"/>
          </p:cNvPicPr>
          <p:nvPr>
            <p:ph type="pic" idx="3"/>
          </p:nvPr>
        </p:nvPicPr>
        <p:blipFill rotWithShape="1">
          <a:blip r:embed="rId3">
            <a:alphaModFix/>
          </a:blip>
          <a:srcRect l="14609" t="5838" r="9729"/>
          <a:stretch/>
        </p:blipFill>
        <p:spPr>
          <a:xfrm>
            <a:off x="-1492843" y="-102600"/>
            <a:ext cx="6443400" cy="5348700"/>
          </a:xfrm>
          <a:prstGeom prst="parallelogram">
            <a:avLst>
              <a:gd name="adj" fmla="val 25000"/>
            </a:avLst>
          </a:prstGeom>
        </p:spPr>
      </p:pic>
      <p:sp>
        <p:nvSpPr>
          <p:cNvPr id="739" name="Google Shape;739;p59"/>
          <p:cNvSpPr/>
          <p:nvPr/>
        </p:nvSpPr>
        <p:spPr>
          <a:xfrm rot="10800000" flipH="1">
            <a:off x="-38737" y="4402672"/>
            <a:ext cx="9297685" cy="598895"/>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59"/>
          <p:cNvSpPr/>
          <p:nvPr/>
        </p:nvSpPr>
        <p:spPr>
          <a:xfrm rot="10800000">
            <a:off x="-222899" y="68701"/>
            <a:ext cx="9382824" cy="427048"/>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1"/>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Rectangle 2">
            <a:extLst>
              <a:ext uri="{FF2B5EF4-FFF2-40B4-BE49-F238E27FC236}">
                <a16:creationId xmlns:a16="http://schemas.microsoft.com/office/drawing/2014/main" id="{601346FB-ECBD-B34C-DDAC-12B417213D72}"/>
              </a:ext>
            </a:extLst>
          </p:cNvPr>
          <p:cNvSpPr>
            <a:spLocks noChangeArrowheads="1"/>
          </p:cNvSpPr>
          <p:nvPr/>
        </p:nvSpPr>
        <p:spPr bwMode="auto">
          <a:xfrm>
            <a:off x="0" y="0"/>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AR"/>
          </a:p>
        </p:txBody>
      </p:sp>
      <p:sp>
        <p:nvSpPr>
          <p:cNvPr id="6" name="Rectangle 3">
            <a:extLst>
              <a:ext uri="{FF2B5EF4-FFF2-40B4-BE49-F238E27FC236}">
                <a16:creationId xmlns:a16="http://schemas.microsoft.com/office/drawing/2014/main" id="{2EF86483-79B5-025F-0852-6F011EDF5B68}"/>
              </a:ext>
            </a:extLst>
          </p:cNvPr>
          <p:cNvSpPr>
            <a:spLocks noChangeArrowheads="1"/>
          </p:cNvSpPr>
          <p:nvPr/>
        </p:nvSpPr>
        <p:spPr bwMode="auto">
          <a:xfrm>
            <a:off x="0" y="15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AR" altLang="es-AR" sz="1000" b="0" i="0" u="none" strike="noStrike" cap="none" normalizeH="0" baseline="0">
                <a:ln>
                  <a:noFill/>
                </a:ln>
                <a:solidFill>
                  <a:srgbClr val="D5D5D5"/>
                </a:solidFill>
                <a:effectLst/>
                <a:latin typeface="Roboto" panose="02000000000000000000" pitchFamily="2" charset="0"/>
              </a:rPr>
            </a:br>
            <a:endParaRPr kumimoji="0" lang="es-AR" altLang="es-AR"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5"/>
        <p:cNvGrpSpPr/>
        <p:nvPr/>
      </p:nvGrpSpPr>
      <p:grpSpPr>
        <a:xfrm>
          <a:off x="0" y="0"/>
          <a:ext cx="0" cy="0"/>
          <a:chOff x="0" y="0"/>
          <a:chExt cx="0" cy="0"/>
        </a:xfrm>
      </p:grpSpPr>
      <p:sp>
        <p:nvSpPr>
          <p:cNvPr id="1266" name="Google Shape;1266;p84"/>
          <p:cNvSpPr txBox="1">
            <a:spLocks noGrp="1"/>
          </p:cNvSpPr>
          <p:nvPr>
            <p:ph type="title"/>
          </p:nvPr>
        </p:nvSpPr>
        <p:spPr>
          <a:xfrm>
            <a:off x="706579" y="354988"/>
            <a:ext cx="7714800" cy="57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3300" noProof="0" dirty="0"/>
              <a:t>Hipótesis</a:t>
            </a:r>
          </a:p>
        </p:txBody>
      </p:sp>
      <p:sp>
        <p:nvSpPr>
          <p:cNvPr id="1273" name="Google Shape;1273;p84"/>
          <p:cNvSpPr txBox="1">
            <a:spLocks noGrp="1"/>
          </p:cNvSpPr>
          <p:nvPr>
            <p:ph type="subTitle" idx="7"/>
          </p:nvPr>
        </p:nvSpPr>
        <p:spPr>
          <a:xfrm>
            <a:off x="1368612" y="1845868"/>
            <a:ext cx="3203386" cy="41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¿Que categoria tiene el mayor impacto?</a:t>
            </a:r>
            <a:endParaRPr sz="1200" dirty="0"/>
          </a:p>
        </p:txBody>
      </p:sp>
      <p:sp>
        <p:nvSpPr>
          <p:cNvPr id="1274" name="Google Shape;1274;p84"/>
          <p:cNvSpPr txBox="1">
            <a:spLocks noGrp="1"/>
          </p:cNvSpPr>
          <p:nvPr>
            <p:ph type="title" idx="8"/>
          </p:nvPr>
        </p:nvSpPr>
        <p:spPr>
          <a:xfrm>
            <a:off x="723433" y="1845868"/>
            <a:ext cx="474000" cy="410400"/>
          </a:xfrm>
          <a:prstGeom prst="rect">
            <a:avLst/>
          </a:prstGeom>
        </p:spPr>
        <p:txBody>
          <a:bodyPr spcFirstLastPara="1" wrap="square" lIns="91425" tIns="91425" rIns="91425" bIns="118850" anchor="ctr" anchorCtr="0">
            <a:noAutofit/>
          </a:bodyPr>
          <a:lstStyle/>
          <a:p>
            <a:pPr marL="0" lvl="0" indent="0" algn="ctr" rtl="0">
              <a:spcBef>
                <a:spcPts val="0"/>
              </a:spcBef>
              <a:spcAft>
                <a:spcPts val="0"/>
              </a:spcAft>
              <a:buNone/>
            </a:pPr>
            <a:r>
              <a:rPr lang="en" dirty="0"/>
              <a:t>01</a:t>
            </a:r>
            <a:endParaRPr dirty="0"/>
          </a:p>
        </p:txBody>
      </p:sp>
      <p:sp>
        <p:nvSpPr>
          <p:cNvPr id="1275" name="Google Shape;1275;p84"/>
          <p:cNvSpPr txBox="1">
            <a:spLocks noGrp="1"/>
          </p:cNvSpPr>
          <p:nvPr>
            <p:ph type="subTitle" idx="9"/>
          </p:nvPr>
        </p:nvSpPr>
        <p:spPr>
          <a:xfrm>
            <a:off x="1368611" y="2471427"/>
            <a:ext cx="7477515" cy="41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¿Vale la pena considerar las caracteristicas tecnicas y esteticas pensando en el valor de reventa?</a:t>
            </a:r>
            <a:endParaRPr sz="1200" dirty="0"/>
          </a:p>
        </p:txBody>
      </p:sp>
      <p:sp>
        <p:nvSpPr>
          <p:cNvPr id="1276" name="Google Shape;1276;p84"/>
          <p:cNvSpPr txBox="1">
            <a:spLocks noGrp="1"/>
          </p:cNvSpPr>
          <p:nvPr>
            <p:ph type="title" idx="13"/>
          </p:nvPr>
        </p:nvSpPr>
        <p:spPr>
          <a:xfrm>
            <a:off x="723433" y="2471427"/>
            <a:ext cx="474000" cy="410400"/>
          </a:xfrm>
          <a:prstGeom prst="rect">
            <a:avLst/>
          </a:prstGeom>
        </p:spPr>
        <p:txBody>
          <a:bodyPr spcFirstLastPara="1" wrap="square" lIns="91425" tIns="91425" rIns="91425" bIns="118850" anchor="ctr" anchorCtr="0">
            <a:noAutofit/>
          </a:bodyPr>
          <a:lstStyle/>
          <a:p>
            <a:pPr marL="0" lvl="0" indent="0" algn="ctr" rtl="0">
              <a:spcBef>
                <a:spcPts val="0"/>
              </a:spcBef>
              <a:spcAft>
                <a:spcPts val="0"/>
              </a:spcAft>
              <a:buNone/>
            </a:pPr>
            <a:r>
              <a:rPr lang="en" dirty="0"/>
              <a:t>03</a:t>
            </a:r>
            <a:endParaRPr dirty="0"/>
          </a:p>
        </p:txBody>
      </p:sp>
      <p:sp>
        <p:nvSpPr>
          <p:cNvPr id="1283" name="Google Shape;1283;p84"/>
          <p:cNvSpPr txBox="1">
            <a:spLocks noGrp="1"/>
          </p:cNvSpPr>
          <p:nvPr>
            <p:ph type="subTitle" idx="20"/>
          </p:nvPr>
        </p:nvSpPr>
        <p:spPr>
          <a:xfrm>
            <a:off x="5433307" y="1850425"/>
            <a:ext cx="3412819" cy="40584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¿Este impacto se repite en todas las marcas?</a:t>
            </a:r>
            <a:endParaRPr sz="1200" dirty="0"/>
          </a:p>
        </p:txBody>
      </p:sp>
      <p:sp>
        <p:nvSpPr>
          <p:cNvPr id="1284" name="Google Shape;1284;p84"/>
          <p:cNvSpPr txBox="1">
            <a:spLocks noGrp="1"/>
          </p:cNvSpPr>
          <p:nvPr>
            <p:ph type="title" idx="21"/>
          </p:nvPr>
        </p:nvSpPr>
        <p:spPr>
          <a:xfrm>
            <a:off x="4790915" y="1845868"/>
            <a:ext cx="474000" cy="410400"/>
          </a:xfrm>
          <a:prstGeom prst="rect">
            <a:avLst/>
          </a:prstGeom>
        </p:spPr>
        <p:txBody>
          <a:bodyPr spcFirstLastPara="1" wrap="square" lIns="91425" tIns="91425" rIns="91425" bIns="118850" anchor="ctr" anchorCtr="0">
            <a:noAutofit/>
          </a:bodyPr>
          <a:lstStyle/>
          <a:p>
            <a:pPr marL="0" lvl="0" indent="0" algn="ctr" rtl="0">
              <a:spcBef>
                <a:spcPts val="0"/>
              </a:spcBef>
              <a:spcAft>
                <a:spcPts val="0"/>
              </a:spcAft>
              <a:buNone/>
            </a:pPr>
            <a:r>
              <a:rPr lang="en" dirty="0"/>
              <a:t>02</a:t>
            </a:r>
            <a:endParaRPr dirty="0"/>
          </a:p>
        </p:txBody>
      </p:sp>
      <p:sp>
        <p:nvSpPr>
          <p:cNvPr id="2" name="Google Shape;1266;p84">
            <a:extLst>
              <a:ext uri="{FF2B5EF4-FFF2-40B4-BE49-F238E27FC236}">
                <a16:creationId xmlns:a16="http://schemas.microsoft.com/office/drawing/2014/main" id="{8CE3A570-61F7-AF1E-42A2-D5FA9985C518}"/>
              </a:ext>
            </a:extLst>
          </p:cNvPr>
          <p:cNvSpPr txBox="1">
            <a:spLocks/>
          </p:cNvSpPr>
          <p:nvPr/>
        </p:nvSpPr>
        <p:spPr>
          <a:xfrm>
            <a:off x="695708" y="3084900"/>
            <a:ext cx="7714800" cy="578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300"/>
              <a:buFont typeface="Cambay"/>
              <a:buNone/>
              <a:defRPr sz="3300" b="1" i="0" u="none" strike="noStrike" cap="none">
                <a:solidFill>
                  <a:schemeClr val="dk1"/>
                </a:solidFill>
                <a:latin typeface="Cambay"/>
                <a:ea typeface="Cambay"/>
                <a:cs typeface="Cambay"/>
                <a:sym typeface="Cambay"/>
              </a:defRPr>
            </a:lvl1pPr>
            <a:lvl2pPr marR="0" lvl="1" algn="l" rtl="0">
              <a:lnSpc>
                <a:spcPct val="100000"/>
              </a:lnSpc>
              <a:spcBef>
                <a:spcPts val="0"/>
              </a:spcBef>
              <a:spcAft>
                <a:spcPts val="0"/>
              </a:spcAft>
              <a:buClr>
                <a:schemeClr val="dk1"/>
              </a:buClr>
              <a:buSzPts val="3300"/>
              <a:buFont typeface="Cambay"/>
              <a:buNone/>
              <a:defRPr sz="3300" b="1" i="0" u="none" strike="noStrike" cap="none">
                <a:solidFill>
                  <a:schemeClr val="dk1"/>
                </a:solidFill>
                <a:latin typeface="Cambay"/>
                <a:ea typeface="Cambay"/>
                <a:cs typeface="Cambay"/>
                <a:sym typeface="Cambay"/>
              </a:defRPr>
            </a:lvl2pPr>
            <a:lvl3pPr marR="0" lvl="2" algn="l" rtl="0">
              <a:lnSpc>
                <a:spcPct val="100000"/>
              </a:lnSpc>
              <a:spcBef>
                <a:spcPts val="0"/>
              </a:spcBef>
              <a:spcAft>
                <a:spcPts val="0"/>
              </a:spcAft>
              <a:buClr>
                <a:schemeClr val="dk1"/>
              </a:buClr>
              <a:buSzPts val="3300"/>
              <a:buFont typeface="Cambay"/>
              <a:buNone/>
              <a:defRPr sz="3300" b="1" i="0" u="none" strike="noStrike" cap="none">
                <a:solidFill>
                  <a:schemeClr val="dk1"/>
                </a:solidFill>
                <a:latin typeface="Cambay"/>
                <a:ea typeface="Cambay"/>
                <a:cs typeface="Cambay"/>
                <a:sym typeface="Cambay"/>
              </a:defRPr>
            </a:lvl3pPr>
            <a:lvl4pPr marR="0" lvl="3" algn="l" rtl="0">
              <a:lnSpc>
                <a:spcPct val="100000"/>
              </a:lnSpc>
              <a:spcBef>
                <a:spcPts val="0"/>
              </a:spcBef>
              <a:spcAft>
                <a:spcPts val="0"/>
              </a:spcAft>
              <a:buClr>
                <a:schemeClr val="dk1"/>
              </a:buClr>
              <a:buSzPts val="3300"/>
              <a:buFont typeface="Cambay"/>
              <a:buNone/>
              <a:defRPr sz="3300" b="1" i="0" u="none" strike="noStrike" cap="none">
                <a:solidFill>
                  <a:schemeClr val="dk1"/>
                </a:solidFill>
                <a:latin typeface="Cambay"/>
                <a:ea typeface="Cambay"/>
                <a:cs typeface="Cambay"/>
                <a:sym typeface="Cambay"/>
              </a:defRPr>
            </a:lvl4pPr>
            <a:lvl5pPr marR="0" lvl="4" algn="l" rtl="0">
              <a:lnSpc>
                <a:spcPct val="100000"/>
              </a:lnSpc>
              <a:spcBef>
                <a:spcPts val="0"/>
              </a:spcBef>
              <a:spcAft>
                <a:spcPts val="0"/>
              </a:spcAft>
              <a:buClr>
                <a:schemeClr val="dk1"/>
              </a:buClr>
              <a:buSzPts val="3300"/>
              <a:buFont typeface="Cambay"/>
              <a:buNone/>
              <a:defRPr sz="3300" b="1" i="0" u="none" strike="noStrike" cap="none">
                <a:solidFill>
                  <a:schemeClr val="dk1"/>
                </a:solidFill>
                <a:latin typeface="Cambay"/>
                <a:ea typeface="Cambay"/>
                <a:cs typeface="Cambay"/>
                <a:sym typeface="Cambay"/>
              </a:defRPr>
            </a:lvl5pPr>
            <a:lvl6pPr marR="0" lvl="5" algn="l" rtl="0">
              <a:lnSpc>
                <a:spcPct val="100000"/>
              </a:lnSpc>
              <a:spcBef>
                <a:spcPts val="0"/>
              </a:spcBef>
              <a:spcAft>
                <a:spcPts val="0"/>
              </a:spcAft>
              <a:buClr>
                <a:schemeClr val="dk1"/>
              </a:buClr>
              <a:buSzPts val="3300"/>
              <a:buFont typeface="Cambay"/>
              <a:buNone/>
              <a:defRPr sz="3300" b="1" i="0" u="none" strike="noStrike" cap="none">
                <a:solidFill>
                  <a:schemeClr val="dk1"/>
                </a:solidFill>
                <a:latin typeface="Cambay"/>
                <a:ea typeface="Cambay"/>
                <a:cs typeface="Cambay"/>
                <a:sym typeface="Cambay"/>
              </a:defRPr>
            </a:lvl6pPr>
            <a:lvl7pPr marR="0" lvl="6" algn="l" rtl="0">
              <a:lnSpc>
                <a:spcPct val="100000"/>
              </a:lnSpc>
              <a:spcBef>
                <a:spcPts val="0"/>
              </a:spcBef>
              <a:spcAft>
                <a:spcPts val="0"/>
              </a:spcAft>
              <a:buClr>
                <a:schemeClr val="dk1"/>
              </a:buClr>
              <a:buSzPts val="3300"/>
              <a:buFont typeface="Cambay"/>
              <a:buNone/>
              <a:defRPr sz="3300" b="1" i="0" u="none" strike="noStrike" cap="none">
                <a:solidFill>
                  <a:schemeClr val="dk1"/>
                </a:solidFill>
                <a:latin typeface="Cambay"/>
                <a:ea typeface="Cambay"/>
                <a:cs typeface="Cambay"/>
                <a:sym typeface="Cambay"/>
              </a:defRPr>
            </a:lvl7pPr>
            <a:lvl8pPr marR="0" lvl="7" algn="l" rtl="0">
              <a:lnSpc>
                <a:spcPct val="100000"/>
              </a:lnSpc>
              <a:spcBef>
                <a:spcPts val="0"/>
              </a:spcBef>
              <a:spcAft>
                <a:spcPts val="0"/>
              </a:spcAft>
              <a:buClr>
                <a:schemeClr val="dk1"/>
              </a:buClr>
              <a:buSzPts val="3300"/>
              <a:buFont typeface="Cambay"/>
              <a:buNone/>
              <a:defRPr sz="3300" b="1" i="0" u="none" strike="noStrike" cap="none">
                <a:solidFill>
                  <a:schemeClr val="dk1"/>
                </a:solidFill>
                <a:latin typeface="Cambay"/>
                <a:ea typeface="Cambay"/>
                <a:cs typeface="Cambay"/>
                <a:sym typeface="Cambay"/>
              </a:defRPr>
            </a:lvl8pPr>
            <a:lvl9pPr marR="0" lvl="8" algn="l" rtl="0">
              <a:lnSpc>
                <a:spcPct val="100000"/>
              </a:lnSpc>
              <a:spcBef>
                <a:spcPts val="0"/>
              </a:spcBef>
              <a:spcAft>
                <a:spcPts val="0"/>
              </a:spcAft>
              <a:buClr>
                <a:schemeClr val="dk1"/>
              </a:buClr>
              <a:buSzPts val="3300"/>
              <a:buFont typeface="Cambay"/>
              <a:buNone/>
              <a:defRPr sz="3300" b="1" i="0" u="none" strike="noStrike" cap="none">
                <a:solidFill>
                  <a:schemeClr val="dk1"/>
                </a:solidFill>
                <a:latin typeface="Cambay"/>
                <a:ea typeface="Cambay"/>
                <a:cs typeface="Cambay"/>
                <a:sym typeface="Cambay"/>
              </a:defRPr>
            </a:lvl9pPr>
          </a:lstStyle>
          <a:p>
            <a:r>
              <a:rPr lang="es-AR" dirty="0"/>
              <a:t>Objetivo</a:t>
            </a:r>
          </a:p>
        </p:txBody>
      </p:sp>
      <p:sp>
        <p:nvSpPr>
          <p:cNvPr id="5" name="Google Shape;737;p59">
            <a:extLst>
              <a:ext uri="{FF2B5EF4-FFF2-40B4-BE49-F238E27FC236}">
                <a16:creationId xmlns:a16="http://schemas.microsoft.com/office/drawing/2014/main" id="{6410C6E9-7BD9-1EB6-6FEE-591C2681B7D6}"/>
              </a:ext>
            </a:extLst>
          </p:cNvPr>
          <p:cNvSpPr txBox="1">
            <a:spLocks noGrp="1"/>
          </p:cNvSpPr>
          <p:nvPr>
            <p:ph type="subTitle" idx="1"/>
          </p:nvPr>
        </p:nvSpPr>
        <p:spPr>
          <a:xfrm>
            <a:off x="722621" y="889517"/>
            <a:ext cx="8123506" cy="800737"/>
          </a:xfrm>
          <a:prstGeom prst="rect">
            <a:avLst/>
          </a:prstGeom>
        </p:spPr>
        <p:txBody>
          <a:bodyPr spcFirstLastPara="1" wrap="square" lIns="91425" tIns="91425" rIns="91425" bIns="91425" anchor="t" anchorCtr="0">
            <a:noAutofit/>
          </a:bodyPr>
          <a:lstStyle/>
          <a:p>
            <a:pPr marL="0" indent="0">
              <a:spcAft>
                <a:spcPts val="1600"/>
              </a:spcAft>
              <a:buSzPts val="1100"/>
            </a:pPr>
            <a:r>
              <a:rPr lang="es-ES" dirty="0"/>
              <a:t>Con toda esta información se busca identificar la relación de cada uno de estos factores con la valoración final del precio de un automóvil. Una vez contemos con este análisis nos gustaría poder responder las siguientes preguntas:</a:t>
            </a:r>
          </a:p>
        </p:txBody>
      </p:sp>
      <p:sp>
        <p:nvSpPr>
          <p:cNvPr id="6" name="Google Shape;737;p59">
            <a:extLst>
              <a:ext uri="{FF2B5EF4-FFF2-40B4-BE49-F238E27FC236}">
                <a16:creationId xmlns:a16="http://schemas.microsoft.com/office/drawing/2014/main" id="{1E9A989E-493B-9681-0C19-5523529B02C3}"/>
              </a:ext>
            </a:extLst>
          </p:cNvPr>
          <p:cNvSpPr txBox="1">
            <a:spLocks/>
          </p:cNvSpPr>
          <p:nvPr/>
        </p:nvSpPr>
        <p:spPr>
          <a:xfrm>
            <a:off x="733492" y="3619674"/>
            <a:ext cx="8133581" cy="966181"/>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pPr marL="0" indent="0">
              <a:spcAft>
                <a:spcPts val="1600"/>
              </a:spcAft>
              <a:buSzPts val="1100"/>
              <a:buFont typeface="Arial"/>
              <a:buNone/>
            </a:pPr>
            <a:r>
              <a:rPr lang="es-ES" dirty="0">
                <a:solidFill>
                  <a:srgbClr val="D5D5D5"/>
                </a:solidFill>
                <a:latin typeface="Roboto" panose="02000000000000000000" pitchFamily="2" charset="0"/>
              </a:rPr>
              <a:t>Desarrollar un modelo de data </a:t>
            </a:r>
            <a:r>
              <a:rPr lang="es-ES" dirty="0" err="1">
                <a:solidFill>
                  <a:srgbClr val="D5D5D5"/>
                </a:solidFill>
                <a:latin typeface="Roboto" panose="02000000000000000000" pitchFamily="2" charset="0"/>
              </a:rPr>
              <a:t>science</a:t>
            </a:r>
            <a:r>
              <a:rPr lang="es-ES" dirty="0">
                <a:solidFill>
                  <a:srgbClr val="D5D5D5"/>
                </a:solidFill>
                <a:latin typeface="Roboto" panose="02000000000000000000" pitchFamily="2" charset="0"/>
              </a:rPr>
              <a:t> que pueda predecir el valor de venta de un automóvil usado basándose en diversas características. Para lograr esto, usaremos diversos algoritmos, para poder comparar la efectividad de cada uno de ellos e inclinarnos por el que genere los mejores resultados en la predicción.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953" name="Google Shape;953;p71"/>
          <p:cNvSpPr txBox="1">
            <a:spLocks noGrp="1"/>
          </p:cNvSpPr>
          <p:nvPr>
            <p:ph type="title"/>
          </p:nvPr>
        </p:nvSpPr>
        <p:spPr>
          <a:xfrm>
            <a:off x="714675" y="397662"/>
            <a:ext cx="7714800" cy="57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Impacto en el mercado por marca</a:t>
            </a:r>
            <a:endParaRPr dirty="0"/>
          </a:p>
        </p:txBody>
      </p:sp>
      <p:graphicFrame>
        <p:nvGraphicFramePr>
          <p:cNvPr id="12" name="Gráfico 11">
            <a:extLst>
              <a:ext uri="{FF2B5EF4-FFF2-40B4-BE49-F238E27FC236}">
                <a16:creationId xmlns:a16="http://schemas.microsoft.com/office/drawing/2014/main" id="{4F130E53-91D9-24FF-7256-3C277005453F}"/>
              </a:ext>
            </a:extLst>
          </p:cNvPr>
          <p:cNvGraphicFramePr>
            <a:graphicFrameLocks/>
          </p:cNvGraphicFramePr>
          <p:nvPr>
            <p:extLst>
              <p:ext uri="{D42A27DB-BD31-4B8C-83A1-F6EECF244321}">
                <p14:modId xmlns:p14="http://schemas.microsoft.com/office/powerpoint/2010/main" val="4273242602"/>
              </p:ext>
            </p:extLst>
          </p:nvPr>
        </p:nvGraphicFramePr>
        <p:xfrm>
          <a:off x="166817" y="1191654"/>
          <a:ext cx="4658498" cy="314556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 name="Tabla 18">
            <a:extLst>
              <a:ext uri="{FF2B5EF4-FFF2-40B4-BE49-F238E27FC236}">
                <a16:creationId xmlns:a16="http://schemas.microsoft.com/office/drawing/2014/main" id="{119D896A-8B96-AD14-0FA5-80B2BE8C40F5}"/>
              </a:ext>
            </a:extLst>
          </p:cNvPr>
          <p:cNvGraphicFramePr>
            <a:graphicFrameLocks noGrp="1"/>
          </p:cNvGraphicFramePr>
          <p:nvPr>
            <p:extLst>
              <p:ext uri="{D42A27DB-BD31-4B8C-83A1-F6EECF244321}">
                <p14:modId xmlns:p14="http://schemas.microsoft.com/office/powerpoint/2010/main" val="588797523"/>
              </p:ext>
            </p:extLst>
          </p:nvPr>
        </p:nvGraphicFramePr>
        <p:xfrm>
          <a:off x="5166496" y="1228210"/>
          <a:ext cx="3052117" cy="1860980"/>
        </p:xfrm>
        <a:graphic>
          <a:graphicData uri="http://schemas.openxmlformats.org/drawingml/2006/table">
            <a:tbl>
              <a:tblPr/>
              <a:tblGrid>
                <a:gridCol w="1188435">
                  <a:extLst>
                    <a:ext uri="{9D8B030D-6E8A-4147-A177-3AD203B41FA5}">
                      <a16:colId xmlns:a16="http://schemas.microsoft.com/office/drawing/2014/main" val="1260413805"/>
                    </a:ext>
                  </a:extLst>
                </a:gridCol>
                <a:gridCol w="918336">
                  <a:extLst>
                    <a:ext uri="{9D8B030D-6E8A-4147-A177-3AD203B41FA5}">
                      <a16:colId xmlns:a16="http://schemas.microsoft.com/office/drawing/2014/main" val="1590802257"/>
                    </a:ext>
                  </a:extLst>
                </a:gridCol>
                <a:gridCol w="945346">
                  <a:extLst>
                    <a:ext uri="{9D8B030D-6E8A-4147-A177-3AD203B41FA5}">
                      <a16:colId xmlns:a16="http://schemas.microsoft.com/office/drawing/2014/main" val="2382555014"/>
                    </a:ext>
                  </a:extLst>
                </a:gridCol>
              </a:tblGrid>
              <a:tr h="251484">
                <a:tc>
                  <a:txBody>
                    <a:bodyPr/>
                    <a:lstStyle/>
                    <a:p>
                      <a:pPr algn="l" fontAlgn="b"/>
                      <a:r>
                        <a:rPr lang="es-AR" sz="1400" b="1" i="0" u="none" strike="noStrike" dirty="0">
                          <a:solidFill>
                            <a:srgbClr val="FFFFFF"/>
                          </a:solidFill>
                          <a:effectLst/>
                          <a:latin typeface="DM Sans" pitchFamily="2" charset="0"/>
                        </a:rPr>
                        <a:t>Fabricante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s-AR" sz="1400" b="1" i="0" u="none" strike="noStrike" dirty="0">
                          <a:solidFill>
                            <a:srgbClr val="FFFFFF"/>
                          </a:solidFill>
                          <a:effectLst/>
                          <a:latin typeface="DM Sans" pitchFamily="2" charset="0"/>
                        </a:rPr>
                        <a:t>Modelo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s-AR" sz="1400" b="1" i="0" u="none" strike="noStrike" dirty="0">
                          <a:solidFill>
                            <a:srgbClr val="FFFFFF"/>
                          </a:solidFill>
                          <a:effectLst/>
                          <a:latin typeface="DM Sans" pitchFamily="2" charset="0"/>
                        </a:rPr>
                        <a:t>Unidades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3347389988"/>
                  </a:ext>
                </a:extLst>
              </a:tr>
              <a:tr h="201187">
                <a:tc>
                  <a:txBody>
                    <a:bodyPr/>
                    <a:lstStyle/>
                    <a:p>
                      <a:pPr algn="l" fontAlgn="b"/>
                      <a:r>
                        <a:rPr lang="es-AR" sz="1100" b="0" i="0" u="none" strike="noStrike" dirty="0">
                          <a:solidFill>
                            <a:srgbClr val="FFFFFF"/>
                          </a:solidFill>
                          <a:effectLst/>
                          <a:latin typeface="DM Sans" pitchFamily="2" charset="0"/>
                        </a:rPr>
                        <a:t>OTROS (58)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s-AR" sz="1100" b="0" i="0" u="none" strike="noStrike">
                          <a:solidFill>
                            <a:srgbClr val="FFFFFF"/>
                          </a:solidFill>
                          <a:effectLst/>
                          <a:latin typeface="DM Sans" pitchFamily="2" charset="0"/>
                        </a:rPr>
                        <a:t>Optima (Kia)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s-AR" sz="1100" b="0" i="0" u="none" strike="noStrike">
                          <a:solidFill>
                            <a:srgbClr val="FFFFFF"/>
                          </a:solidFill>
                          <a:effectLst/>
                          <a:latin typeface="DM Sans" pitchFamily="2" charset="0"/>
                        </a:rPr>
                        <a:t>230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67927774"/>
                  </a:ext>
                </a:extLst>
              </a:tr>
              <a:tr h="201187">
                <a:tc>
                  <a:txBody>
                    <a:bodyPr/>
                    <a:lstStyle/>
                    <a:p>
                      <a:pPr algn="l" fontAlgn="b"/>
                      <a:r>
                        <a:rPr lang="es-AR" sz="1100" b="0" i="0" u="none" strike="noStrike">
                          <a:solidFill>
                            <a:srgbClr val="FFFFFF"/>
                          </a:solidFill>
                          <a:effectLst/>
                          <a:latin typeface="DM Sans" pitchFamily="2" charset="0"/>
                        </a:rPr>
                        <a:t>HYUNDAI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s-AR" sz="1100" b="0" i="0" u="none" strike="noStrike">
                          <a:solidFill>
                            <a:srgbClr val="FFFFFF"/>
                          </a:solidFill>
                          <a:effectLst/>
                          <a:latin typeface="DM Sans" pitchFamily="2" charset="0"/>
                        </a:rPr>
                        <a:t>Sonata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s-AR" sz="1100" b="0" i="0" u="none" strike="noStrike">
                          <a:solidFill>
                            <a:srgbClr val="FFFFFF"/>
                          </a:solidFill>
                          <a:effectLst/>
                          <a:latin typeface="DM Sans" pitchFamily="2" charset="0"/>
                        </a:rPr>
                        <a:t>1067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2284112638"/>
                  </a:ext>
                </a:extLst>
              </a:tr>
              <a:tr h="201187">
                <a:tc>
                  <a:txBody>
                    <a:bodyPr/>
                    <a:lstStyle/>
                    <a:p>
                      <a:pPr algn="l" fontAlgn="b"/>
                      <a:r>
                        <a:rPr lang="es-AR" sz="1100" b="0" i="0" u="none" strike="noStrike">
                          <a:solidFill>
                            <a:srgbClr val="FFFFFF"/>
                          </a:solidFill>
                          <a:effectLst/>
                          <a:latin typeface="DM Sans" pitchFamily="2" charset="0"/>
                        </a:rPr>
                        <a:t>TOYOTA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s-AR" sz="1100" b="0" i="0" u="none" strike="noStrike">
                          <a:solidFill>
                            <a:srgbClr val="FFFFFF"/>
                          </a:solidFill>
                          <a:effectLst/>
                          <a:latin typeface="DM Sans" pitchFamily="2" charset="0"/>
                        </a:rPr>
                        <a:t>Prius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s-AR" sz="1100" b="0" i="0" u="none" strike="noStrike">
                          <a:solidFill>
                            <a:srgbClr val="FFFFFF"/>
                          </a:solidFill>
                          <a:effectLst/>
                          <a:latin typeface="DM Sans" pitchFamily="2" charset="0"/>
                        </a:rPr>
                        <a:t>1069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114415120"/>
                  </a:ext>
                </a:extLst>
              </a:tr>
              <a:tr h="201187">
                <a:tc>
                  <a:txBody>
                    <a:bodyPr/>
                    <a:lstStyle/>
                    <a:p>
                      <a:pPr algn="l" fontAlgn="b"/>
                      <a:r>
                        <a:rPr lang="es-AR" sz="1100" b="0" i="0" u="none" strike="noStrike">
                          <a:solidFill>
                            <a:srgbClr val="FFFFFF"/>
                          </a:solidFill>
                          <a:effectLst/>
                          <a:latin typeface="DM Sans" pitchFamily="2" charset="0"/>
                        </a:rPr>
                        <a:t>MERCEDES-BENZ</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s-AR" sz="1100" b="0" i="0" u="none" strike="noStrike" dirty="0">
                          <a:solidFill>
                            <a:srgbClr val="FFFFFF"/>
                          </a:solidFill>
                          <a:effectLst/>
                          <a:latin typeface="DM Sans" pitchFamily="2" charset="0"/>
                        </a:rPr>
                        <a:t>E 350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s-AR" sz="1100" b="0" i="0" u="none" strike="noStrike">
                          <a:solidFill>
                            <a:srgbClr val="FFFFFF"/>
                          </a:solidFill>
                          <a:effectLst/>
                          <a:latin typeface="DM Sans" pitchFamily="2" charset="0"/>
                        </a:rPr>
                        <a:t>534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3242477409"/>
                  </a:ext>
                </a:extLst>
              </a:tr>
              <a:tr h="201187">
                <a:tc>
                  <a:txBody>
                    <a:bodyPr/>
                    <a:lstStyle/>
                    <a:p>
                      <a:pPr algn="l" fontAlgn="b"/>
                      <a:r>
                        <a:rPr lang="es-AR" sz="1100" b="0" i="0" u="none" strike="noStrike">
                          <a:solidFill>
                            <a:srgbClr val="FFFFFF"/>
                          </a:solidFill>
                          <a:effectLst/>
                          <a:latin typeface="DM Sans" pitchFamily="2" charset="0"/>
                        </a:rPr>
                        <a:t>FORD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s-AR" sz="1100" b="0" i="0" u="none" strike="noStrike">
                          <a:solidFill>
                            <a:srgbClr val="FFFFFF"/>
                          </a:solidFill>
                          <a:effectLst/>
                          <a:latin typeface="DM Sans" pitchFamily="2" charset="0"/>
                        </a:rPr>
                        <a:t>Fusion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s-AR" sz="1100" b="0" i="0" u="none" strike="noStrike">
                          <a:solidFill>
                            <a:srgbClr val="FFFFFF"/>
                          </a:solidFill>
                          <a:effectLst/>
                          <a:latin typeface="DM Sans" pitchFamily="2" charset="0"/>
                        </a:rPr>
                        <a:t>295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057884882"/>
                  </a:ext>
                </a:extLst>
              </a:tr>
              <a:tr h="201187">
                <a:tc>
                  <a:txBody>
                    <a:bodyPr/>
                    <a:lstStyle/>
                    <a:p>
                      <a:pPr algn="l" fontAlgn="b"/>
                      <a:r>
                        <a:rPr lang="es-AR" sz="1100" b="0" i="0" u="none" strike="noStrike">
                          <a:solidFill>
                            <a:srgbClr val="FFFFFF"/>
                          </a:solidFill>
                          <a:effectLst/>
                          <a:latin typeface="DM Sans" pitchFamily="2" charset="0"/>
                        </a:rPr>
                        <a:t>CHEVROLET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s-AR" sz="1100" b="0" i="0" u="none" strike="noStrike">
                          <a:solidFill>
                            <a:srgbClr val="FFFFFF"/>
                          </a:solidFill>
                          <a:effectLst/>
                          <a:latin typeface="DM Sans" pitchFamily="2" charset="0"/>
                        </a:rPr>
                        <a:t>Cruze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s-AR" sz="1100" b="0" i="0" u="none" strike="noStrike">
                          <a:solidFill>
                            <a:srgbClr val="FFFFFF"/>
                          </a:solidFill>
                          <a:effectLst/>
                          <a:latin typeface="DM Sans" pitchFamily="2" charset="0"/>
                        </a:rPr>
                        <a:t>295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193339278"/>
                  </a:ext>
                </a:extLst>
              </a:tr>
              <a:tr h="201187">
                <a:tc>
                  <a:txBody>
                    <a:bodyPr/>
                    <a:lstStyle/>
                    <a:p>
                      <a:pPr algn="l" fontAlgn="b"/>
                      <a:r>
                        <a:rPr lang="es-AR" sz="1100" b="0" i="0" u="none" strike="noStrike">
                          <a:solidFill>
                            <a:srgbClr val="FFFFFF"/>
                          </a:solidFill>
                          <a:effectLst/>
                          <a:latin typeface="DM Sans" pitchFamily="2" charset="0"/>
                        </a:rPr>
                        <a:t>BMW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s-AR" sz="1100" b="0" i="0" u="none" strike="noStrike">
                          <a:solidFill>
                            <a:srgbClr val="FFFFFF"/>
                          </a:solidFill>
                          <a:effectLst/>
                          <a:latin typeface="DM Sans" pitchFamily="2" charset="0"/>
                        </a:rPr>
                        <a:t>X5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s-AR" sz="1100" b="0" i="0" u="none" strike="noStrike">
                          <a:solidFill>
                            <a:srgbClr val="FFFFFF"/>
                          </a:solidFill>
                          <a:effectLst/>
                          <a:latin typeface="DM Sans" pitchFamily="2" charset="0"/>
                        </a:rPr>
                        <a:t>351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508705574"/>
                  </a:ext>
                </a:extLst>
              </a:tr>
              <a:tr h="201187">
                <a:tc>
                  <a:txBody>
                    <a:bodyPr/>
                    <a:lstStyle/>
                    <a:p>
                      <a:pPr algn="l" fontAlgn="b"/>
                      <a:r>
                        <a:rPr lang="es-AR" sz="1100" b="0" i="0" u="none" strike="noStrike" dirty="0">
                          <a:solidFill>
                            <a:srgbClr val="FFFFFF"/>
                          </a:solidFill>
                          <a:effectLst/>
                          <a:latin typeface="DM Sans" pitchFamily="2" charset="0"/>
                        </a:rPr>
                        <a:t>HONDA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s-AR" sz="1100" b="0" i="0" u="none" strike="noStrike" dirty="0">
                          <a:solidFill>
                            <a:srgbClr val="FFFFFF"/>
                          </a:solidFill>
                          <a:effectLst/>
                          <a:latin typeface="DM Sans" pitchFamily="2" charset="0"/>
                        </a:rPr>
                        <a:t>FIT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s-AR" sz="1100" b="0" i="0" u="none" strike="noStrike" dirty="0">
                          <a:solidFill>
                            <a:srgbClr val="FFFFFF"/>
                          </a:solidFill>
                          <a:effectLst/>
                          <a:latin typeface="DM Sans" pitchFamily="2" charset="0"/>
                        </a:rPr>
                        <a:t>444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3859199132"/>
                  </a:ext>
                </a:extLst>
              </a:tr>
            </a:tbl>
          </a:graphicData>
        </a:graphic>
      </p:graphicFrame>
      <p:sp>
        <p:nvSpPr>
          <p:cNvPr id="20" name="Rectángulo 19">
            <a:extLst>
              <a:ext uri="{FF2B5EF4-FFF2-40B4-BE49-F238E27FC236}">
                <a16:creationId xmlns:a16="http://schemas.microsoft.com/office/drawing/2014/main" id="{88BC140F-3003-2EDD-A560-D376F098DE08}"/>
              </a:ext>
            </a:extLst>
          </p:cNvPr>
          <p:cNvSpPr/>
          <p:nvPr/>
        </p:nvSpPr>
        <p:spPr>
          <a:xfrm>
            <a:off x="5121875" y="1191654"/>
            <a:ext cx="3157152" cy="189753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2" name="Google Shape;737;p59">
            <a:extLst>
              <a:ext uri="{FF2B5EF4-FFF2-40B4-BE49-F238E27FC236}">
                <a16:creationId xmlns:a16="http://schemas.microsoft.com/office/drawing/2014/main" id="{FAF6BA9B-6EF4-9AAC-47EE-5FC1E1211811}"/>
              </a:ext>
            </a:extLst>
          </p:cNvPr>
          <p:cNvSpPr txBox="1">
            <a:spLocks/>
          </p:cNvSpPr>
          <p:nvPr/>
        </p:nvSpPr>
        <p:spPr>
          <a:xfrm>
            <a:off x="69271" y="4276023"/>
            <a:ext cx="3546765" cy="27709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600"/>
              </a:spcAft>
              <a:buClr>
                <a:schemeClr val="dk1"/>
              </a:buClr>
              <a:buSzPts val="1100"/>
            </a:pPr>
            <a:r>
              <a:rPr lang="es-ES" sz="1000" dirty="0">
                <a:solidFill>
                  <a:schemeClr val="tx2"/>
                </a:solidFill>
                <a:latin typeface="DM Sans" pitchFamily="2" charset="0"/>
              </a:rPr>
              <a:t>*Otros contiene las marcas restantes 28% de la muestra.</a:t>
            </a:r>
          </a:p>
        </p:txBody>
      </p:sp>
      <p:sp>
        <p:nvSpPr>
          <p:cNvPr id="23" name="Google Shape;737;p59">
            <a:extLst>
              <a:ext uri="{FF2B5EF4-FFF2-40B4-BE49-F238E27FC236}">
                <a16:creationId xmlns:a16="http://schemas.microsoft.com/office/drawing/2014/main" id="{BB1A2034-D08B-A376-3990-5995A139BA5C}"/>
              </a:ext>
            </a:extLst>
          </p:cNvPr>
          <p:cNvSpPr txBox="1">
            <a:spLocks/>
          </p:cNvSpPr>
          <p:nvPr/>
        </p:nvSpPr>
        <p:spPr>
          <a:xfrm>
            <a:off x="3246738" y="4060131"/>
            <a:ext cx="3157153" cy="27709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600"/>
              </a:spcAft>
              <a:buClr>
                <a:schemeClr val="dk1"/>
              </a:buClr>
              <a:buSzPts val="1100"/>
            </a:pPr>
            <a:r>
              <a:rPr lang="es-ES" sz="1000" dirty="0">
                <a:solidFill>
                  <a:schemeClr val="tx2"/>
                </a:solidFill>
                <a:latin typeface="DM Sans" pitchFamily="2" charset="0"/>
              </a:rPr>
              <a:t>Unidades totales: 18.924</a:t>
            </a:r>
          </a:p>
        </p:txBody>
      </p:sp>
    </p:spTree>
  </p:cSld>
  <p:clrMapOvr>
    <a:masterClrMapping/>
  </p:clrMapOvr>
</p:sld>
</file>

<file path=ppt/theme/theme1.xml><?xml version="1.0" encoding="utf-8"?>
<a:theme xmlns:a="http://schemas.openxmlformats.org/drawingml/2006/main" name="Automotive Industry Consulting by Slidesgo">
  <a:themeElements>
    <a:clrScheme name="Simple Light">
      <a:dk1>
        <a:srgbClr val="FFFFFF"/>
      </a:dk1>
      <a:lt1>
        <a:srgbClr val="12151A"/>
      </a:lt1>
      <a:dk2>
        <a:srgbClr val="242933"/>
      </a:dk2>
      <a:lt2>
        <a:srgbClr val="CCD4DB"/>
      </a:lt2>
      <a:accent1>
        <a:srgbClr val="8B939C"/>
      </a:accent1>
      <a:accent2>
        <a:srgbClr val="ABB3B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696</TotalTime>
  <Words>673</Words>
  <Application>Microsoft Office PowerPoint</Application>
  <PresentationFormat>Presentación en pantalla (16:9)</PresentationFormat>
  <Paragraphs>96</Paragraphs>
  <Slides>12</Slides>
  <Notes>12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Roboto</vt:lpstr>
      <vt:lpstr>DM Sans</vt:lpstr>
      <vt:lpstr>Cambay</vt:lpstr>
      <vt:lpstr>Arial</vt:lpstr>
      <vt:lpstr>Automotive Industry Consulting by Slidesgo</vt:lpstr>
      <vt:lpstr>Modelo de Predicción del Precio de Vehículos Usados</vt:lpstr>
      <vt:lpstr>—Hilary Mason</vt:lpstr>
      <vt:lpstr>Ventas de vehículos usados</vt:lpstr>
      <vt:lpstr>$284 mil millones</vt:lpstr>
      <vt:lpstr>Principales razones de este crecimiento</vt:lpstr>
      <vt:lpstr>Modelo predictivo del precio de automóviles usados</vt:lpstr>
      <vt:lpstr>Dataset</vt:lpstr>
      <vt:lpstr>Hipótesis</vt:lpstr>
      <vt:lpstr>Impacto en el mercado por marca</vt:lpstr>
      <vt:lpstr>$83,2 mil millones</vt:lpstr>
      <vt:lpstr>Información Observada EDA.</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Clemente Marquez</dc:creator>
  <cp:lastModifiedBy>Clemente Marquez</cp:lastModifiedBy>
  <cp:revision>11</cp:revision>
  <dcterms:modified xsi:type="dcterms:W3CDTF">2024-10-17T02:19:56Z</dcterms:modified>
</cp:coreProperties>
</file>