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0"/>
  </p:notesMasterIdLst>
  <p:sldIdLst>
    <p:sldId id="256" r:id="rId2"/>
    <p:sldId id="258" r:id="rId3"/>
    <p:sldId id="338" r:id="rId4"/>
    <p:sldId id="341" r:id="rId5"/>
    <p:sldId id="342" r:id="rId6"/>
    <p:sldId id="343" r:id="rId7"/>
    <p:sldId id="344" r:id="rId8"/>
    <p:sldId id="267" r:id="rId9"/>
    <p:sldId id="345" r:id="rId10"/>
    <p:sldId id="346" r:id="rId11"/>
    <p:sldId id="353" r:id="rId12"/>
    <p:sldId id="347" r:id="rId13"/>
    <p:sldId id="348" r:id="rId14"/>
    <p:sldId id="349" r:id="rId15"/>
    <p:sldId id="350" r:id="rId16"/>
    <p:sldId id="352" r:id="rId17"/>
    <p:sldId id="351" r:id="rId18"/>
    <p:sldId id="354" r:id="rId19"/>
  </p:sldIdLst>
  <p:sldSz cx="9144000" cy="5143500" type="screen16x9"/>
  <p:notesSz cx="6858000" cy="9144000"/>
  <p:embeddedFontLst>
    <p:embeddedFont>
      <p:font typeface="Overpass Black" panose="020B0604020202020204" charset="0"/>
      <p:bold r:id="rId21"/>
      <p:boldItalic r:id="rId22"/>
    </p:embeddedFont>
    <p:embeddedFont>
      <p:font typeface="Overpass ExtraBold" panose="020B0604020202020204" charset="0"/>
      <p:bold r:id="rId23"/>
      <p:boldItalic r:id="rId24"/>
    </p:embeddedFont>
    <p:embeddedFont>
      <p:font typeface="Overpass SemiBold" panose="020B0604020202020204"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Source Sans Pro" panose="020B05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289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FAC077-9AE9-4144-BB63-79403675F0ED}">
  <a:tblStyle styleId="{89FAC077-9AE9-4144-BB63-79403675F0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68" y="48"/>
      </p:cViewPr>
      <p:guideLst>
        <p:guide orient="horz" pos="1620"/>
        <p:guide pos="2880"/>
        <p:guide orient="horz" pos="28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FULL%20STACK%20DATA%20ANALYTICS\NEXT%20PROJECT\FIX%20SUPERSTOR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[FIX SUPERSTORE.xlsx]Pivot!PivotTable1</c:name>
    <c:fmtId val="13"/>
  </c:pivotSource>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Sales VS Profit</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1"/>
          <c:order val="1"/>
          <c:tx>
            <c:strRef>
              <c:f>Pivot!$C$3</c:f>
              <c:strCache>
                <c:ptCount val="1"/>
                <c:pt idx="0">
                  <c:v>Average of Sales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Pt>
            <c:idx val="1"/>
            <c:marker>
              <c:symbol val="circle"/>
              <c:size val="5"/>
              <c:spPr>
                <a:solidFill>
                  <a:schemeClr val="accent3"/>
                </a:solidFill>
                <a:ln w="9525">
                  <a:solidFill>
                    <a:schemeClr val="accent3"/>
                  </a:solidFill>
                </a:ln>
                <a:effectLst/>
              </c:spPr>
            </c:marker>
            <c:bubble3D val="0"/>
            <c:extLst>
              <c:ext xmlns:c16="http://schemas.microsoft.com/office/drawing/2014/chart" uri="{C3380CC4-5D6E-409C-BE32-E72D297353CC}">
                <c16:uniqueId val="{00000000-A0BC-4F27-B7AA-F0150534FB67}"/>
              </c:ext>
            </c:extLst>
          </c:dPt>
          <c:dLbls>
            <c:dLbl>
              <c:idx val="3"/>
              <c:layout>
                <c:manualLayout>
                  <c:x val="-7.4945888294112445E-2"/>
                  <c:y val="4.23704267159945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0BC-4F27-B7AA-F0150534FB67}"/>
                </c:ext>
              </c:extLst>
            </c:dLbl>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Pivot!$A$4:$A$8</c:f>
              <c:strCache>
                <c:ptCount val="4"/>
                <c:pt idx="0">
                  <c:v>2018</c:v>
                </c:pt>
                <c:pt idx="1">
                  <c:v>2019</c:v>
                </c:pt>
                <c:pt idx="2">
                  <c:v>2020</c:v>
                </c:pt>
                <c:pt idx="3">
                  <c:v>2021</c:v>
                </c:pt>
              </c:strCache>
            </c:strRef>
          </c:cat>
          <c:val>
            <c:numRef>
              <c:f>Pivot!$C$4:$C$8</c:f>
              <c:numCache>
                <c:formatCode>General</c:formatCode>
                <c:ptCount val="4"/>
                <c:pt idx="0">
                  <c:v>242.97415860511836</c:v>
                </c:pt>
                <c:pt idx="1">
                  <c:v>223.84990913415788</c:v>
                </c:pt>
                <c:pt idx="2">
                  <c:v>235.48728179358361</c:v>
                </c:pt>
                <c:pt idx="3">
                  <c:v>221.3814176328502</c:v>
                </c:pt>
              </c:numCache>
            </c:numRef>
          </c:val>
          <c:smooth val="0"/>
          <c:extLst>
            <c:ext xmlns:c16="http://schemas.microsoft.com/office/drawing/2014/chart" uri="{C3380CC4-5D6E-409C-BE32-E72D297353CC}">
              <c16:uniqueId val="{00000002-A0BC-4F27-B7AA-F0150534FB67}"/>
            </c:ext>
          </c:extLst>
        </c:ser>
        <c:dLbls>
          <c:showLegendKey val="0"/>
          <c:showVal val="1"/>
          <c:showCatName val="0"/>
          <c:showSerName val="0"/>
          <c:showPercent val="0"/>
          <c:showBubbleSize val="0"/>
        </c:dLbls>
        <c:marker val="1"/>
        <c:smooth val="0"/>
        <c:axId val="1800444799"/>
        <c:axId val="1800461855"/>
      </c:lineChart>
      <c:lineChart>
        <c:grouping val="standard"/>
        <c:varyColors val="0"/>
        <c:ser>
          <c:idx val="0"/>
          <c:order val="0"/>
          <c:tx>
            <c:strRef>
              <c:f>Pivot!$B$3</c:f>
              <c:strCache>
                <c:ptCount val="1"/>
                <c:pt idx="0">
                  <c:v>Average of Profit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5.3867357211393345E-2"/>
                  <c:y val="2.69629988192693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0BC-4F27-B7AA-F0150534FB67}"/>
                </c:ext>
              </c:extLst>
            </c:dLbl>
            <c:dLbl>
              <c:idx val="1"/>
              <c:layout>
                <c:manualLayout>
                  <c:x val="-6.0893534238966408E-2"/>
                  <c:y val="5.00741406643573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0BC-4F27-B7AA-F0150534FB67}"/>
                </c:ext>
              </c:extLst>
            </c:dLbl>
            <c:dLbl>
              <c:idx val="2"/>
              <c:layout>
                <c:manualLayout>
                  <c:x val="-2.5762649101101154E-2"/>
                  <c:y val="-3.85185697418133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0BC-4F27-B7AA-F0150534FB67}"/>
                </c:ext>
              </c:extLst>
            </c:dLbl>
            <c:dLbl>
              <c:idx val="3"/>
              <c:layout>
                <c:manualLayout>
                  <c:x val="-3.9815003156247239E-2"/>
                  <c:y val="5.00741406643573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0BC-4F27-B7AA-F0150534FB67}"/>
                </c:ext>
              </c:extLst>
            </c:dLbl>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Pivot!$A$4:$A$8</c:f>
              <c:strCache>
                <c:ptCount val="4"/>
                <c:pt idx="0">
                  <c:v>2018</c:v>
                </c:pt>
                <c:pt idx="1">
                  <c:v>2019</c:v>
                </c:pt>
                <c:pt idx="2">
                  <c:v>2020</c:v>
                </c:pt>
                <c:pt idx="3">
                  <c:v>2021</c:v>
                </c:pt>
              </c:strCache>
            </c:strRef>
          </c:cat>
          <c:val>
            <c:numRef>
              <c:f>Pivot!$B$4:$B$8</c:f>
              <c:numCache>
                <c:formatCode>General</c:formatCode>
                <c:ptCount val="4"/>
                <c:pt idx="0">
                  <c:v>24.858993527345735</c:v>
                </c:pt>
                <c:pt idx="1">
                  <c:v>29.314273882017165</c:v>
                </c:pt>
                <c:pt idx="2">
                  <c:v>31.617771279474361</c:v>
                </c:pt>
                <c:pt idx="3">
                  <c:v>28.212339855072461</c:v>
                </c:pt>
              </c:numCache>
            </c:numRef>
          </c:val>
          <c:smooth val="0"/>
          <c:extLst>
            <c:ext xmlns:c16="http://schemas.microsoft.com/office/drawing/2014/chart" uri="{C3380CC4-5D6E-409C-BE32-E72D297353CC}">
              <c16:uniqueId val="{00000007-A0BC-4F27-B7AA-F0150534FB67}"/>
            </c:ext>
          </c:extLst>
        </c:ser>
        <c:dLbls>
          <c:showLegendKey val="0"/>
          <c:showVal val="1"/>
          <c:showCatName val="0"/>
          <c:showSerName val="0"/>
          <c:showPercent val="0"/>
          <c:showBubbleSize val="0"/>
        </c:dLbls>
        <c:marker val="1"/>
        <c:smooth val="0"/>
        <c:axId val="1800460607"/>
        <c:axId val="1800442719"/>
      </c:lineChart>
      <c:catAx>
        <c:axId val="1800444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800461855"/>
        <c:crosses val="autoZero"/>
        <c:auto val="1"/>
        <c:lblAlgn val="ctr"/>
        <c:lblOffset val="100"/>
        <c:noMultiLvlLbl val="0"/>
      </c:catAx>
      <c:valAx>
        <c:axId val="18004618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800444799"/>
        <c:crosses val="autoZero"/>
        <c:crossBetween val="between"/>
      </c:valAx>
      <c:valAx>
        <c:axId val="1800442719"/>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accent1"/>
                </a:solidFill>
                <a:latin typeface="+mn-lt"/>
                <a:ea typeface="+mn-ea"/>
                <a:cs typeface="+mn-cs"/>
              </a:defRPr>
            </a:pPr>
            <a:endParaRPr lang="en-US"/>
          </a:p>
        </c:txPr>
        <c:crossAx val="1800460607"/>
        <c:crosses val="max"/>
        <c:crossBetween val="between"/>
      </c:valAx>
      <c:catAx>
        <c:axId val="1800460607"/>
        <c:scaling>
          <c:orientation val="minMax"/>
        </c:scaling>
        <c:delete val="1"/>
        <c:axPos val="b"/>
        <c:numFmt formatCode="General" sourceLinked="1"/>
        <c:majorTickMark val="out"/>
        <c:minorTickMark val="none"/>
        <c:tickLblPos val="nextTo"/>
        <c:crossAx val="1800442719"/>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813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2619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511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3533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1146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8412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9"/>
        <p:cNvGrpSpPr/>
        <p:nvPr/>
      </p:nvGrpSpPr>
      <p:grpSpPr>
        <a:xfrm>
          <a:off x="0" y="0"/>
          <a:ext cx="0" cy="0"/>
          <a:chOff x="0" y="0"/>
          <a:chExt cx="0" cy="0"/>
        </a:xfrm>
      </p:grpSpPr>
      <p:sp>
        <p:nvSpPr>
          <p:cNvPr id="2980" name="Google Shape;2980;gbee2f4008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1" name="Google Shape;2981;gbee2f4008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360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3196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5"/>
        <p:cNvGrpSpPr/>
        <p:nvPr/>
      </p:nvGrpSpPr>
      <p:grpSpPr>
        <a:xfrm>
          <a:off x="0" y="0"/>
          <a:ext cx="0" cy="0"/>
          <a:chOff x="0" y="0"/>
          <a:chExt cx="0" cy="0"/>
        </a:xfrm>
      </p:grpSpPr>
      <p:sp>
        <p:nvSpPr>
          <p:cNvPr id="7516" name="Google Shape;7516;g86865d4646_0_22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7" name="Google Shape;7517;g86865d4646_0_22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08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c7ef38d1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c7ef38d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8c7ef38d1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8c7ef38d1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246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bee2f40088_0_1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bee2f40088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19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ee2f40088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ee2f40088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15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ee2f40088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ee2f40088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735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86865d4646_0_22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86865d4646_0_22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89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ee2f40088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ee2f40088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08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3_1_1">
    <p:spTree>
      <p:nvGrpSpPr>
        <p:cNvPr id="1" name="Shape 296"/>
        <p:cNvGrpSpPr/>
        <p:nvPr/>
      </p:nvGrpSpPr>
      <p:grpSpPr>
        <a:xfrm>
          <a:off x="0" y="0"/>
          <a:ext cx="0" cy="0"/>
          <a:chOff x="0" y="0"/>
          <a:chExt cx="0" cy="0"/>
        </a:xfrm>
      </p:grpSpPr>
      <p:grpSp>
        <p:nvGrpSpPr>
          <p:cNvPr id="297" name="Google Shape;297;p45"/>
          <p:cNvGrpSpPr/>
          <p:nvPr/>
        </p:nvGrpSpPr>
        <p:grpSpPr>
          <a:xfrm>
            <a:off x="3215200" y="0"/>
            <a:ext cx="6007006" cy="5143633"/>
            <a:chOff x="3215200" y="0"/>
            <a:chExt cx="6007006" cy="5143633"/>
          </a:xfrm>
        </p:grpSpPr>
        <p:sp>
          <p:nvSpPr>
            <p:cNvPr id="298" name="Google Shape;298;p45"/>
            <p:cNvSpPr/>
            <p:nvPr/>
          </p:nvSpPr>
          <p:spPr>
            <a:xfrm>
              <a:off x="3215200"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5"/>
            <p:cNvSpPr/>
            <p:nvPr/>
          </p:nvSpPr>
          <p:spPr>
            <a:xfrm rot="308951">
              <a:off x="4736893" y="868725"/>
              <a:ext cx="3664166" cy="2975304"/>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45"/>
          <p:cNvSpPr txBox="1">
            <a:spLocks noGrp="1"/>
          </p:cNvSpPr>
          <p:nvPr>
            <p:ph type="ctrTitle"/>
          </p:nvPr>
        </p:nvSpPr>
        <p:spPr>
          <a:xfrm>
            <a:off x="719240" y="511067"/>
            <a:ext cx="3076800" cy="603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1" name="Google Shape;301;p45"/>
          <p:cNvSpPr txBox="1">
            <a:spLocks noGrp="1"/>
          </p:cNvSpPr>
          <p:nvPr>
            <p:ph type="subTitle" idx="1"/>
          </p:nvPr>
        </p:nvSpPr>
        <p:spPr>
          <a:xfrm>
            <a:off x="720000" y="1745055"/>
            <a:ext cx="2607600" cy="151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atin typeface="Source Sans Pro"/>
                <a:ea typeface="Source Sans Pro"/>
                <a:cs typeface="Source Sans Pro"/>
                <a:sym typeface="Source Sans Pr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2" name="Google Shape;302;p45"/>
          <p:cNvSpPr txBox="1"/>
          <p:nvPr/>
        </p:nvSpPr>
        <p:spPr>
          <a:xfrm>
            <a:off x="720000" y="3210750"/>
            <a:ext cx="2646300" cy="633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lang="en" sz="1200" b="1">
                <a:solidFill>
                  <a:schemeClr val="accent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200">
                <a:solidFill>
                  <a:schemeClr val="dk2"/>
                </a:solidFill>
                <a:latin typeface="Source Sans Pro"/>
                <a:ea typeface="Source Sans Pro"/>
                <a:cs typeface="Source Sans Pro"/>
                <a:sym typeface="Source Sans Pro"/>
              </a:rPr>
              <a:t>, including icons by </a:t>
            </a:r>
            <a:r>
              <a:rPr lang="en" sz="1200" b="1">
                <a:solidFill>
                  <a:schemeClr val="accent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lang="en" sz="1200" b="1">
                <a:solidFill>
                  <a:schemeClr val="accent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r>
              <a:rPr lang="en" sz="1200">
                <a:solidFill>
                  <a:schemeClr val="dk2"/>
                </a:solidFill>
                <a:latin typeface="Source Sans Pro"/>
                <a:ea typeface="Source Sans Pro"/>
                <a:cs typeface="Source Sans Pro"/>
                <a:sym typeface="Source Sans Pro"/>
              </a:rPr>
              <a:t> </a:t>
            </a:r>
            <a:endParaRPr>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30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4_1_1">
    <p:spTree>
      <p:nvGrpSpPr>
        <p:cNvPr id="1" name="Shape 304"/>
        <p:cNvGrpSpPr/>
        <p:nvPr/>
      </p:nvGrpSpPr>
      <p:grpSpPr>
        <a:xfrm>
          <a:off x="0" y="0"/>
          <a:ext cx="0" cy="0"/>
          <a:chOff x="0" y="0"/>
          <a:chExt cx="0" cy="0"/>
        </a:xfrm>
      </p:grpSpPr>
      <p:sp>
        <p:nvSpPr>
          <p:cNvPr id="305" name="Google Shape;305;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4_1_1_1">
    <p:spTree>
      <p:nvGrpSpPr>
        <p:cNvPr id="1" name="Shape 306"/>
        <p:cNvGrpSpPr/>
        <p:nvPr/>
      </p:nvGrpSpPr>
      <p:grpSpPr>
        <a:xfrm>
          <a:off x="0" y="0"/>
          <a:ext cx="0" cy="0"/>
          <a:chOff x="0" y="0"/>
          <a:chExt cx="0" cy="0"/>
        </a:xfrm>
      </p:grpSpPr>
      <p:sp>
        <p:nvSpPr>
          <p:cNvPr id="307" name="Google Shape;307;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72487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 name="Google Shape;28;p5"/>
          <p:cNvSpPr txBox="1">
            <a:spLocks noGrp="1"/>
          </p:cNvSpPr>
          <p:nvPr>
            <p:ph type="subTitle" idx="2"/>
          </p:nvPr>
        </p:nvSpPr>
        <p:spPr>
          <a:xfrm>
            <a:off x="172562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5"/>
          <p:cNvSpPr txBox="1">
            <a:spLocks noGrp="1"/>
          </p:cNvSpPr>
          <p:nvPr>
            <p:ph type="subTitle" idx="3"/>
          </p:nvPr>
        </p:nvSpPr>
        <p:spPr>
          <a:xfrm>
            <a:off x="502332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02407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p:nvPr/>
        </p:nvSpPr>
        <p:spPr>
          <a:xfrm flipH="1">
            <a:off x="-74873"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flipH="1">
            <a:off x="-81775"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rot="-308951" flipH="1">
            <a:off x="366146" y="869650"/>
            <a:ext cx="3664166" cy="251039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4572000" y="1092825"/>
            <a:ext cx="3852000" cy="20319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ubTitle" idx="1"/>
          </p:nvPr>
        </p:nvSpPr>
        <p:spPr>
          <a:xfrm>
            <a:off x="4970550" y="3124575"/>
            <a:ext cx="3453300" cy="6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flipH="1">
            <a:off x="3103052" y="1776900"/>
            <a:ext cx="2937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9"/>
          <p:cNvSpPr txBox="1">
            <a:spLocks noGrp="1"/>
          </p:cNvSpPr>
          <p:nvPr>
            <p:ph type="subTitle" idx="1"/>
          </p:nvPr>
        </p:nvSpPr>
        <p:spPr>
          <a:xfrm flipH="1">
            <a:off x="1809925" y="2532600"/>
            <a:ext cx="5524200" cy="8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 name="Google Shape;47;p9"/>
          <p:cNvSpPr/>
          <p:nvPr/>
        </p:nvSpPr>
        <p:spPr>
          <a:xfrm rot="10800000" flipH="1">
            <a:off x="5061097" y="-113"/>
            <a:ext cx="4119383" cy="352731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flipH="1">
            <a:off x="-79428" y="2445900"/>
            <a:ext cx="3182478" cy="2725068"/>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5">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61" name="Google Shape;61;p13"/>
          <p:cNvSpPr txBox="1">
            <a:spLocks noGrp="1"/>
          </p:cNvSpPr>
          <p:nvPr>
            <p:ph type="title" idx="2" hasCustomPrompt="1"/>
          </p:nvPr>
        </p:nvSpPr>
        <p:spPr>
          <a:xfrm>
            <a:off x="831026" y="178102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164162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4" hasCustomPrompt="1"/>
          </p:nvPr>
        </p:nvSpPr>
        <p:spPr>
          <a:xfrm>
            <a:off x="4790389" y="1781032"/>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5"/>
          </p:nvPr>
        </p:nvSpPr>
        <p:spPr>
          <a:xfrm>
            <a:off x="5574884"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557487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7" hasCustomPrompt="1"/>
          </p:nvPr>
        </p:nvSpPr>
        <p:spPr>
          <a:xfrm>
            <a:off x="831025" y="345650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8"/>
          </p:nvPr>
        </p:nvSpPr>
        <p:spPr>
          <a:xfrm>
            <a:off x="1641625"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164162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0" name="Google Shape;70;p13"/>
          <p:cNvSpPr txBox="1">
            <a:spLocks noGrp="1"/>
          </p:cNvSpPr>
          <p:nvPr>
            <p:ph type="title" idx="13" hasCustomPrompt="1"/>
          </p:nvPr>
        </p:nvSpPr>
        <p:spPr>
          <a:xfrm>
            <a:off x="4790360" y="3456507"/>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4"/>
          </p:nvPr>
        </p:nvSpPr>
        <p:spPr>
          <a:xfrm>
            <a:off x="5574875"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557487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2_1_1_2">
    <p:spTree>
      <p:nvGrpSpPr>
        <p:cNvPr id="1" name="Shape 124"/>
        <p:cNvGrpSpPr/>
        <p:nvPr/>
      </p:nvGrpSpPr>
      <p:grpSpPr>
        <a:xfrm>
          <a:off x="0" y="0"/>
          <a:ext cx="0" cy="0"/>
          <a:chOff x="0" y="0"/>
          <a:chExt cx="0" cy="0"/>
        </a:xfrm>
      </p:grpSpPr>
      <p:sp>
        <p:nvSpPr>
          <p:cNvPr id="125" name="Google Shape;125;p19"/>
          <p:cNvSpPr/>
          <p:nvPr/>
        </p:nvSpPr>
        <p:spPr>
          <a:xfrm rot="10800000" flipH="1">
            <a:off x="657405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7" name="Google Shape;127;p19"/>
          <p:cNvSpPr txBox="1">
            <a:spLocks noGrp="1"/>
          </p:cNvSpPr>
          <p:nvPr>
            <p:ph type="subTitle" idx="1"/>
          </p:nvPr>
        </p:nvSpPr>
        <p:spPr>
          <a:xfrm>
            <a:off x="4631267" y="3274104"/>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8" name="Google Shape;128;p19"/>
          <p:cNvSpPr txBox="1">
            <a:spLocks noGrp="1"/>
          </p:cNvSpPr>
          <p:nvPr>
            <p:ph type="subTitle" idx="2"/>
          </p:nvPr>
        </p:nvSpPr>
        <p:spPr>
          <a:xfrm>
            <a:off x="4631263" y="3535879"/>
            <a:ext cx="22776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9" name="Google Shape;129;p19"/>
          <p:cNvSpPr txBox="1">
            <a:spLocks noGrp="1"/>
          </p:cNvSpPr>
          <p:nvPr>
            <p:ph type="subTitle" idx="3"/>
          </p:nvPr>
        </p:nvSpPr>
        <p:spPr>
          <a:xfrm>
            <a:off x="2982438" y="1611654"/>
            <a:ext cx="1530300" cy="354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30" name="Google Shape;130;p19"/>
          <p:cNvSpPr txBox="1">
            <a:spLocks noGrp="1"/>
          </p:cNvSpPr>
          <p:nvPr>
            <p:ph type="subTitle" idx="4"/>
          </p:nvPr>
        </p:nvSpPr>
        <p:spPr>
          <a:xfrm>
            <a:off x="2235125" y="1862466"/>
            <a:ext cx="2277600" cy="70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2"/>
                </a:solidFil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1" name="Google Shape;131;p19"/>
          <p:cNvSpPr/>
          <p:nvPr/>
        </p:nvSpPr>
        <p:spPr>
          <a:xfrm flipH="1">
            <a:off x="-32145" y="2918525"/>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27"/>
        <p:cNvGrpSpPr/>
        <p:nvPr/>
      </p:nvGrpSpPr>
      <p:grpSpPr>
        <a:xfrm>
          <a:off x="0" y="0"/>
          <a:ext cx="0" cy="0"/>
          <a:chOff x="0" y="0"/>
          <a:chExt cx="0" cy="0"/>
        </a:xfrm>
      </p:grpSpPr>
      <p:sp>
        <p:nvSpPr>
          <p:cNvPr id="228" name="Google Shape;228;p34"/>
          <p:cNvSpPr/>
          <p:nvPr/>
        </p:nvSpPr>
        <p:spPr>
          <a:xfrm flipH="1">
            <a:off x="-103014" y="27790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308951">
            <a:off x="4919350" y="768038"/>
            <a:ext cx="3664166" cy="251039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txBox="1">
            <a:spLocks noGrp="1"/>
          </p:cNvSpPr>
          <p:nvPr>
            <p:ph type="title"/>
          </p:nvPr>
        </p:nvSpPr>
        <p:spPr>
          <a:xfrm flipH="1">
            <a:off x="691636" y="1952725"/>
            <a:ext cx="3523500" cy="130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1" name="Google Shape;231;p34"/>
          <p:cNvSpPr txBox="1">
            <a:spLocks noGrp="1"/>
          </p:cNvSpPr>
          <p:nvPr>
            <p:ph type="title" idx="2" hasCustomPrompt="1"/>
          </p:nvPr>
        </p:nvSpPr>
        <p:spPr>
          <a:xfrm flipH="1">
            <a:off x="691361" y="1107775"/>
            <a:ext cx="1366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34"/>
          <p:cNvSpPr txBox="1">
            <a:spLocks noGrp="1"/>
          </p:cNvSpPr>
          <p:nvPr>
            <p:ph type="subTitle" idx="1"/>
          </p:nvPr>
        </p:nvSpPr>
        <p:spPr>
          <a:xfrm flipH="1">
            <a:off x="691361" y="3578575"/>
            <a:ext cx="2824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8" r:id="rId6"/>
    <p:sldLayoutId id="2147483659" r:id="rId7"/>
    <p:sldLayoutId id="2147483665" r:id="rId8"/>
    <p:sldLayoutId id="2147483680" r:id="rId9"/>
    <p:sldLayoutId id="2147483691" r:id="rId10"/>
    <p:sldLayoutId id="2147483692" r:id="rId11"/>
    <p:sldLayoutId id="2147483693" r:id="rId12"/>
    <p:sldLayoutId id="214748369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1"/>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Superstore</a:t>
            </a:r>
            <a:r>
              <a:rPr lang="en" dirty="0">
                <a:latin typeface="Overpass Black"/>
                <a:ea typeface="Overpass Black"/>
                <a:cs typeface="Overpass Black"/>
                <a:sym typeface="Overpass Black"/>
              </a:rPr>
              <a:t> </a:t>
            </a:r>
            <a:r>
              <a:rPr lang="en" sz="4800" dirty="0">
                <a:solidFill>
                  <a:schemeClr val="accent1"/>
                </a:solidFill>
                <a:latin typeface="Overpass SemiBold"/>
                <a:ea typeface="Overpass SemiBold"/>
                <a:cs typeface="Overpass SemiBold"/>
                <a:sym typeface="Overpass SemiBold"/>
              </a:rPr>
              <a:t>Sales Analysis</a:t>
            </a:r>
            <a:endParaRPr dirty="0">
              <a:solidFill>
                <a:schemeClr val="accent1"/>
              </a:solidFill>
              <a:latin typeface="Overpass SemiBold"/>
              <a:ea typeface="Overpass SemiBold"/>
              <a:cs typeface="Overpass SemiBold"/>
              <a:sym typeface="Overpass SemiBold"/>
            </a:endParaRPr>
          </a:p>
        </p:txBody>
      </p:sp>
      <p:sp>
        <p:nvSpPr>
          <p:cNvPr id="318" name="Google Shape;318;p51"/>
          <p:cNvSpPr txBox="1">
            <a:spLocks noGrp="1"/>
          </p:cNvSpPr>
          <p:nvPr>
            <p:ph type="subTitle" idx="1"/>
          </p:nvPr>
        </p:nvSpPr>
        <p:spPr>
          <a:xfrm>
            <a:off x="720000" y="3580013"/>
            <a:ext cx="3149522" cy="9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INDAH DEWI LESTARI</a:t>
            </a:r>
          </a:p>
          <a:p>
            <a:pPr marL="0" lvl="0" indent="0" algn="l" rtl="0">
              <a:spcBef>
                <a:spcPts val="0"/>
              </a:spcBef>
              <a:spcAft>
                <a:spcPts val="0"/>
              </a:spcAft>
              <a:buNone/>
            </a:pPr>
            <a:r>
              <a:rPr lang="en" sz="2000" dirty="0"/>
              <a:t>Andromeda – Team 1</a:t>
            </a:r>
            <a:endParaRPr sz="2000" dirty="0"/>
          </a:p>
        </p:txBody>
      </p:sp>
      <p:grpSp>
        <p:nvGrpSpPr>
          <p:cNvPr id="319" name="Google Shape;319;p51"/>
          <p:cNvGrpSpPr/>
          <p:nvPr/>
        </p:nvGrpSpPr>
        <p:grpSpPr>
          <a:xfrm>
            <a:off x="4621660" y="644449"/>
            <a:ext cx="4224528" cy="4024800"/>
            <a:chOff x="1938100" y="1191125"/>
            <a:chExt cx="3459325" cy="3295775"/>
          </a:xfrm>
        </p:grpSpPr>
        <p:sp>
          <p:nvSpPr>
            <p:cNvPr id="320" name="Google Shape;320;p51"/>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1"/>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1"/>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1"/>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1"/>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1"/>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1"/>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1"/>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1"/>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1"/>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1"/>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1"/>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1"/>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1"/>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1"/>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1"/>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1"/>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1"/>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1"/>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1"/>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1"/>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1"/>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1"/>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1"/>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1"/>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1"/>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1"/>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1"/>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1"/>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1"/>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1"/>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1"/>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1"/>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1"/>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1"/>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1"/>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1"/>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1"/>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1"/>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1"/>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1"/>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1"/>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1"/>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1"/>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1"/>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1"/>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1"/>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1"/>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1"/>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1"/>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1"/>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1"/>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1"/>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1"/>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1"/>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62"/>
          <p:cNvSpPr txBox="1">
            <a:spLocks noGrp="1"/>
          </p:cNvSpPr>
          <p:nvPr>
            <p:ph type="title"/>
          </p:nvPr>
        </p:nvSpPr>
        <p:spPr>
          <a:xfrm>
            <a:off x="720000" y="2498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 SERIE: </a:t>
            </a:r>
            <a:r>
              <a:rPr lang="en" dirty="0">
                <a:solidFill>
                  <a:schemeClr val="accent1"/>
                </a:solidFill>
                <a:latin typeface="Overpass SemiBold"/>
                <a:sym typeface="Overpass SemiBold"/>
              </a:rPr>
              <a:t>AVERAGE SALES ANALYSIS</a:t>
            </a:r>
            <a:endParaRPr dirty="0">
              <a:solidFill>
                <a:schemeClr val="accent1"/>
              </a:solidFill>
              <a:latin typeface="Overpass SemiBold"/>
              <a:ea typeface="Overpass SemiBold"/>
              <a:cs typeface="Overpass SemiBold"/>
              <a:sym typeface="Overpass SemiBold"/>
            </a:endParaRPr>
          </a:p>
        </p:txBody>
      </p:sp>
      <p:sp>
        <p:nvSpPr>
          <p:cNvPr id="10" name="TextBox 9">
            <a:extLst>
              <a:ext uri="{FF2B5EF4-FFF2-40B4-BE49-F238E27FC236}">
                <a16:creationId xmlns:a16="http://schemas.microsoft.com/office/drawing/2014/main" id="{B29F22FA-51C8-48C2-B38E-6D9D4392A5A1}"/>
              </a:ext>
            </a:extLst>
          </p:cNvPr>
          <p:cNvSpPr txBox="1"/>
          <p:nvPr/>
        </p:nvSpPr>
        <p:spPr>
          <a:xfrm>
            <a:off x="465365" y="1509597"/>
            <a:ext cx="4604656" cy="2246769"/>
          </a:xfrm>
          <a:prstGeom prst="rect">
            <a:avLst/>
          </a:prstGeom>
          <a:noFill/>
        </p:spPr>
        <p:txBody>
          <a:bodyPr wrap="square">
            <a:spAutoFit/>
          </a:bodyPr>
          <a:lstStyle/>
          <a:p>
            <a:pPr marL="285750" indent="-285750">
              <a:buFont typeface="Arial" panose="020B0604020202020204" pitchFamily="34" charset="0"/>
              <a:buChar char="•"/>
            </a:pPr>
            <a:r>
              <a:rPr lang="en-US" b="1" dirty="0">
                <a:latin typeface="Source Sans Pro" panose="020B0503030403020204" pitchFamily="34" charset="0"/>
                <a:ea typeface="Source Sans Pro" panose="020B0503030403020204" pitchFamily="34" charset="0"/>
              </a:rPr>
              <a:t>Mondays on the 10th </a:t>
            </a:r>
            <a:r>
              <a:rPr lang="en-US" dirty="0">
                <a:latin typeface="Source Sans Pro" panose="020B0503030403020204" pitchFamily="34" charset="0"/>
                <a:ea typeface="Source Sans Pro" panose="020B0503030403020204" pitchFamily="34" charset="0"/>
              </a:rPr>
              <a:t>of each month generate the </a:t>
            </a:r>
            <a:r>
              <a:rPr lang="en-US" b="1" dirty="0">
                <a:latin typeface="Source Sans Pro" panose="020B0503030403020204" pitchFamily="34" charset="0"/>
                <a:ea typeface="Source Sans Pro" panose="020B0503030403020204" pitchFamily="34" charset="0"/>
              </a:rPr>
              <a:t>highest sales</a:t>
            </a:r>
          </a:p>
          <a:p>
            <a:pPr marL="28575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Two other days, Sundays on the 18th of each month and Mondays on the 2nd of each month, also generate high sales. In addition to Mondays on the 10th, Sundays on the 18th and Mondays on the 2nd of each month show a similar pattern of high sales</a:t>
            </a:r>
          </a:p>
          <a:p>
            <a:pPr marL="28575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Considering the entirety of the data, it can be concluded that Mondays, in general, have the highest daily sales compared to other days of the week.</a:t>
            </a:r>
          </a:p>
        </p:txBody>
      </p:sp>
      <p:pic>
        <p:nvPicPr>
          <p:cNvPr id="11" name="Picture 10">
            <a:extLst>
              <a:ext uri="{FF2B5EF4-FFF2-40B4-BE49-F238E27FC236}">
                <a16:creationId xmlns:a16="http://schemas.microsoft.com/office/drawing/2014/main" id="{E4ACF402-F39D-49D3-9294-A0E614749CED}"/>
              </a:ext>
            </a:extLst>
          </p:cNvPr>
          <p:cNvPicPr>
            <a:picLocks noChangeAspect="1"/>
          </p:cNvPicPr>
          <p:nvPr/>
        </p:nvPicPr>
        <p:blipFill>
          <a:blip r:embed="rId3"/>
          <a:stretch>
            <a:fillRect/>
          </a:stretch>
        </p:blipFill>
        <p:spPr>
          <a:xfrm>
            <a:off x="5446766" y="898071"/>
            <a:ext cx="3231869" cy="4155622"/>
          </a:xfrm>
          <a:prstGeom prst="rect">
            <a:avLst/>
          </a:prstGeom>
        </p:spPr>
      </p:pic>
      <p:sp>
        <p:nvSpPr>
          <p:cNvPr id="12" name="Rectangle 11">
            <a:extLst>
              <a:ext uri="{FF2B5EF4-FFF2-40B4-BE49-F238E27FC236}">
                <a16:creationId xmlns:a16="http://schemas.microsoft.com/office/drawing/2014/main" id="{8C6D3D96-1EF1-4A96-8733-EA49542C128D}"/>
              </a:ext>
            </a:extLst>
          </p:cNvPr>
          <p:cNvSpPr/>
          <p:nvPr/>
        </p:nvSpPr>
        <p:spPr>
          <a:xfrm>
            <a:off x="5396593" y="1325594"/>
            <a:ext cx="941976" cy="1232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24F1CD-72AD-4527-86C3-1AF3C511E00C}"/>
              </a:ext>
            </a:extLst>
          </p:cNvPr>
          <p:cNvSpPr/>
          <p:nvPr/>
        </p:nvSpPr>
        <p:spPr>
          <a:xfrm>
            <a:off x="5396594" y="2320044"/>
            <a:ext cx="1354574" cy="1232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5B2E01-F15F-4995-BCED-090F1F7279B3}"/>
              </a:ext>
            </a:extLst>
          </p:cNvPr>
          <p:cNvSpPr/>
          <p:nvPr/>
        </p:nvSpPr>
        <p:spPr>
          <a:xfrm>
            <a:off x="5396593" y="3318745"/>
            <a:ext cx="941975" cy="1232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8A64ED-FB9F-4088-BF77-CCE394A691A1}"/>
              </a:ext>
            </a:extLst>
          </p:cNvPr>
          <p:cNvSpPr/>
          <p:nvPr/>
        </p:nvSpPr>
        <p:spPr>
          <a:xfrm>
            <a:off x="6338568" y="973907"/>
            <a:ext cx="412600" cy="41380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506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3" name="Google Shape;858;p62">
            <a:extLst>
              <a:ext uri="{FF2B5EF4-FFF2-40B4-BE49-F238E27FC236}">
                <a16:creationId xmlns:a16="http://schemas.microsoft.com/office/drawing/2014/main" id="{829483E0-42E9-448A-BBF6-CF5FCBDC407A}"/>
              </a:ext>
            </a:extLst>
          </p:cNvPr>
          <p:cNvSpPr txBox="1">
            <a:spLocks/>
          </p:cNvSpPr>
          <p:nvPr/>
        </p:nvSpPr>
        <p:spPr>
          <a:xfrm>
            <a:off x="0" y="131732"/>
            <a:ext cx="92011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400" dirty="0"/>
              <a:t>STORE ANALYSIS: </a:t>
            </a:r>
            <a:r>
              <a:rPr lang="en-US" sz="2400" dirty="0">
                <a:solidFill>
                  <a:schemeClr val="accent1"/>
                </a:solidFill>
                <a:latin typeface="Overpass SemiBold"/>
                <a:sym typeface="Overpass SemiBold"/>
              </a:rPr>
              <a:t>SHIP MODE BY REGION AND STATE SALES</a:t>
            </a:r>
            <a:endParaRPr lang="en-US" sz="2400" dirty="0">
              <a:solidFill>
                <a:schemeClr val="accent1"/>
              </a:solidFill>
              <a:latin typeface="Overpass SemiBold"/>
              <a:ea typeface="Overpass SemiBold"/>
              <a:cs typeface="Overpass SemiBold"/>
              <a:sym typeface="Overpass SemiBold"/>
            </a:endParaRPr>
          </a:p>
        </p:txBody>
      </p:sp>
      <p:pic>
        <p:nvPicPr>
          <p:cNvPr id="12" name="Picture 11">
            <a:extLst>
              <a:ext uri="{FF2B5EF4-FFF2-40B4-BE49-F238E27FC236}">
                <a16:creationId xmlns:a16="http://schemas.microsoft.com/office/drawing/2014/main" id="{A7FCDCE8-9305-4650-BD9B-75435CD25307}"/>
              </a:ext>
            </a:extLst>
          </p:cNvPr>
          <p:cNvPicPr>
            <a:picLocks noChangeAspect="1"/>
          </p:cNvPicPr>
          <p:nvPr/>
        </p:nvPicPr>
        <p:blipFill>
          <a:blip r:embed="rId3"/>
          <a:stretch>
            <a:fillRect/>
          </a:stretch>
        </p:blipFill>
        <p:spPr>
          <a:xfrm>
            <a:off x="432708" y="704432"/>
            <a:ext cx="3926020" cy="2259450"/>
          </a:xfrm>
          <a:prstGeom prst="rect">
            <a:avLst/>
          </a:prstGeom>
        </p:spPr>
      </p:pic>
      <p:sp>
        <p:nvSpPr>
          <p:cNvPr id="14" name="Text Placeholder 2">
            <a:extLst>
              <a:ext uri="{FF2B5EF4-FFF2-40B4-BE49-F238E27FC236}">
                <a16:creationId xmlns:a16="http://schemas.microsoft.com/office/drawing/2014/main" id="{C69C45E1-884E-4F01-8E92-B47D9D0EE76C}"/>
              </a:ext>
            </a:extLst>
          </p:cNvPr>
          <p:cNvSpPr txBox="1">
            <a:spLocks/>
          </p:cNvSpPr>
          <p:nvPr/>
        </p:nvSpPr>
        <p:spPr>
          <a:xfrm>
            <a:off x="119877" y="2893307"/>
            <a:ext cx="4238851" cy="22501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a:buFont typeface="Arial" panose="020B0604020202020204" pitchFamily="34" charset="0"/>
              <a:buChar char="•"/>
            </a:pPr>
            <a:r>
              <a:rPr lang="en-US" sz="1400" b="1" dirty="0">
                <a:solidFill>
                  <a:schemeClr val="bg1">
                    <a:lumMod val="10000"/>
                  </a:schemeClr>
                </a:solidFill>
                <a:latin typeface="Source Sans Pro" panose="020B0503030403020204" pitchFamily="34" charset="0"/>
                <a:ea typeface="Source Sans Pro" panose="020B0503030403020204" pitchFamily="34" charset="0"/>
              </a:rPr>
              <a:t>Wyoming</a:t>
            </a:r>
            <a:r>
              <a:rPr lang="en-US" sz="1400" dirty="0">
                <a:solidFill>
                  <a:schemeClr val="bg1">
                    <a:lumMod val="10000"/>
                  </a:schemeClr>
                </a:solidFill>
                <a:latin typeface="Source Sans Pro" panose="020B0503030403020204" pitchFamily="34" charset="0"/>
                <a:ea typeface="Source Sans Pro" panose="020B0503030403020204" pitchFamily="34" charset="0"/>
              </a:rPr>
              <a:t> is the state with </a:t>
            </a:r>
            <a:r>
              <a:rPr lang="en-US" sz="1400" b="1" dirty="0">
                <a:solidFill>
                  <a:schemeClr val="bg1">
                    <a:lumMod val="10000"/>
                  </a:schemeClr>
                </a:solidFill>
                <a:latin typeface="Source Sans Pro" panose="020B0503030403020204" pitchFamily="34" charset="0"/>
                <a:ea typeface="Source Sans Pro" panose="020B0503030403020204" pitchFamily="34" charset="0"/>
              </a:rPr>
              <a:t>the highest sales</a:t>
            </a:r>
            <a:r>
              <a:rPr lang="en-US" sz="1400" dirty="0">
                <a:solidFill>
                  <a:schemeClr val="bg1">
                    <a:lumMod val="10000"/>
                  </a:schemeClr>
                </a:solidFill>
                <a:latin typeface="Source Sans Pro" panose="020B0503030403020204" pitchFamily="34" charset="0"/>
                <a:ea typeface="Source Sans Pro" panose="020B0503030403020204" pitchFamily="34" charset="0"/>
              </a:rPr>
              <a:t>, amounting to $1,603. They use standard-class ship mode </a:t>
            </a:r>
          </a:p>
          <a:p>
            <a:pPr>
              <a:buFont typeface="Arial" panose="020B0604020202020204" pitchFamily="34" charset="0"/>
              <a:buChar char="•"/>
            </a:pPr>
            <a:r>
              <a:rPr lang="en-US" sz="1400" dirty="0">
                <a:solidFill>
                  <a:schemeClr val="bg1">
                    <a:lumMod val="10000"/>
                  </a:schemeClr>
                </a:solidFill>
                <a:latin typeface="Source Sans Pro" panose="020B0503030403020204" pitchFamily="34" charset="0"/>
                <a:ea typeface="Source Sans Pro" panose="020B0503030403020204" pitchFamily="34" charset="0"/>
              </a:rPr>
              <a:t>North Carolina is ranked second in terms of sales, with a total of $876. They use same-day ship mode </a:t>
            </a:r>
          </a:p>
          <a:p>
            <a:pPr>
              <a:buFont typeface="Arial" panose="020B0604020202020204" pitchFamily="34" charset="0"/>
              <a:buChar char="•"/>
            </a:pPr>
            <a:r>
              <a:rPr lang="en-US" sz="1400" dirty="0">
                <a:solidFill>
                  <a:schemeClr val="bg1">
                    <a:lumMod val="10000"/>
                  </a:schemeClr>
                </a:solidFill>
                <a:latin typeface="Source Sans Pro" panose="020B0503030403020204" pitchFamily="34" charset="0"/>
                <a:ea typeface="Source Sans Pro" panose="020B0503030403020204" pitchFamily="34" charset="0"/>
              </a:rPr>
              <a:t>Vermont is ranked third with sales amounting to $821. They use standard-class ship mode</a:t>
            </a:r>
          </a:p>
        </p:txBody>
      </p:sp>
      <p:pic>
        <p:nvPicPr>
          <p:cNvPr id="15" name="Picture 14">
            <a:extLst>
              <a:ext uri="{FF2B5EF4-FFF2-40B4-BE49-F238E27FC236}">
                <a16:creationId xmlns:a16="http://schemas.microsoft.com/office/drawing/2014/main" id="{C8EEB42C-3D1E-4721-BF14-759FFE96F3C2}"/>
              </a:ext>
            </a:extLst>
          </p:cNvPr>
          <p:cNvPicPr>
            <a:picLocks noChangeAspect="1"/>
          </p:cNvPicPr>
          <p:nvPr/>
        </p:nvPicPr>
        <p:blipFill>
          <a:blip r:embed="rId4"/>
          <a:stretch>
            <a:fillRect/>
          </a:stretch>
        </p:blipFill>
        <p:spPr>
          <a:xfrm>
            <a:off x="4498520" y="697698"/>
            <a:ext cx="4338768" cy="2250192"/>
          </a:xfrm>
          <a:prstGeom prst="rect">
            <a:avLst/>
          </a:prstGeom>
        </p:spPr>
      </p:pic>
      <p:pic>
        <p:nvPicPr>
          <p:cNvPr id="16" name="Picture 15">
            <a:extLst>
              <a:ext uri="{FF2B5EF4-FFF2-40B4-BE49-F238E27FC236}">
                <a16:creationId xmlns:a16="http://schemas.microsoft.com/office/drawing/2014/main" id="{F9EB2D7B-59C5-40E1-B2FF-FBC78C9C660B}"/>
              </a:ext>
            </a:extLst>
          </p:cNvPr>
          <p:cNvPicPr>
            <a:picLocks noChangeAspect="1"/>
          </p:cNvPicPr>
          <p:nvPr/>
        </p:nvPicPr>
        <p:blipFill>
          <a:blip r:embed="rId5"/>
          <a:stretch>
            <a:fillRect/>
          </a:stretch>
        </p:blipFill>
        <p:spPr>
          <a:xfrm>
            <a:off x="4498520" y="2923397"/>
            <a:ext cx="4338768" cy="1975172"/>
          </a:xfrm>
          <a:prstGeom prst="rect">
            <a:avLst/>
          </a:prstGeom>
        </p:spPr>
      </p:pic>
      <p:sp>
        <p:nvSpPr>
          <p:cNvPr id="2" name="Rectangle 1">
            <a:extLst>
              <a:ext uri="{FF2B5EF4-FFF2-40B4-BE49-F238E27FC236}">
                <a16:creationId xmlns:a16="http://schemas.microsoft.com/office/drawing/2014/main" id="{0FF3EFC1-8D89-4CBF-926F-5D284E183B2B}"/>
              </a:ext>
            </a:extLst>
          </p:cNvPr>
          <p:cNvSpPr/>
          <p:nvPr/>
        </p:nvSpPr>
        <p:spPr>
          <a:xfrm>
            <a:off x="4464425" y="4800600"/>
            <a:ext cx="4442812" cy="1308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84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3" name="Google Shape;858;p62">
            <a:extLst>
              <a:ext uri="{FF2B5EF4-FFF2-40B4-BE49-F238E27FC236}">
                <a16:creationId xmlns:a16="http://schemas.microsoft.com/office/drawing/2014/main" id="{829483E0-42E9-448A-BBF6-CF5FCBDC407A}"/>
              </a:ext>
            </a:extLst>
          </p:cNvPr>
          <p:cNvSpPr txBox="1">
            <a:spLocks/>
          </p:cNvSpPr>
          <p:nvPr/>
        </p:nvSpPr>
        <p:spPr>
          <a:xfrm>
            <a:off x="0" y="131732"/>
            <a:ext cx="92011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2800" b="0" i="0" u="none" strike="noStrike" cap="none">
                <a:solidFill>
                  <a:schemeClr val="dk1"/>
                </a:solidFill>
                <a:latin typeface="Overpass Black"/>
                <a:ea typeface="Overpass Black"/>
                <a:cs typeface="Overpass Black"/>
                <a:sym typeface="Overpass Black"/>
              </a:defRPr>
            </a:lvl9pPr>
          </a:lstStyle>
          <a:p>
            <a:r>
              <a:rPr lang="en-US" sz="2800" dirty="0"/>
              <a:t>CUSTOMER ANALYSIS: </a:t>
            </a:r>
            <a:r>
              <a:rPr lang="en-US" sz="2800" dirty="0">
                <a:solidFill>
                  <a:schemeClr val="accent1"/>
                </a:solidFill>
                <a:latin typeface="Overpass SemiBold"/>
                <a:sym typeface="Overpass SemiBold"/>
              </a:rPr>
              <a:t>STATE BY SEGMENT SALES</a:t>
            </a:r>
            <a:endParaRPr lang="en-US" sz="2800" dirty="0">
              <a:solidFill>
                <a:schemeClr val="accent1"/>
              </a:solidFill>
              <a:latin typeface="Overpass SemiBold"/>
              <a:ea typeface="Overpass SemiBold"/>
              <a:cs typeface="Overpass SemiBold"/>
              <a:sym typeface="Overpass SemiBold"/>
            </a:endParaRPr>
          </a:p>
        </p:txBody>
      </p:sp>
      <p:sp>
        <p:nvSpPr>
          <p:cNvPr id="6" name="Text Placeholder 2">
            <a:extLst>
              <a:ext uri="{FF2B5EF4-FFF2-40B4-BE49-F238E27FC236}">
                <a16:creationId xmlns:a16="http://schemas.microsoft.com/office/drawing/2014/main" id="{4775EAFE-114F-4FAF-A59E-D51CEA57AF74}"/>
              </a:ext>
            </a:extLst>
          </p:cNvPr>
          <p:cNvSpPr txBox="1">
            <a:spLocks/>
          </p:cNvSpPr>
          <p:nvPr/>
        </p:nvSpPr>
        <p:spPr>
          <a:xfrm>
            <a:off x="311700" y="3722217"/>
            <a:ext cx="7989462" cy="5606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endParaRPr lang="en-US" sz="1400" dirty="0">
              <a:latin typeface="Source Sans Pro" panose="020B0503030403020204" pitchFamily="34" charset="0"/>
              <a:ea typeface="Source Sans Pro" panose="020B0503030403020204" pitchFamily="34" charset="0"/>
            </a:endParaRPr>
          </a:p>
        </p:txBody>
      </p:sp>
      <p:pic>
        <p:nvPicPr>
          <p:cNvPr id="7" name="Picture 6">
            <a:extLst>
              <a:ext uri="{FF2B5EF4-FFF2-40B4-BE49-F238E27FC236}">
                <a16:creationId xmlns:a16="http://schemas.microsoft.com/office/drawing/2014/main" id="{72D94F7C-F8F4-448D-97AF-76821DDB4390}"/>
              </a:ext>
            </a:extLst>
          </p:cNvPr>
          <p:cNvPicPr>
            <a:picLocks noChangeAspect="1"/>
          </p:cNvPicPr>
          <p:nvPr/>
        </p:nvPicPr>
        <p:blipFill rotWithShape="1">
          <a:blip r:embed="rId3"/>
          <a:srcRect t="3659"/>
          <a:stretch/>
        </p:blipFill>
        <p:spPr>
          <a:xfrm>
            <a:off x="1519756" y="748457"/>
            <a:ext cx="2891777" cy="2849146"/>
          </a:xfrm>
          <a:prstGeom prst="rect">
            <a:avLst/>
          </a:prstGeom>
        </p:spPr>
      </p:pic>
      <p:pic>
        <p:nvPicPr>
          <p:cNvPr id="8" name="Picture 7">
            <a:extLst>
              <a:ext uri="{FF2B5EF4-FFF2-40B4-BE49-F238E27FC236}">
                <a16:creationId xmlns:a16="http://schemas.microsoft.com/office/drawing/2014/main" id="{1196C6AD-0E08-4FC2-BE58-59FDFF4E4986}"/>
              </a:ext>
            </a:extLst>
          </p:cNvPr>
          <p:cNvPicPr>
            <a:picLocks noChangeAspect="1"/>
          </p:cNvPicPr>
          <p:nvPr/>
        </p:nvPicPr>
        <p:blipFill>
          <a:blip r:embed="rId4"/>
          <a:stretch>
            <a:fillRect/>
          </a:stretch>
        </p:blipFill>
        <p:spPr>
          <a:xfrm>
            <a:off x="4533359" y="712144"/>
            <a:ext cx="2891777" cy="2766047"/>
          </a:xfrm>
          <a:prstGeom prst="rect">
            <a:avLst/>
          </a:prstGeom>
        </p:spPr>
      </p:pic>
      <p:sp>
        <p:nvSpPr>
          <p:cNvPr id="9" name="Rectangle 8">
            <a:extLst>
              <a:ext uri="{FF2B5EF4-FFF2-40B4-BE49-F238E27FC236}">
                <a16:creationId xmlns:a16="http://schemas.microsoft.com/office/drawing/2014/main" id="{618B6D4A-4D78-44D5-A8B1-F59196A88397}"/>
              </a:ext>
            </a:extLst>
          </p:cNvPr>
          <p:cNvSpPr/>
          <p:nvPr/>
        </p:nvSpPr>
        <p:spPr>
          <a:xfrm>
            <a:off x="4508866" y="3363686"/>
            <a:ext cx="2969618" cy="114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5D79BD-48FE-46B3-B652-E0E627DB314C}"/>
              </a:ext>
            </a:extLst>
          </p:cNvPr>
          <p:cNvSpPr/>
          <p:nvPr/>
        </p:nvSpPr>
        <p:spPr>
          <a:xfrm>
            <a:off x="4508866" y="2816679"/>
            <a:ext cx="2969618" cy="114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E53123A-32EC-4E87-AA66-B842A7273C1E}"/>
              </a:ext>
            </a:extLst>
          </p:cNvPr>
          <p:cNvSpPr txBox="1"/>
          <p:nvPr/>
        </p:nvSpPr>
        <p:spPr>
          <a:xfrm>
            <a:off x="577269" y="3810267"/>
            <a:ext cx="7989461" cy="1169551"/>
          </a:xfrm>
          <a:prstGeom prst="rect">
            <a:avLst/>
          </a:prstGeom>
          <a:noFill/>
        </p:spPr>
        <p:txBody>
          <a:bodyPr wrap="square">
            <a:spAutoFit/>
          </a:bodyPr>
          <a:lstStyle/>
          <a:p>
            <a:pPr marL="285750" indent="-285750">
              <a:buFont typeface="Arial" panose="020B0604020202020204" pitchFamily="34" charset="0"/>
              <a:buChar char="•"/>
            </a:pPr>
            <a:r>
              <a:rPr lang="en-US" sz="1400" b="1" dirty="0">
                <a:solidFill>
                  <a:schemeClr val="bg1">
                    <a:lumMod val="10000"/>
                  </a:schemeClr>
                </a:solidFill>
                <a:latin typeface="Source Sans Pro" panose="020B0503030403020204" pitchFamily="34" charset="0"/>
                <a:ea typeface="Source Sans Pro" panose="020B0503030403020204" pitchFamily="34" charset="0"/>
              </a:rPr>
              <a:t>Wyoming</a:t>
            </a:r>
            <a:r>
              <a:rPr lang="en-US" sz="1400" dirty="0">
                <a:solidFill>
                  <a:schemeClr val="bg1">
                    <a:lumMod val="10000"/>
                  </a:schemeClr>
                </a:solidFill>
                <a:latin typeface="Source Sans Pro" panose="020B0503030403020204" pitchFamily="34" charset="0"/>
                <a:ea typeface="Source Sans Pro" panose="020B0503030403020204" pitchFamily="34" charset="0"/>
              </a:rPr>
              <a:t> stands out with the highest sales among all states. Specifically, </a:t>
            </a:r>
            <a:r>
              <a:rPr lang="en-US" sz="1400" b="1" dirty="0">
                <a:solidFill>
                  <a:schemeClr val="bg1">
                    <a:lumMod val="10000"/>
                  </a:schemeClr>
                </a:solidFill>
                <a:latin typeface="Source Sans Pro" panose="020B0503030403020204" pitchFamily="34" charset="0"/>
                <a:ea typeface="Source Sans Pro" panose="020B0503030403020204" pitchFamily="34" charset="0"/>
              </a:rPr>
              <a:t>the Home Office segment </a:t>
            </a:r>
            <a:r>
              <a:rPr lang="en-US" sz="1400" dirty="0">
                <a:solidFill>
                  <a:schemeClr val="bg1">
                    <a:lumMod val="10000"/>
                  </a:schemeClr>
                </a:solidFill>
                <a:latin typeface="Source Sans Pro" panose="020B0503030403020204" pitchFamily="34" charset="0"/>
                <a:ea typeface="Source Sans Pro" panose="020B0503030403020204" pitchFamily="34" charset="0"/>
              </a:rPr>
              <a:t>in Wyoming generated sales amounting to $1,603. </a:t>
            </a:r>
          </a:p>
          <a:p>
            <a:pPr marL="285750" indent="-285750">
              <a:buFont typeface="Arial" panose="020B0604020202020204" pitchFamily="34" charset="0"/>
              <a:buChar char="•"/>
            </a:pPr>
            <a:r>
              <a:rPr lang="en-US" sz="1400" dirty="0">
                <a:solidFill>
                  <a:schemeClr val="bg1">
                    <a:lumMod val="10000"/>
                  </a:schemeClr>
                </a:solidFill>
                <a:latin typeface="Source Sans Pro" panose="020B0503030403020204" pitchFamily="34" charset="0"/>
                <a:ea typeface="Source Sans Pro" panose="020B0503030403020204" pitchFamily="34" charset="0"/>
              </a:rPr>
              <a:t>Moving on to Vermont, it is noteworthy that the state ranks second and third in terms of sales for the Home Office and Corporate segments, respectively. The Home Office segment in Vermont generated sales of $1,295, while the Corporate segment achieved sales of $1,256.</a:t>
            </a:r>
          </a:p>
        </p:txBody>
      </p:sp>
    </p:spTree>
    <p:extLst>
      <p:ext uri="{BB962C8B-B14F-4D97-AF65-F5344CB8AC3E}">
        <p14:creationId xmlns:p14="http://schemas.microsoft.com/office/powerpoint/2010/main" val="34036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62"/>
          <p:cNvSpPr txBox="1">
            <a:spLocks noGrp="1"/>
          </p:cNvSpPr>
          <p:nvPr>
            <p:ph type="title"/>
          </p:nvPr>
        </p:nvSpPr>
        <p:spPr>
          <a:xfrm>
            <a:off x="822139" y="4012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PROFIT </a:t>
            </a:r>
            <a:r>
              <a:rPr lang="en" dirty="0">
                <a:solidFill>
                  <a:schemeClr val="accent1"/>
                </a:solidFill>
                <a:latin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sp>
        <p:nvSpPr>
          <p:cNvPr id="3" name="Text Placeholder 2">
            <a:extLst>
              <a:ext uri="{FF2B5EF4-FFF2-40B4-BE49-F238E27FC236}">
                <a16:creationId xmlns:a16="http://schemas.microsoft.com/office/drawing/2014/main" id="{A6081AC7-6B93-4B46-8084-C1912D6B279F}"/>
              </a:ext>
            </a:extLst>
          </p:cNvPr>
          <p:cNvSpPr txBox="1">
            <a:spLocks/>
          </p:cNvSpPr>
          <p:nvPr/>
        </p:nvSpPr>
        <p:spPr>
          <a:xfrm>
            <a:off x="259933" y="1214486"/>
            <a:ext cx="2808000" cy="3179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a:buFont typeface="Arial" panose="020B0604020202020204" pitchFamily="34" charset="0"/>
              <a:buChar char="•"/>
            </a:pPr>
            <a:r>
              <a:rPr lang="en-US" sz="1400" b="1" dirty="0">
                <a:solidFill>
                  <a:schemeClr val="bg1">
                    <a:lumMod val="10000"/>
                  </a:schemeClr>
                </a:solidFill>
                <a:latin typeface="Source Sans Pro" panose="020B0503030403020204" pitchFamily="34" charset="0"/>
                <a:ea typeface="Source Sans Pro" panose="020B0503030403020204" pitchFamily="34" charset="0"/>
              </a:rPr>
              <a:t>Copiers have the highest sales of $2,199 and the highest profit of $817.9</a:t>
            </a:r>
            <a:r>
              <a:rPr lang="en-US" sz="1400" dirty="0">
                <a:solidFill>
                  <a:schemeClr val="bg1">
                    <a:lumMod val="10000"/>
                  </a:schemeClr>
                </a:solidFill>
                <a:latin typeface="Source Sans Pro" panose="020B0503030403020204" pitchFamily="34" charset="0"/>
                <a:ea typeface="Source Sans Pro" panose="020B0503030403020204" pitchFamily="34" charset="0"/>
              </a:rPr>
              <a:t>.</a:t>
            </a:r>
          </a:p>
          <a:p>
            <a:pPr>
              <a:buFont typeface="Arial" panose="020B0604020202020204" pitchFamily="34" charset="0"/>
              <a:buChar char="•"/>
            </a:pPr>
            <a:r>
              <a:rPr lang="en-US" sz="1400" dirty="0">
                <a:solidFill>
                  <a:schemeClr val="bg1">
                    <a:lumMod val="10000"/>
                  </a:schemeClr>
                </a:solidFill>
                <a:latin typeface="Source Sans Pro" panose="020B0503030403020204" pitchFamily="34" charset="0"/>
                <a:ea typeface="Source Sans Pro" panose="020B0503030403020204" pitchFamily="34" charset="0"/>
              </a:rPr>
              <a:t>Several categories, including bookcases, supplies, and tables, have negative profits</a:t>
            </a:r>
          </a:p>
          <a:p>
            <a:pPr>
              <a:buFont typeface="Arial" panose="020B0604020202020204" pitchFamily="34" charset="0"/>
              <a:buChar char="•"/>
            </a:pPr>
            <a:r>
              <a:rPr lang="en-US" sz="1400" dirty="0">
                <a:solidFill>
                  <a:schemeClr val="bg1">
                    <a:lumMod val="10000"/>
                  </a:schemeClr>
                </a:solidFill>
                <a:latin typeface="Source Sans Pro" panose="020B0503030403020204" pitchFamily="34" charset="0"/>
                <a:ea typeface="Source Sans Pro" panose="020B0503030403020204" pitchFamily="34" charset="0"/>
              </a:rPr>
              <a:t>The table category has sales data of $649, but it suffers the most losses or negative values in terms of profit, specifically -$55.6. </a:t>
            </a:r>
          </a:p>
        </p:txBody>
      </p:sp>
      <p:pic>
        <p:nvPicPr>
          <p:cNvPr id="4" name="Picture 3">
            <a:extLst>
              <a:ext uri="{FF2B5EF4-FFF2-40B4-BE49-F238E27FC236}">
                <a16:creationId xmlns:a16="http://schemas.microsoft.com/office/drawing/2014/main" id="{E27AB180-B621-4E3C-8102-1673AA9B5692}"/>
              </a:ext>
            </a:extLst>
          </p:cNvPr>
          <p:cNvPicPr>
            <a:picLocks noChangeAspect="1"/>
          </p:cNvPicPr>
          <p:nvPr/>
        </p:nvPicPr>
        <p:blipFill>
          <a:blip r:embed="rId3"/>
          <a:stretch>
            <a:fillRect/>
          </a:stretch>
        </p:blipFill>
        <p:spPr>
          <a:xfrm>
            <a:off x="3285713" y="1284300"/>
            <a:ext cx="5692088" cy="3284700"/>
          </a:xfrm>
          <a:prstGeom prst="rect">
            <a:avLst/>
          </a:prstGeom>
        </p:spPr>
      </p:pic>
      <p:sp>
        <p:nvSpPr>
          <p:cNvPr id="5" name="Rectangle 4">
            <a:extLst>
              <a:ext uri="{FF2B5EF4-FFF2-40B4-BE49-F238E27FC236}">
                <a16:creationId xmlns:a16="http://schemas.microsoft.com/office/drawing/2014/main" id="{167B70F8-33C4-4ADA-A8DE-7DFCAF08D1BD}"/>
              </a:ext>
            </a:extLst>
          </p:cNvPr>
          <p:cNvSpPr/>
          <p:nvPr/>
        </p:nvSpPr>
        <p:spPr>
          <a:xfrm>
            <a:off x="3412671" y="2351315"/>
            <a:ext cx="5565130" cy="220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C08E19-A41B-4B03-B1B4-5C90184733E1}"/>
              </a:ext>
            </a:extLst>
          </p:cNvPr>
          <p:cNvSpPr/>
          <p:nvPr/>
        </p:nvSpPr>
        <p:spPr>
          <a:xfrm>
            <a:off x="3526971" y="4008665"/>
            <a:ext cx="3829050" cy="220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48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62"/>
          <p:cNvSpPr txBox="1">
            <a:spLocks noGrp="1"/>
          </p:cNvSpPr>
          <p:nvPr>
            <p:ph type="title"/>
          </p:nvPr>
        </p:nvSpPr>
        <p:spPr>
          <a:xfrm>
            <a:off x="822139" y="27874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PROFIT </a:t>
            </a:r>
            <a:r>
              <a:rPr lang="en" dirty="0">
                <a:solidFill>
                  <a:schemeClr val="accent1"/>
                </a:solidFill>
                <a:latin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sp>
        <p:nvSpPr>
          <p:cNvPr id="3" name="Text Placeholder 2">
            <a:extLst>
              <a:ext uri="{FF2B5EF4-FFF2-40B4-BE49-F238E27FC236}">
                <a16:creationId xmlns:a16="http://schemas.microsoft.com/office/drawing/2014/main" id="{B83B4B1B-E626-4B5D-BBDD-2A1F46BA3B73}"/>
              </a:ext>
            </a:extLst>
          </p:cNvPr>
          <p:cNvSpPr txBox="1">
            <a:spLocks/>
          </p:cNvSpPr>
          <p:nvPr/>
        </p:nvSpPr>
        <p:spPr>
          <a:xfrm>
            <a:off x="470957" y="4028046"/>
            <a:ext cx="8406363" cy="5606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a:buFont typeface="Arial" panose="020B0604020202020204" pitchFamily="34" charset="0"/>
              <a:buChar char="•"/>
            </a:pPr>
            <a:r>
              <a:rPr lang="en-US" sz="1400" dirty="0">
                <a:solidFill>
                  <a:schemeClr val="bg1">
                    <a:lumMod val="10000"/>
                  </a:schemeClr>
                </a:solidFill>
                <a:latin typeface="Source Sans Pro" panose="020B0503030403020204" pitchFamily="34" charset="0"/>
                <a:ea typeface="Source Sans Pro" panose="020B0503030403020204" pitchFamily="34" charset="0"/>
              </a:rPr>
              <a:t>The highest segment by region is the </a:t>
            </a:r>
            <a:r>
              <a:rPr lang="en-US" sz="1400" b="1" dirty="0">
                <a:solidFill>
                  <a:schemeClr val="bg1">
                    <a:lumMod val="10000"/>
                  </a:schemeClr>
                </a:solidFill>
                <a:latin typeface="Source Sans Pro" panose="020B0503030403020204" pitchFamily="34" charset="0"/>
                <a:ea typeface="Source Sans Pro" panose="020B0503030403020204" pitchFamily="34" charset="0"/>
              </a:rPr>
              <a:t>Home Office segment in the East region</a:t>
            </a:r>
            <a:r>
              <a:rPr lang="en-US" sz="1400" dirty="0">
                <a:solidFill>
                  <a:schemeClr val="bg1">
                    <a:lumMod val="10000"/>
                  </a:schemeClr>
                </a:solidFill>
                <a:latin typeface="Source Sans Pro" panose="020B0503030403020204" pitchFamily="34" charset="0"/>
                <a:ea typeface="Source Sans Pro" panose="020B0503030403020204" pitchFamily="34" charset="0"/>
              </a:rPr>
              <a:t>, with sales amounting to $53.21.</a:t>
            </a:r>
          </a:p>
          <a:p>
            <a:pPr>
              <a:buFont typeface="Arial" panose="020B0604020202020204" pitchFamily="34" charset="0"/>
              <a:buChar char="•"/>
            </a:pPr>
            <a:r>
              <a:rPr lang="en-US" sz="1400" b="1" dirty="0">
                <a:solidFill>
                  <a:schemeClr val="bg1">
                    <a:lumMod val="10000"/>
                  </a:schemeClr>
                </a:solidFill>
                <a:latin typeface="Source Sans Pro" panose="020B0503030403020204" pitchFamily="34" charset="0"/>
                <a:ea typeface="Source Sans Pro" panose="020B0503030403020204" pitchFamily="34" charset="0"/>
              </a:rPr>
              <a:t>The highest segment by state is Vermont</a:t>
            </a:r>
            <a:r>
              <a:rPr lang="en-US" sz="1400" dirty="0">
                <a:solidFill>
                  <a:schemeClr val="bg1">
                    <a:lumMod val="10000"/>
                  </a:schemeClr>
                </a:solidFill>
                <a:latin typeface="Source Sans Pro" panose="020B0503030403020204" pitchFamily="34" charset="0"/>
                <a:ea typeface="Source Sans Pro" panose="020B0503030403020204" pitchFamily="34" charset="0"/>
              </a:rPr>
              <a:t>, with the Home Office segment generating sales of $336.6 and the Corporate segment generating sales of $306.6.</a:t>
            </a:r>
          </a:p>
          <a:p>
            <a:pPr>
              <a:buFont typeface="Arial" panose="020B0604020202020204" pitchFamily="34" charset="0"/>
              <a:buChar char="•"/>
            </a:pPr>
            <a:r>
              <a:rPr lang="en-US" sz="1400" dirty="0">
                <a:solidFill>
                  <a:schemeClr val="bg1">
                    <a:lumMod val="10000"/>
                  </a:schemeClr>
                </a:solidFill>
                <a:latin typeface="Source Sans Pro" panose="020B0503030403020204" pitchFamily="34" charset="0"/>
                <a:ea typeface="Source Sans Pro" panose="020B0503030403020204" pitchFamily="34" charset="0"/>
              </a:rPr>
              <a:t>The second-highest segment is in Indiana, with sales amounting to $299.8 in the Corporate segment.</a:t>
            </a:r>
          </a:p>
        </p:txBody>
      </p:sp>
      <p:pic>
        <p:nvPicPr>
          <p:cNvPr id="4" name="Picture 3">
            <a:extLst>
              <a:ext uri="{FF2B5EF4-FFF2-40B4-BE49-F238E27FC236}">
                <a16:creationId xmlns:a16="http://schemas.microsoft.com/office/drawing/2014/main" id="{0D5EDED1-DFCD-4270-AB5A-E0F655A04E92}"/>
              </a:ext>
            </a:extLst>
          </p:cNvPr>
          <p:cNvPicPr>
            <a:picLocks noChangeAspect="1"/>
          </p:cNvPicPr>
          <p:nvPr/>
        </p:nvPicPr>
        <p:blipFill>
          <a:blip r:embed="rId3"/>
          <a:stretch>
            <a:fillRect/>
          </a:stretch>
        </p:blipFill>
        <p:spPr>
          <a:xfrm>
            <a:off x="2986743" y="1009715"/>
            <a:ext cx="2627444" cy="2424589"/>
          </a:xfrm>
          <a:prstGeom prst="rect">
            <a:avLst/>
          </a:prstGeom>
        </p:spPr>
      </p:pic>
      <p:pic>
        <p:nvPicPr>
          <p:cNvPr id="5" name="Picture 4">
            <a:extLst>
              <a:ext uri="{FF2B5EF4-FFF2-40B4-BE49-F238E27FC236}">
                <a16:creationId xmlns:a16="http://schemas.microsoft.com/office/drawing/2014/main" id="{5FACBF9F-5367-4638-A66D-020A8C7244FF}"/>
              </a:ext>
            </a:extLst>
          </p:cNvPr>
          <p:cNvPicPr>
            <a:picLocks noChangeAspect="1"/>
          </p:cNvPicPr>
          <p:nvPr/>
        </p:nvPicPr>
        <p:blipFill>
          <a:blip r:embed="rId4"/>
          <a:stretch>
            <a:fillRect/>
          </a:stretch>
        </p:blipFill>
        <p:spPr>
          <a:xfrm>
            <a:off x="159165" y="1009716"/>
            <a:ext cx="2762262" cy="2639722"/>
          </a:xfrm>
          <a:prstGeom prst="rect">
            <a:avLst/>
          </a:prstGeom>
        </p:spPr>
      </p:pic>
      <p:pic>
        <p:nvPicPr>
          <p:cNvPr id="6" name="Picture 5">
            <a:extLst>
              <a:ext uri="{FF2B5EF4-FFF2-40B4-BE49-F238E27FC236}">
                <a16:creationId xmlns:a16="http://schemas.microsoft.com/office/drawing/2014/main" id="{EA124F54-3555-4B54-8582-ABE0DF2D1CE7}"/>
              </a:ext>
            </a:extLst>
          </p:cNvPr>
          <p:cNvPicPr>
            <a:picLocks noChangeAspect="1"/>
          </p:cNvPicPr>
          <p:nvPr/>
        </p:nvPicPr>
        <p:blipFill>
          <a:blip r:embed="rId5"/>
          <a:stretch>
            <a:fillRect/>
          </a:stretch>
        </p:blipFill>
        <p:spPr>
          <a:xfrm>
            <a:off x="5709315" y="1426156"/>
            <a:ext cx="3291848" cy="1854520"/>
          </a:xfrm>
          <a:prstGeom prst="rect">
            <a:avLst/>
          </a:prstGeom>
        </p:spPr>
      </p:pic>
      <p:sp>
        <p:nvSpPr>
          <p:cNvPr id="7" name="Rectangle 6">
            <a:extLst>
              <a:ext uri="{FF2B5EF4-FFF2-40B4-BE49-F238E27FC236}">
                <a16:creationId xmlns:a16="http://schemas.microsoft.com/office/drawing/2014/main" id="{8689DB4F-A2C9-49C8-9212-CCC13AFD1816}"/>
              </a:ext>
            </a:extLst>
          </p:cNvPr>
          <p:cNvSpPr/>
          <p:nvPr/>
        </p:nvSpPr>
        <p:spPr>
          <a:xfrm>
            <a:off x="2986743" y="2833008"/>
            <a:ext cx="2627444" cy="1387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F1B9C4-9BF5-4D0A-9030-07D4507AD134}"/>
              </a:ext>
            </a:extLst>
          </p:cNvPr>
          <p:cNvSpPr/>
          <p:nvPr/>
        </p:nvSpPr>
        <p:spPr>
          <a:xfrm>
            <a:off x="5679503" y="2833008"/>
            <a:ext cx="1929611" cy="4476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E8A4D9-A5A0-4239-B0D4-BC4222324A65}"/>
              </a:ext>
            </a:extLst>
          </p:cNvPr>
          <p:cNvSpPr/>
          <p:nvPr/>
        </p:nvSpPr>
        <p:spPr>
          <a:xfrm>
            <a:off x="159165" y="2326822"/>
            <a:ext cx="2151328" cy="114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438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62"/>
          <p:cNvSpPr txBox="1">
            <a:spLocks noGrp="1"/>
          </p:cNvSpPr>
          <p:nvPr>
            <p:ph type="title"/>
          </p:nvPr>
        </p:nvSpPr>
        <p:spPr>
          <a:xfrm>
            <a:off x="822139" y="311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MARKET BASKET </a:t>
            </a:r>
            <a:r>
              <a:rPr lang="en" dirty="0">
                <a:solidFill>
                  <a:schemeClr val="accent1"/>
                </a:solidFill>
                <a:latin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sp>
        <p:nvSpPr>
          <p:cNvPr id="3" name="Text Placeholder 8">
            <a:extLst>
              <a:ext uri="{FF2B5EF4-FFF2-40B4-BE49-F238E27FC236}">
                <a16:creationId xmlns:a16="http://schemas.microsoft.com/office/drawing/2014/main" id="{120D29FC-1219-4DAB-9325-A885F82D4D17}"/>
              </a:ext>
            </a:extLst>
          </p:cNvPr>
          <p:cNvSpPr txBox="1">
            <a:spLocks/>
          </p:cNvSpPr>
          <p:nvPr/>
        </p:nvSpPr>
        <p:spPr>
          <a:xfrm>
            <a:off x="5885610" y="1314156"/>
            <a:ext cx="2939144" cy="33049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800"/>
              <a:buFont typeface="Source Sans Pro"/>
              <a:buNone/>
              <a:defRPr sz="2000" b="0" i="0" u="none" strike="noStrike" cap="none">
                <a:solidFill>
                  <a:schemeClr val="dk1"/>
                </a:solidFill>
                <a:latin typeface="Overpass ExtraBold"/>
                <a:ea typeface="Overpass ExtraBold"/>
                <a:cs typeface="Overpass ExtraBold"/>
                <a:sym typeface="Overpass ExtraBold"/>
              </a:defRPr>
            </a:lvl1pPr>
            <a:lvl2pPr marL="914400" marR="0" lvl="1"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302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a:buFont typeface="Arial" panose="020B0604020202020204" pitchFamily="34" charset="0"/>
              <a:buChar char="•"/>
            </a:pPr>
            <a:r>
              <a:rPr lang="en-US" sz="1400" dirty="0">
                <a:solidFill>
                  <a:schemeClr val="bg1">
                    <a:lumMod val="10000"/>
                  </a:schemeClr>
                </a:solidFill>
                <a:latin typeface="Source Sans Pro" panose="020B0503030403020204" pitchFamily="34" charset="0"/>
                <a:ea typeface="Source Sans Pro" panose="020B0503030403020204" pitchFamily="34" charset="0"/>
              </a:rPr>
              <a:t>Customers tend to purchase products 1 and 2 together.</a:t>
            </a:r>
          </a:p>
          <a:p>
            <a:pPr>
              <a:buFont typeface="Arial" panose="020B0604020202020204" pitchFamily="34" charset="0"/>
              <a:buChar char="•"/>
            </a:pPr>
            <a:r>
              <a:rPr lang="en-US" sz="1400" dirty="0">
                <a:solidFill>
                  <a:schemeClr val="bg1">
                    <a:lumMod val="10000"/>
                  </a:schemeClr>
                </a:solidFill>
                <a:latin typeface="Source Sans Pro" panose="020B0503030403020204" pitchFamily="34" charset="0"/>
                <a:ea typeface="Source Sans Pro" panose="020B0503030403020204" pitchFamily="34" charset="0"/>
              </a:rPr>
              <a:t>The table is sorted based on the highest lift, indicating the association between the two products.</a:t>
            </a:r>
          </a:p>
          <a:p>
            <a:pPr>
              <a:buFont typeface="Arial" panose="020B0604020202020204" pitchFamily="34" charset="0"/>
              <a:buChar char="•"/>
            </a:pPr>
            <a:r>
              <a:rPr lang="en-US" sz="1400" dirty="0">
                <a:solidFill>
                  <a:schemeClr val="bg1">
                    <a:lumMod val="10000"/>
                  </a:schemeClr>
                </a:solidFill>
                <a:latin typeface="Source Sans Pro" panose="020B0503030403020204" pitchFamily="34" charset="0"/>
                <a:ea typeface="Source Sans Pro" panose="020B0503030403020204" pitchFamily="34" charset="0"/>
              </a:rPr>
              <a:t>Paper and binder are more often purchased together with other products</a:t>
            </a:r>
          </a:p>
        </p:txBody>
      </p:sp>
      <p:graphicFrame>
        <p:nvGraphicFramePr>
          <p:cNvPr id="4" name="Table 3">
            <a:extLst>
              <a:ext uri="{FF2B5EF4-FFF2-40B4-BE49-F238E27FC236}">
                <a16:creationId xmlns:a16="http://schemas.microsoft.com/office/drawing/2014/main" id="{FB23A6CE-48DC-4A9D-ACF8-5CCE986D6982}"/>
              </a:ext>
            </a:extLst>
          </p:cNvPr>
          <p:cNvGraphicFramePr>
            <a:graphicFrameLocks noGrp="1"/>
          </p:cNvGraphicFramePr>
          <p:nvPr>
            <p:extLst>
              <p:ext uri="{D42A27DB-BD31-4B8C-83A1-F6EECF244321}">
                <p14:modId xmlns:p14="http://schemas.microsoft.com/office/powerpoint/2010/main" val="3356887045"/>
              </p:ext>
            </p:extLst>
          </p:nvPr>
        </p:nvGraphicFramePr>
        <p:xfrm>
          <a:off x="2946466" y="1173017"/>
          <a:ext cx="2939144" cy="3635192"/>
        </p:xfrm>
        <a:graphic>
          <a:graphicData uri="http://schemas.openxmlformats.org/drawingml/2006/table">
            <a:tbl>
              <a:tblPr>
                <a:tableStyleId>{616DA210-FB5B-4158-B5E0-FEB733F419BA}</a:tableStyleId>
              </a:tblPr>
              <a:tblGrid>
                <a:gridCol w="1498387">
                  <a:extLst>
                    <a:ext uri="{9D8B030D-6E8A-4147-A177-3AD203B41FA5}">
                      <a16:colId xmlns:a16="http://schemas.microsoft.com/office/drawing/2014/main" val="878021792"/>
                    </a:ext>
                  </a:extLst>
                </a:gridCol>
                <a:gridCol w="1440757">
                  <a:extLst>
                    <a:ext uri="{9D8B030D-6E8A-4147-A177-3AD203B41FA5}">
                      <a16:colId xmlns:a16="http://schemas.microsoft.com/office/drawing/2014/main" val="785500844"/>
                    </a:ext>
                  </a:extLst>
                </a:gridCol>
              </a:tblGrid>
              <a:tr h="330472">
                <a:tc>
                  <a:txBody>
                    <a:bodyPr/>
                    <a:lstStyle/>
                    <a:p>
                      <a:pPr algn="ctr" fontAlgn="b"/>
                      <a:r>
                        <a:rPr lang="en-US" sz="1200" b="1" u="none" strike="noStrike" dirty="0">
                          <a:solidFill>
                            <a:schemeClr val="bg1">
                              <a:lumMod val="10000"/>
                            </a:schemeClr>
                          </a:solidFill>
                          <a:effectLst/>
                        </a:rPr>
                        <a:t>Product 1</a:t>
                      </a:r>
                      <a:endParaRPr lang="en-US" sz="1200" b="1"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accent5"/>
                    </a:solidFill>
                  </a:tcPr>
                </a:tc>
                <a:tc>
                  <a:txBody>
                    <a:bodyPr/>
                    <a:lstStyle/>
                    <a:p>
                      <a:pPr algn="ctr" fontAlgn="b"/>
                      <a:r>
                        <a:rPr lang="en-US" sz="1200" b="1" u="none" strike="noStrike" dirty="0">
                          <a:solidFill>
                            <a:schemeClr val="bg1">
                              <a:lumMod val="10000"/>
                            </a:schemeClr>
                          </a:solidFill>
                          <a:effectLst/>
                        </a:rPr>
                        <a:t>Product 2</a:t>
                      </a:r>
                      <a:endParaRPr lang="en-US" sz="1200" b="1"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accent5"/>
                    </a:solidFill>
                  </a:tcPr>
                </a:tc>
                <a:extLst>
                  <a:ext uri="{0D108BD9-81ED-4DB2-BD59-A6C34878D82A}">
                    <a16:rowId xmlns:a16="http://schemas.microsoft.com/office/drawing/2014/main" val="2739123366"/>
                  </a:ext>
                </a:extLst>
              </a:tr>
              <a:tr h="330472">
                <a:tc>
                  <a:txBody>
                    <a:bodyPr/>
                    <a:lstStyle/>
                    <a:p>
                      <a:pPr algn="ctr" fontAlgn="b"/>
                      <a:r>
                        <a:rPr lang="en-US" sz="1200" u="none" strike="noStrike" dirty="0">
                          <a:solidFill>
                            <a:schemeClr val="bg1">
                              <a:lumMod val="10000"/>
                            </a:schemeClr>
                          </a:solidFill>
                          <a:effectLst/>
                        </a:rPr>
                        <a:t>Storage</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tc>
                  <a:txBody>
                    <a:bodyPr/>
                    <a:lstStyle/>
                    <a:p>
                      <a:pPr algn="ctr" fontAlgn="b"/>
                      <a:r>
                        <a:rPr lang="en-US" sz="1200" u="none" strike="noStrike" dirty="0">
                          <a:solidFill>
                            <a:schemeClr val="bg1">
                              <a:lumMod val="10000"/>
                            </a:schemeClr>
                          </a:solidFill>
                          <a:effectLst/>
                        </a:rPr>
                        <a:t>Binder, Paper</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extLst>
                  <a:ext uri="{0D108BD9-81ED-4DB2-BD59-A6C34878D82A}">
                    <a16:rowId xmlns:a16="http://schemas.microsoft.com/office/drawing/2014/main" val="4269680341"/>
                  </a:ext>
                </a:extLst>
              </a:tr>
              <a:tr h="330472">
                <a:tc>
                  <a:txBody>
                    <a:bodyPr/>
                    <a:lstStyle/>
                    <a:p>
                      <a:pPr algn="ctr" fontAlgn="b"/>
                      <a:r>
                        <a:rPr lang="en-US" sz="1200" b="0" u="none" strike="noStrike" dirty="0">
                          <a:solidFill>
                            <a:schemeClr val="bg1">
                              <a:lumMod val="10000"/>
                            </a:schemeClr>
                          </a:solidFill>
                          <a:effectLst/>
                        </a:rPr>
                        <a:t>Paper, Phone</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tc>
                  <a:txBody>
                    <a:bodyPr/>
                    <a:lstStyle/>
                    <a:p>
                      <a:pPr algn="ctr" fontAlgn="b"/>
                      <a:r>
                        <a:rPr lang="en-US" sz="1200" b="0" u="none" strike="noStrike" dirty="0">
                          <a:solidFill>
                            <a:schemeClr val="bg1">
                              <a:lumMod val="10000"/>
                            </a:schemeClr>
                          </a:solidFill>
                          <a:effectLst/>
                        </a:rPr>
                        <a:t>Binder</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extLst>
                  <a:ext uri="{0D108BD9-81ED-4DB2-BD59-A6C34878D82A}">
                    <a16:rowId xmlns:a16="http://schemas.microsoft.com/office/drawing/2014/main" val="62278580"/>
                  </a:ext>
                </a:extLst>
              </a:tr>
              <a:tr h="330472">
                <a:tc>
                  <a:txBody>
                    <a:bodyPr/>
                    <a:lstStyle/>
                    <a:p>
                      <a:pPr algn="ctr" fontAlgn="b"/>
                      <a:r>
                        <a:rPr lang="en-US" sz="1200" u="none" strike="noStrike" dirty="0">
                          <a:solidFill>
                            <a:schemeClr val="bg1">
                              <a:lumMod val="10000"/>
                            </a:schemeClr>
                          </a:solidFill>
                          <a:effectLst/>
                        </a:rPr>
                        <a:t>Fastener</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tc>
                  <a:txBody>
                    <a:bodyPr/>
                    <a:lstStyle/>
                    <a:p>
                      <a:pPr algn="ctr" fontAlgn="b"/>
                      <a:r>
                        <a:rPr lang="en-US" sz="1200" u="none" strike="noStrike" dirty="0">
                          <a:solidFill>
                            <a:schemeClr val="bg1">
                              <a:lumMod val="10000"/>
                            </a:schemeClr>
                          </a:solidFill>
                          <a:effectLst/>
                        </a:rPr>
                        <a:t>Paper</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extLst>
                  <a:ext uri="{0D108BD9-81ED-4DB2-BD59-A6C34878D82A}">
                    <a16:rowId xmlns:a16="http://schemas.microsoft.com/office/drawing/2014/main" val="2960193593"/>
                  </a:ext>
                </a:extLst>
              </a:tr>
              <a:tr h="330472">
                <a:tc>
                  <a:txBody>
                    <a:bodyPr/>
                    <a:lstStyle/>
                    <a:p>
                      <a:pPr algn="ctr" fontAlgn="b"/>
                      <a:r>
                        <a:rPr lang="en-US" sz="1200" u="none" strike="noStrike" dirty="0">
                          <a:solidFill>
                            <a:schemeClr val="bg1">
                              <a:lumMod val="10000"/>
                            </a:schemeClr>
                          </a:solidFill>
                          <a:effectLst/>
                        </a:rPr>
                        <a:t>Appliances</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tc>
                  <a:txBody>
                    <a:bodyPr/>
                    <a:lstStyle/>
                    <a:p>
                      <a:pPr algn="ctr" fontAlgn="b"/>
                      <a:r>
                        <a:rPr lang="en-US" sz="1200" u="none" strike="noStrike" dirty="0">
                          <a:solidFill>
                            <a:schemeClr val="bg1">
                              <a:lumMod val="10000"/>
                            </a:schemeClr>
                          </a:solidFill>
                          <a:effectLst/>
                        </a:rPr>
                        <a:t>Binder</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extLst>
                  <a:ext uri="{0D108BD9-81ED-4DB2-BD59-A6C34878D82A}">
                    <a16:rowId xmlns:a16="http://schemas.microsoft.com/office/drawing/2014/main" val="3197864112"/>
                  </a:ext>
                </a:extLst>
              </a:tr>
              <a:tr h="330472">
                <a:tc>
                  <a:txBody>
                    <a:bodyPr/>
                    <a:lstStyle/>
                    <a:p>
                      <a:pPr algn="ctr" fontAlgn="b"/>
                      <a:r>
                        <a:rPr lang="en-US" sz="1200" u="none" strike="noStrike" dirty="0">
                          <a:solidFill>
                            <a:schemeClr val="bg1">
                              <a:lumMod val="10000"/>
                            </a:schemeClr>
                          </a:solidFill>
                          <a:effectLst/>
                        </a:rPr>
                        <a:t>Label</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tc>
                  <a:txBody>
                    <a:bodyPr/>
                    <a:lstStyle/>
                    <a:p>
                      <a:pPr algn="ctr" fontAlgn="b"/>
                      <a:r>
                        <a:rPr lang="en-US" sz="1200" u="none" strike="noStrike" dirty="0">
                          <a:solidFill>
                            <a:schemeClr val="bg1">
                              <a:lumMod val="10000"/>
                            </a:schemeClr>
                          </a:solidFill>
                          <a:effectLst/>
                        </a:rPr>
                        <a:t>Storage</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extLst>
                  <a:ext uri="{0D108BD9-81ED-4DB2-BD59-A6C34878D82A}">
                    <a16:rowId xmlns:a16="http://schemas.microsoft.com/office/drawing/2014/main" val="50926316"/>
                  </a:ext>
                </a:extLst>
              </a:tr>
              <a:tr h="330472">
                <a:tc>
                  <a:txBody>
                    <a:bodyPr/>
                    <a:lstStyle/>
                    <a:p>
                      <a:pPr algn="ctr" fontAlgn="b"/>
                      <a:r>
                        <a:rPr lang="en-US" sz="1200" u="none" strike="noStrike" dirty="0">
                          <a:solidFill>
                            <a:schemeClr val="bg1">
                              <a:lumMod val="10000"/>
                            </a:schemeClr>
                          </a:solidFill>
                          <a:effectLst/>
                        </a:rPr>
                        <a:t>Binder</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tc>
                  <a:txBody>
                    <a:bodyPr/>
                    <a:lstStyle/>
                    <a:p>
                      <a:pPr algn="ctr" fontAlgn="b"/>
                      <a:r>
                        <a:rPr lang="en-US" sz="1200" u="none" strike="noStrike" dirty="0">
                          <a:solidFill>
                            <a:schemeClr val="bg1">
                              <a:lumMod val="10000"/>
                            </a:schemeClr>
                          </a:solidFill>
                          <a:effectLst/>
                        </a:rPr>
                        <a:t>Fastener</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extLst>
                  <a:ext uri="{0D108BD9-81ED-4DB2-BD59-A6C34878D82A}">
                    <a16:rowId xmlns:a16="http://schemas.microsoft.com/office/drawing/2014/main" val="3529192715"/>
                  </a:ext>
                </a:extLst>
              </a:tr>
              <a:tr h="330472">
                <a:tc>
                  <a:txBody>
                    <a:bodyPr/>
                    <a:lstStyle/>
                    <a:p>
                      <a:pPr algn="ctr" fontAlgn="b"/>
                      <a:r>
                        <a:rPr lang="en-US" sz="1200" u="none" strike="noStrike">
                          <a:solidFill>
                            <a:schemeClr val="bg1">
                              <a:lumMod val="10000"/>
                            </a:schemeClr>
                          </a:solidFill>
                          <a:effectLst/>
                        </a:rPr>
                        <a:t>Phone</a:t>
                      </a:r>
                      <a:endParaRPr lang="en-US" sz="1200" b="0" i="0" u="none" strike="noStrike">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tc>
                  <a:txBody>
                    <a:bodyPr/>
                    <a:lstStyle/>
                    <a:p>
                      <a:pPr algn="ctr" fontAlgn="b"/>
                      <a:r>
                        <a:rPr lang="en-US" sz="1200" u="none" strike="noStrike" dirty="0">
                          <a:solidFill>
                            <a:schemeClr val="bg1">
                              <a:lumMod val="10000"/>
                            </a:schemeClr>
                          </a:solidFill>
                          <a:effectLst/>
                        </a:rPr>
                        <a:t>Art</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extLst>
                  <a:ext uri="{0D108BD9-81ED-4DB2-BD59-A6C34878D82A}">
                    <a16:rowId xmlns:a16="http://schemas.microsoft.com/office/drawing/2014/main" val="1922698824"/>
                  </a:ext>
                </a:extLst>
              </a:tr>
              <a:tr h="330472">
                <a:tc>
                  <a:txBody>
                    <a:bodyPr/>
                    <a:lstStyle/>
                    <a:p>
                      <a:pPr algn="ctr" fontAlgn="b"/>
                      <a:r>
                        <a:rPr lang="en-US" sz="1200" u="none" strike="noStrike">
                          <a:solidFill>
                            <a:schemeClr val="bg1">
                              <a:lumMod val="10000"/>
                            </a:schemeClr>
                          </a:solidFill>
                          <a:effectLst/>
                        </a:rPr>
                        <a:t>Tables</a:t>
                      </a:r>
                      <a:endParaRPr lang="en-US" sz="1200" b="0" i="0" u="none" strike="noStrike">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tc>
                  <a:txBody>
                    <a:bodyPr/>
                    <a:lstStyle/>
                    <a:p>
                      <a:pPr algn="ctr" fontAlgn="b"/>
                      <a:r>
                        <a:rPr lang="en-US" sz="1200" u="none" strike="noStrike" dirty="0">
                          <a:solidFill>
                            <a:schemeClr val="bg1">
                              <a:lumMod val="10000"/>
                            </a:schemeClr>
                          </a:solidFill>
                          <a:effectLst/>
                        </a:rPr>
                        <a:t>Phone</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extLst>
                  <a:ext uri="{0D108BD9-81ED-4DB2-BD59-A6C34878D82A}">
                    <a16:rowId xmlns:a16="http://schemas.microsoft.com/office/drawing/2014/main" val="3884317949"/>
                  </a:ext>
                </a:extLst>
              </a:tr>
              <a:tr h="330472">
                <a:tc>
                  <a:txBody>
                    <a:bodyPr/>
                    <a:lstStyle/>
                    <a:p>
                      <a:pPr algn="ctr" fontAlgn="b"/>
                      <a:r>
                        <a:rPr lang="en-US" sz="1200" u="none" strike="noStrike">
                          <a:solidFill>
                            <a:schemeClr val="bg1">
                              <a:lumMod val="10000"/>
                            </a:schemeClr>
                          </a:solidFill>
                          <a:effectLst/>
                        </a:rPr>
                        <a:t>Storage</a:t>
                      </a:r>
                      <a:endParaRPr lang="en-US" sz="1200" b="0" i="0" u="none" strike="noStrike">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tc>
                  <a:txBody>
                    <a:bodyPr/>
                    <a:lstStyle/>
                    <a:p>
                      <a:pPr algn="ctr" fontAlgn="b"/>
                      <a:r>
                        <a:rPr lang="en-US" sz="1200" u="none" strike="noStrike" dirty="0">
                          <a:solidFill>
                            <a:schemeClr val="bg1">
                              <a:lumMod val="10000"/>
                            </a:schemeClr>
                          </a:solidFill>
                          <a:effectLst/>
                        </a:rPr>
                        <a:t>Furnishing</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extLst>
                  <a:ext uri="{0D108BD9-81ED-4DB2-BD59-A6C34878D82A}">
                    <a16:rowId xmlns:a16="http://schemas.microsoft.com/office/drawing/2014/main" val="1561514589"/>
                  </a:ext>
                </a:extLst>
              </a:tr>
              <a:tr h="330472">
                <a:tc>
                  <a:txBody>
                    <a:bodyPr/>
                    <a:lstStyle/>
                    <a:p>
                      <a:pPr algn="ctr" fontAlgn="b"/>
                      <a:r>
                        <a:rPr lang="en-US" sz="1200" u="none" strike="noStrike">
                          <a:solidFill>
                            <a:schemeClr val="bg1">
                              <a:lumMod val="10000"/>
                            </a:schemeClr>
                          </a:solidFill>
                          <a:effectLst/>
                        </a:rPr>
                        <a:t>Furnishing</a:t>
                      </a:r>
                      <a:endParaRPr lang="en-US" sz="1200" b="0" i="0" u="none" strike="noStrike">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tc>
                  <a:txBody>
                    <a:bodyPr/>
                    <a:lstStyle/>
                    <a:p>
                      <a:pPr algn="ctr" fontAlgn="b"/>
                      <a:r>
                        <a:rPr lang="en-US" sz="1200" u="none" strike="noStrike" dirty="0">
                          <a:solidFill>
                            <a:schemeClr val="bg1">
                              <a:lumMod val="10000"/>
                            </a:schemeClr>
                          </a:solidFill>
                          <a:effectLst/>
                        </a:rPr>
                        <a:t>Appliances</a:t>
                      </a:r>
                      <a:endParaRPr lang="en-US" sz="1200" b="0" i="0" u="none" strike="noStrike" dirty="0">
                        <a:solidFill>
                          <a:schemeClr val="bg1">
                            <a:lumMod val="10000"/>
                          </a:schemeClr>
                        </a:solidFill>
                        <a:effectLst/>
                        <a:latin typeface="Roboto" panose="02000000000000000000" pitchFamily="2" charset="0"/>
                        <a:ea typeface="Roboto" panose="02000000000000000000" pitchFamily="2" charset="0"/>
                      </a:endParaRPr>
                    </a:p>
                  </a:txBody>
                  <a:tcPr marL="6350" marR="6350" marT="6350" marB="0" anchor="ctr">
                    <a:solidFill>
                      <a:schemeClr val="tx2"/>
                    </a:solidFill>
                  </a:tcPr>
                </a:tc>
                <a:extLst>
                  <a:ext uri="{0D108BD9-81ED-4DB2-BD59-A6C34878D82A}">
                    <a16:rowId xmlns:a16="http://schemas.microsoft.com/office/drawing/2014/main" val="2304005506"/>
                  </a:ext>
                </a:extLst>
              </a:tr>
            </a:tbl>
          </a:graphicData>
        </a:graphic>
      </p:graphicFrame>
      <p:grpSp>
        <p:nvGrpSpPr>
          <p:cNvPr id="5" name="Google Shape;1935;p79">
            <a:extLst>
              <a:ext uri="{FF2B5EF4-FFF2-40B4-BE49-F238E27FC236}">
                <a16:creationId xmlns:a16="http://schemas.microsoft.com/office/drawing/2014/main" id="{20DFFA68-41BB-4662-B12B-B6AD3BB3CA51}"/>
              </a:ext>
            </a:extLst>
          </p:cNvPr>
          <p:cNvGrpSpPr/>
          <p:nvPr/>
        </p:nvGrpSpPr>
        <p:grpSpPr>
          <a:xfrm>
            <a:off x="280304" y="1967593"/>
            <a:ext cx="2393180" cy="2995132"/>
            <a:chOff x="5030397" y="539996"/>
            <a:chExt cx="3393610" cy="4063494"/>
          </a:xfrm>
        </p:grpSpPr>
        <p:grpSp>
          <p:nvGrpSpPr>
            <p:cNvPr id="6" name="Google Shape;1936;p79">
              <a:extLst>
                <a:ext uri="{FF2B5EF4-FFF2-40B4-BE49-F238E27FC236}">
                  <a16:creationId xmlns:a16="http://schemas.microsoft.com/office/drawing/2014/main" id="{80A5A9EE-47B1-4052-9841-606BFAA8C759}"/>
                </a:ext>
              </a:extLst>
            </p:cNvPr>
            <p:cNvGrpSpPr/>
            <p:nvPr/>
          </p:nvGrpSpPr>
          <p:grpSpPr>
            <a:xfrm>
              <a:off x="6894662" y="2116597"/>
              <a:ext cx="1529344" cy="2486893"/>
              <a:chOff x="6510425" y="2434950"/>
              <a:chExt cx="1333575" cy="2168550"/>
            </a:xfrm>
          </p:grpSpPr>
          <p:sp>
            <p:nvSpPr>
              <p:cNvPr id="41" name="Google Shape;1937;p79">
                <a:extLst>
                  <a:ext uri="{FF2B5EF4-FFF2-40B4-BE49-F238E27FC236}">
                    <a16:creationId xmlns:a16="http://schemas.microsoft.com/office/drawing/2014/main" id="{0259DF1F-0C38-44D4-B53A-27F719A798DE}"/>
                  </a:ext>
                </a:extLst>
              </p:cNvPr>
              <p:cNvSpPr/>
              <p:nvPr/>
            </p:nvSpPr>
            <p:spPr>
              <a:xfrm>
                <a:off x="7316675" y="2762250"/>
                <a:ext cx="207775" cy="320200"/>
              </a:xfrm>
              <a:custGeom>
                <a:avLst/>
                <a:gdLst/>
                <a:ahLst/>
                <a:cxnLst/>
                <a:rect l="l" t="t" r="r" b="b"/>
                <a:pathLst>
                  <a:path w="8311" h="12808" extrusionOk="0">
                    <a:moveTo>
                      <a:pt x="5541" y="1"/>
                    </a:moveTo>
                    <a:cubicBezTo>
                      <a:pt x="3246" y="1"/>
                      <a:pt x="1328" y="7216"/>
                      <a:pt x="541" y="9107"/>
                    </a:cubicBezTo>
                    <a:cubicBezTo>
                      <a:pt x="175" y="10000"/>
                      <a:pt x="1" y="12807"/>
                      <a:pt x="1121" y="12807"/>
                    </a:cubicBezTo>
                    <a:cubicBezTo>
                      <a:pt x="1763" y="12807"/>
                      <a:pt x="2829" y="11886"/>
                      <a:pt x="4526" y="9158"/>
                    </a:cubicBezTo>
                    <a:cubicBezTo>
                      <a:pt x="7609" y="4170"/>
                      <a:pt x="8311" y="160"/>
                      <a:pt x="5679" y="10"/>
                    </a:cubicBezTo>
                    <a:cubicBezTo>
                      <a:pt x="5633" y="4"/>
                      <a:pt x="5587" y="1"/>
                      <a:pt x="5541" y="1"/>
                    </a:cubicBez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38;p79">
                <a:extLst>
                  <a:ext uri="{FF2B5EF4-FFF2-40B4-BE49-F238E27FC236}">
                    <a16:creationId xmlns:a16="http://schemas.microsoft.com/office/drawing/2014/main" id="{9D663581-BC56-4476-B7BC-535DD0A6EAFF}"/>
                  </a:ext>
                </a:extLst>
              </p:cNvPr>
              <p:cNvSpPr/>
              <p:nvPr/>
            </p:nvSpPr>
            <p:spPr>
              <a:xfrm>
                <a:off x="7125300" y="3055075"/>
                <a:ext cx="184875" cy="153550"/>
              </a:xfrm>
              <a:custGeom>
                <a:avLst/>
                <a:gdLst/>
                <a:ahLst/>
                <a:cxnLst/>
                <a:rect l="l" t="t" r="r" b="b"/>
                <a:pathLst>
                  <a:path w="7395" h="6142" extrusionOk="0">
                    <a:moveTo>
                      <a:pt x="5389" y="1"/>
                    </a:moveTo>
                    <a:cubicBezTo>
                      <a:pt x="3535" y="1655"/>
                      <a:pt x="1630" y="3886"/>
                      <a:pt x="1" y="4963"/>
                    </a:cubicBezTo>
                    <a:cubicBezTo>
                      <a:pt x="201" y="5440"/>
                      <a:pt x="327" y="5790"/>
                      <a:pt x="753" y="6141"/>
                    </a:cubicBezTo>
                    <a:cubicBezTo>
                      <a:pt x="2382" y="5239"/>
                      <a:pt x="4888" y="4211"/>
                      <a:pt x="7394" y="2206"/>
                    </a:cubicBezTo>
                    <a:lnTo>
                      <a:pt x="5389" y="1"/>
                    </a:ln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39;p79">
                <a:extLst>
                  <a:ext uri="{FF2B5EF4-FFF2-40B4-BE49-F238E27FC236}">
                    <a16:creationId xmlns:a16="http://schemas.microsoft.com/office/drawing/2014/main" id="{D4BF3A10-43FD-4C66-814D-B9AB26447C10}"/>
                  </a:ext>
                </a:extLst>
              </p:cNvPr>
              <p:cNvSpPr/>
              <p:nvPr/>
            </p:nvSpPr>
            <p:spPr>
              <a:xfrm>
                <a:off x="7061450" y="3168350"/>
                <a:ext cx="122400" cy="80150"/>
              </a:xfrm>
              <a:custGeom>
                <a:avLst/>
                <a:gdLst/>
                <a:ahLst/>
                <a:cxnLst/>
                <a:rect l="l" t="t" r="r" b="b"/>
                <a:pathLst>
                  <a:path w="4896" h="3206" extrusionOk="0">
                    <a:moveTo>
                      <a:pt x="3722" y="0"/>
                    </a:moveTo>
                    <a:cubicBezTo>
                      <a:pt x="3362" y="0"/>
                      <a:pt x="2818" y="149"/>
                      <a:pt x="2054" y="508"/>
                    </a:cubicBezTo>
                    <a:cubicBezTo>
                      <a:pt x="162" y="1427"/>
                      <a:pt x="1" y="1975"/>
                      <a:pt x="513" y="1975"/>
                    </a:cubicBezTo>
                    <a:cubicBezTo>
                      <a:pt x="741" y="1975"/>
                      <a:pt x="1101" y="1867"/>
                      <a:pt x="1502" y="1635"/>
                    </a:cubicBezTo>
                    <a:lnTo>
                      <a:pt x="1502" y="1635"/>
                    </a:lnTo>
                    <a:cubicBezTo>
                      <a:pt x="657" y="2339"/>
                      <a:pt x="447" y="2780"/>
                      <a:pt x="793" y="2780"/>
                    </a:cubicBezTo>
                    <a:cubicBezTo>
                      <a:pt x="1001" y="2780"/>
                      <a:pt x="1410" y="2620"/>
                      <a:pt x="2003" y="2262"/>
                    </a:cubicBezTo>
                    <a:lnTo>
                      <a:pt x="2003" y="2262"/>
                    </a:lnTo>
                    <a:cubicBezTo>
                      <a:pt x="1410" y="2778"/>
                      <a:pt x="1137" y="3206"/>
                      <a:pt x="1393" y="3206"/>
                    </a:cubicBezTo>
                    <a:cubicBezTo>
                      <a:pt x="1548" y="3206"/>
                      <a:pt x="1895" y="3050"/>
                      <a:pt x="2480" y="2663"/>
                    </a:cubicBezTo>
                    <a:cubicBezTo>
                      <a:pt x="4091" y="1589"/>
                      <a:pt x="4895" y="0"/>
                      <a:pt x="3722"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40;p79">
                <a:extLst>
                  <a:ext uri="{FF2B5EF4-FFF2-40B4-BE49-F238E27FC236}">
                    <a16:creationId xmlns:a16="http://schemas.microsoft.com/office/drawing/2014/main" id="{DEB465DC-898E-41B9-BDA2-8EE6F0A265E3}"/>
                  </a:ext>
                </a:extLst>
              </p:cNvPr>
              <p:cNvSpPr/>
              <p:nvPr/>
            </p:nvSpPr>
            <p:spPr>
              <a:xfrm>
                <a:off x="7092100" y="3165175"/>
                <a:ext cx="47650" cy="19925"/>
              </a:xfrm>
              <a:custGeom>
                <a:avLst/>
                <a:gdLst/>
                <a:ahLst/>
                <a:cxnLst/>
                <a:rect l="l" t="t" r="r" b="b"/>
                <a:pathLst>
                  <a:path w="1906" h="797" extrusionOk="0">
                    <a:moveTo>
                      <a:pt x="243" y="0"/>
                    </a:moveTo>
                    <a:cubicBezTo>
                      <a:pt x="143" y="0"/>
                      <a:pt x="71" y="17"/>
                      <a:pt x="51" y="58"/>
                    </a:cubicBezTo>
                    <a:cubicBezTo>
                      <a:pt x="0" y="208"/>
                      <a:pt x="627" y="609"/>
                      <a:pt x="1028" y="735"/>
                    </a:cubicBezTo>
                    <a:cubicBezTo>
                      <a:pt x="1185" y="777"/>
                      <a:pt x="1342" y="797"/>
                      <a:pt x="1477" y="797"/>
                    </a:cubicBezTo>
                    <a:cubicBezTo>
                      <a:pt x="1665" y="797"/>
                      <a:pt x="1811" y="758"/>
                      <a:pt x="1855" y="685"/>
                    </a:cubicBezTo>
                    <a:cubicBezTo>
                      <a:pt x="1905" y="534"/>
                      <a:pt x="1655" y="334"/>
                      <a:pt x="1254" y="208"/>
                    </a:cubicBezTo>
                    <a:cubicBezTo>
                      <a:pt x="981" y="118"/>
                      <a:pt x="510" y="0"/>
                      <a:pt x="243"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41;p79">
                <a:extLst>
                  <a:ext uri="{FF2B5EF4-FFF2-40B4-BE49-F238E27FC236}">
                    <a16:creationId xmlns:a16="http://schemas.microsoft.com/office/drawing/2014/main" id="{C5BCD212-563E-4685-822B-B2EF70D874F1}"/>
                  </a:ext>
                </a:extLst>
              </p:cNvPr>
              <p:cNvSpPr/>
              <p:nvPr/>
            </p:nvSpPr>
            <p:spPr>
              <a:xfrm>
                <a:off x="7236200" y="3005675"/>
                <a:ext cx="141700" cy="126500"/>
              </a:xfrm>
              <a:custGeom>
                <a:avLst/>
                <a:gdLst/>
                <a:ahLst/>
                <a:cxnLst/>
                <a:rect l="l" t="t" r="r" b="b"/>
                <a:pathLst>
                  <a:path w="5668" h="5060" extrusionOk="0">
                    <a:moveTo>
                      <a:pt x="3835" y="1"/>
                    </a:moveTo>
                    <a:cubicBezTo>
                      <a:pt x="3663" y="1"/>
                      <a:pt x="3486" y="23"/>
                      <a:pt x="3309" y="72"/>
                    </a:cubicBezTo>
                    <a:cubicBezTo>
                      <a:pt x="1881" y="473"/>
                      <a:pt x="1179" y="1626"/>
                      <a:pt x="1" y="2629"/>
                    </a:cubicBezTo>
                    <a:cubicBezTo>
                      <a:pt x="803" y="3080"/>
                      <a:pt x="1705" y="4283"/>
                      <a:pt x="1830" y="5060"/>
                    </a:cubicBezTo>
                    <a:cubicBezTo>
                      <a:pt x="2607" y="4634"/>
                      <a:pt x="5214" y="3305"/>
                      <a:pt x="5540" y="1426"/>
                    </a:cubicBezTo>
                    <a:cubicBezTo>
                      <a:pt x="5668" y="722"/>
                      <a:pt x="4817" y="1"/>
                      <a:pt x="3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42;p79">
                <a:extLst>
                  <a:ext uri="{FF2B5EF4-FFF2-40B4-BE49-F238E27FC236}">
                    <a16:creationId xmlns:a16="http://schemas.microsoft.com/office/drawing/2014/main" id="{19EB2A32-504F-419E-83D4-AF9571B8E155}"/>
                  </a:ext>
                </a:extLst>
              </p:cNvPr>
              <p:cNvSpPr/>
              <p:nvPr/>
            </p:nvSpPr>
            <p:spPr>
              <a:xfrm>
                <a:off x="6510425" y="3859850"/>
                <a:ext cx="1105225" cy="743650"/>
              </a:xfrm>
              <a:custGeom>
                <a:avLst/>
                <a:gdLst/>
                <a:ahLst/>
                <a:cxnLst/>
                <a:rect l="l" t="t" r="r" b="b"/>
                <a:pathLst>
                  <a:path w="44209" h="29746" extrusionOk="0">
                    <a:moveTo>
                      <a:pt x="39286" y="1"/>
                    </a:moveTo>
                    <a:cubicBezTo>
                      <a:pt x="28244" y="1"/>
                      <a:pt x="0" y="17140"/>
                      <a:pt x="611" y="26682"/>
                    </a:cubicBezTo>
                    <a:cubicBezTo>
                      <a:pt x="743" y="28827"/>
                      <a:pt x="2372" y="29746"/>
                      <a:pt x="4925" y="29746"/>
                    </a:cubicBezTo>
                    <a:cubicBezTo>
                      <a:pt x="15949" y="29746"/>
                      <a:pt x="44209" y="12617"/>
                      <a:pt x="43618" y="3073"/>
                    </a:cubicBezTo>
                    <a:cubicBezTo>
                      <a:pt x="43482" y="922"/>
                      <a:pt x="41846" y="1"/>
                      <a:pt x="39286"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43;p79">
                <a:extLst>
                  <a:ext uri="{FF2B5EF4-FFF2-40B4-BE49-F238E27FC236}">
                    <a16:creationId xmlns:a16="http://schemas.microsoft.com/office/drawing/2014/main" id="{ABE91219-6EDD-4775-82A8-A0ED3AFDAB3A}"/>
                  </a:ext>
                </a:extLst>
              </p:cNvPr>
              <p:cNvSpPr/>
              <p:nvPr/>
            </p:nvSpPr>
            <p:spPr>
              <a:xfrm>
                <a:off x="7327700" y="3743450"/>
                <a:ext cx="516300" cy="244450"/>
              </a:xfrm>
              <a:custGeom>
                <a:avLst/>
                <a:gdLst/>
                <a:ahLst/>
                <a:cxnLst/>
                <a:rect l="l" t="t" r="r" b="b"/>
                <a:pathLst>
                  <a:path w="20652" h="9778" extrusionOk="0">
                    <a:moveTo>
                      <a:pt x="7691" y="0"/>
                    </a:moveTo>
                    <a:cubicBezTo>
                      <a:pt x="3272" y="0"/>
                      <a:pt x="0" y="1429"/>
                      <a:pt x="0" y="3619"/>
                    </a:cubicBezTo>
                    <a:cubicBezTo>
                      <a:pt x="0" y="6225"/>
                      <a:pt x="4637" y="8907"/>
                      <a:pt x="10326" y="9609"/>
                    </a:cubicBezTo>
                    <a:cubicBezTo>
                      <a:pt x="11255" y="9723"/>
                      <a:pt x="12155" y="9778"/>
                      <a:pt x="13011" y="9778"/>
                    </a:cubicBezTo>
                    <a:cubicBezTo>
                      <a:pt x="17418" y="9778"/>
                      <a:pt x="20652" y="8333"/>
                      <a:pt x="20652" y="6150"/>
                    </a:cubicBezTo>
                    <a:cubicBezTo>
                      <a:pt x="20652" y="3544"/>
                      <a:pt x="16040" y="862"/>
                      <a:pt x="10326" y="160"/>
                    </a:cubicBezTo>
                    <a:cubicBezTo>
                      <a:pt x="9416" y="52"/>
                      <a:pt x="8533" y="0"/>
                      <a:pt x="7691"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44;p79">
                <a:extLst>
                  <a:ext uri="{FF2B5EF4-FFF2-40B4-BE49-F238E27FC236}">
                    <a16:creationId xmlns:a16="http://schemas.microsoft.com/office/drawing/2014/main" id="{5721A62C-171A-448D-81E9-4AB37FACA4B6}"/>
                  </a:ext>
                </a:extLst>
              </p:cNvPr>
              <p:cNvSpPr/>
              <p:nvPr/>
            </p:nvSpPr>
            <p:spPr>
              <a:xfrm>
                <a:off x="7338675" y="2434950"/>
                <a:ext cx="385025" cy="348025"/>
              </a:xfrm>
              <a:custGeom>
                <a:avLst/>
                <a:gdLst/>
                <a:ahLst/>
                <a:cxnLst/>
                <a:rect l="l" t="t" r="r" b="b"/>
                <a:pathLst>
                  <a:path w="15401" h="13921" extrusionOk="0">
                    <a:moveTo>
                      <a:pt x="7711" y="0"/>
                    </a:moveTo>
                    <a:cubicBezTo>
                      <a:pt x="6064" y="0"/>
                      <a:pt x="5321" y="833"/>
                      <a:pt x="4699" y="1046"/>
                    </a:cubicBezTo>
                    <a:cubicBezTo>
                      <a:pt x="3546" y="1447"/>
                      <a:pt x="2719" y="1498"/>
                      <a:pt x="2218" y="2325"/>
                    </a:cubicBezTo>
                    <a:cubicBezTo>
                      <a:pt x="1040" y="4204"/>
                      <a:pt x="1391" y="6209"/>
                      <a:pt x="1065" y="7462"/>
                    </a:cubicBezTo>
                    <a:cubicBezTo>
                      <a:pt x="1" y="11624"/>
                      <a:pt x="3846" y="13921"/>
                      <a:pt x="7785" y="13921"/>
                    </a:cubicBezTo>
                    <a:cubicBezTo>
                      <a:pt x="11082" y="13921"/>
                      <a:pt x="14445" y="12312"/>
                      <a:pt x="15050" y="8841"/>
                    </a:cubicBezTo>
                    <a:cubicBezTo>
                      <a:pt x="15401" y="6811"/>
                      <a:pt x="13872" y="6059"/>
                      <a:pt x="13070" y="4505"/>
                    </a:cubicBezTo>
                    <a:cubicBezTo>
                      <a:pt x="12193" y="2801"/>
                      <a:pt x="11842" y="921"/>
                      <a:pt x="9386" y="244"/>
                    </a:cubicBezTo>
                    <a:cubicBezTo>
                      <a:pt x="8739" y="70"/>
                      <a:pt x="8187" y="0"/>
                      <a:pt x="7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45;p79">
                <a:extLst>
                  <a:ext uri="{FF2B5EF4-FFF2-40B4-BE49-F238E27FC236}">
                    <a16:creationId xmlns:a16="http://schemas.microsoft.com/office/drawing/2014/main" id="{CD835472-B21E-4647-9064-053ED7F45330}"/>
                  </a:ext>
                </a:extLst>
              </p:cNvPr>
              <p:cNvSpPr/>
              <p:nvPr/>
            </p:nvSpPr>
            <p:spPr>
              <a:xfrm>
                <a:off x="7428575" y="2756850"/>
                <a:ext cx="219050" cy="157775"/>
              </a:xfrm>
              <a:custGeom>
                <a:avLst/>
                <a:gdLst/>
                <a:ahLst/>
                <a:cxnLst/>
                <a:rect l="l" t="t" r="r" b="b"/>
                <a:pathLst>
                  <a:path w="8762" h="6311" extrusionOk="0">
                    <a:moveTo>
                      <a:pt x="1103" y="0"/>
                    </a:moveTo>
                    <a:lnTo>
                      <a:pt x="1103" y="0"/>
                    </a:lnTo>
                    <a:cubicBezTo>
                      <a:pt x="1028" y="301"/>
                      <a:pt x="0" y="5514"/>
                      <a:pt x="2431" y="6216"/>
                    </a:cubicBezTo>
                    <a:cubicBezTo>
                      <a:pt x="2655" y="6280"/>
                      <a:pt x="2891" y="6311"/>
                      <a:pt x="3136" y="6311"/>
                    </a:cubicBezTo>
                    <a:cubicBezTo>
                      <a:pt x="5555" y="6311"/>
                      <a:pt x="8762" y="3321"/>
                      <a:pt x="7669" y="476"/>
                    </a:cubicBezTo>
                    <a:cubicBezTo>
                      <a:pt x="6918" y="100"/>
                      <a:pt x="1855" y="75"/>
                      <a:pt x="1103" y="0"/>
                    </a:cubicBezTo>
                    <a:close/>
                  </a:path>
                </a:pathLst>
              </a:custGeom>
              <a:solidFill>
                <a:srgbClr val="EBC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46;p79">
                <a:extLst>
                  <a:ext uri="{FF2B5EF4-FFF2-40B4-BE49-F238E27FC236}">
                    <a16:creationId xmlns:a16="http://schemas.microsoft.com/office/drawing/2014/main" id="{1AEBA353-F28D-4AC3-AEE2-37D4BC038FE8}"/>
                  </a:ext>
                </a:extLst>
              </p:cNvPr>
              <p:cNvSpPr/>
              <p:nvPr/>
            </p:nvSpPr>
            <p:spPr>
              <a:xfrm>
                <a:off x="7434475" y="3792575"/>
                <a:ext cx="174575" cy="104525"/>
              </a:xfrm>
              <a:custGeom>
                <a:avLst/>
                <a:gdLst/>
                <a:ahLst/>
                <a:cxnLst/>
                <a:rect l="l" t="t" r="r" b="b"/>
                <a:pathLst>
                  <a:path w="6983" h="4181" extrusionOk="0">
                    <a:moveTo>
                      <a:pt x="5025" y="1"/>
                    </a:moveTo>
                    <a:cubicBezTo>
                      <a:pt x="4130" y="1"/>
                      <a:pt x="2871" y="1262"/>
                      <a:pt x="1569" y="1704"/>
                    </a:cubicBezTo>
                    <a:cubicBezTo>
                      <a:pt x="967" y="1930"/>
                      <a:pt x="165" y="2381"/>
                      <a:pt x="65" y="3032"/>
                    </a:cubicBezTo>
                    <a:cubicBezTo>
                      <a:pt x="0" y="3616"/>
                      <a:pt x="643" y="4181"/>
                      <a:pt x="1882" y="4181"/>
                    </a:cubicBezTo>
                    <a:cubicBezTo>
                      <a:pt x="2080" y="4181"/>
                      <a:pt x="2293" y="4166"/>
                      <a:pt x="2521" y="4135"/>
                    </a:cubicBezTo>
                    <a:cubicBezTo>
                      <a:pt x="3499" y="4010"/>
                      <a:pt x="5955" y="3057"/>
                      <a:pt x="6456" y="2230"/>
                    </a:cubicBezTo>
                    <a:cubicBezTo>
                      <a:pt x="6982" y="1353"/>
                      <a:pt x="6155" y="250"/>
                      <a:pt x="5228" y="25"/>
                    </a:cubicBezTo>
                    <a:cubicBezTo>
                      <a:pt x="5163" y="9"/>
                      <a:pt x="5095" y="1"/>
                      <a:pt x="5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47;p79">
                <a:extLst>
                  <a:ext uri="{FF2B5EF4-FFF2-40B4-BE49-F238E27FC236}">
                    <a16:creationId xmlns:a16="http://schemas.microsoft.com/office/drawing/2014/main" id="{41ED8D4E-6A64-4C4B-8571-4B1D717AB2DA}"/>
                  </a:ext>
                </a:extLst>
              </p:cNvPr>
              <p:cNvSpPr/>
              <p:nvPr/>
            </p:nvSpPr>
            <p:spPr>
              <a:xfrm>
                <a:off x="7437975" y="3792575"/>
                <a:ext cx="161675" cy="91825"/>
              </a:xfrm>
              <a:custGeom>
                <a:avLst/>
                <a:gdLst/>
                <a:ahLst/>
                <a:cxnLst/>
                <a:rect l="l" t="t" r="r" b="b"/>
                <a:pathLst>
                  <a:path w="6467" h="3673" extrusionOk="0">
                    <a:moveTo>
                      <a:pt x="4885" y="1"/>
                    </a:moveTo>
                    <a:cubicBezTo>
                      <a:pt x="3990" y="1"/>
                      <a:pt x="2731" y="1262"/>
                      <a:pt x="1429" y="1704"/>
                    </a:cubicBezTo>
                    <a:cubicBezTo>
                      <a:pt x="902" y="1905"/>
                      <a:pt x="201" y="2281"/>
                      <a:pt x="0" y="2832"/>
                    </a:cubicBezTo>
                    <a:cubicBezTo>
                      <a:pt x="128" y="3279"/>
                      <a:pt x="763" y="3672"/>
                      <a:pt x="1813" y="3672"/>
                    </a:cubicBezTo>
                    <a:cubicBezTo>
                      <a:pt x="1998" y="3672"/>
                      <a:pt x="2196" y="3660"/>
                      <a:pt x="2406" y="3634"/>
                    </a:cubicBezTo>
                    <a:cubicBezTo>
                      <a:pt x="3384" y="3509"/>
                      <a:pt x="5840" y="2556"/>
                      <a:pt x="6341" y="1704"/>
                    </a:cubicBezTo>
                    <a:cubicBezTo>
                      <a:pt x="6391" y="1629"/>
                      <a:pt x="6441" y="1554"/>
                      <a:pt x="6466" y="1453"/>
                    </a:cubicBezTo>
                    <a:cubicBezTo>
                      <a:pt x="6366" y="802"/>
                      <a:pt x="5740" y="200"/>
                      <a:pt x="5088" y="25"/>
                    </a:cubicBezTo>
                    <a:cubicBezTo>
                      <a:pt x="5023" y="9"/>
                      <a:pt x="4955" y="1"/>
                      <a:pt x="4885" y="1"/>
                    </a:cubicBezTo>
                    <a:close/>
                  </a:path>
                </a:pathLst>
              </a:custGeom>
              <a:solidFill>
                <a:srgbClr val="394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48;p79">
                <a:extLst>
                  <a:ext uri="{FF2B5EF4-FFF2-40B4-BE49-F238E27FC236}">
                    <a16:creationId xmlns:a16="http://schemas.microsoft.com/office/drawing/2014/main" id="{D041D8D7-C31C-4B0B-8FD2-416FF47A2C8C}"/>
                  </a:ext>
                </a:extLst>
              </p:cNvPr>
              <p:cNvSpPr/>
              <p:nvPr/>
            </p:nvSpPr>
            <p:spPr>
              <a:xfrm>
                <a:off x="7489350" y="3825775"/>
                <a:ext cx="60175" cy="13175"/>
              </a:xfrm>
              <a:custGeom>
                <a:avLst/>
                <a:gdLst/>
                <a:ahLst/>
                <a:cxnLst/>
                <a:rect l="l" t="t" r="r" b="b"/>
                <a:pathLst>
                  <a:path w="2407" h="527" fill="none" extrusionOk="0">
                    <a:moveTo>
                      <a:pt x="0" y="100"/>
                    </a:moveTo>
                    <a:cubicBezTo>
                      <a:pt x="627" y="0"/>
                      <a:pt x="1529" y="100"/>
                      <a:pt x="2406" y="526"/>
                    </a:cubicBezTo>
                  </a:path>
                </a:pathLst>
              </a:custGeom>
              <a:noFill/>
              <a:ln w="5650" cap="rnd"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49;p79">
                <a:extLst>
                  <a:ext uri="{FF2B5EF4-FFF2-40B4-BE49-F238E27FC236}">
                    <a16:creationId xmlns:a16="http://schemas.microsoft.com/office/drawing/2014/main" id="{7F8CD04D-002A-4739-8964-5258A345BD0D}"/>
                  </a:ext>
                </a:extLst>
              </p:cNvPr>
              <p:cNvSpPr/>
              <p:nvPr/>
            </p:nvSpPr>
            <p:spPr>
              <a:xfrm>
                <a:off x="7489350" y="3827650"/>
                <a:ext cx="26950" cy="30725"/>
              </a:xfrm>
              <a:custGeom>
                <a:avLst/>
                <a:gdLst/>
                <a:ahLst/>
                <a:cxnLst/>
                <a:rect l="l" t="t" r="r" b="b"/>
                <a:pathLst>
                  <a:path w="1078" h="1229" fill="none" extrusionOk="0">
                    <a:moveTo>
                      <a:pt x="0" y="25"/>
                    </a:moveTo>
                    <a:cubicBezTo>
                      <a:pt x="276" y="0"/>
                      <a:pt x="903" y="802"/>
                      <a:pt x="1078" y="1228"/>
                    </a:cubicBezTo>
                  </a:path>
                </a:pathLst>
              </a:custGeom>
              <a:noFill/>
              <a:ln w="5650" cap="rnd"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50;p79">
                <a:extLst>
                  <a:ext uri="{FF2B5EF4-FFF2-40B4-BE49-F238E27FC236}">
                    <a16:creationId xmlns:a16="http://schemas.microsoft.com/office/drawing/2014/main" id="{9262F800-2E26-4F90-B56D-1D070279CAB6}"/>
                  </a:ext>
                </a:extLst>
              </p:cNvPr>
              <p:cNvSpPr/>
              <p:nvPr/>
            </p:nvSpPr>
            <p:spPr>
              <a:xfrm>
                <a:off x="7508775" y="3817000"/>
                <a:ext cx="24450" cy="31350"/>
              </a:xfrm>
              <a:custGeom>
                <a:avLst/>
                <a:gdLst/>
                <a:ahLst/>
                <a:cxnLst/>
                <a:rect l="l" t="t" r="r" b="b"/>
                <a:pathLst>
                  <a:path w="978" h="1254" fill="none" extrusionOk="0">
                    <a:moveTo>
                      <a:pt x="0" y="0"/>
                    </a:moveTo>
                    <a:cubicBezTo>
                      <a:pt x="376" y="201"/>
                      <a:pt x="877" y="827"/>
                      <a:pt x="978" y="1253"/>
                    </a:cubicBezTo>
                  </a:path>
                </a:pathLst>
              </a:custGeom>
              <a:noFill/>
              <a:ln w="5650" cap="rnd"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51;p79">
                <a:extLst>
                  <a:ext uri="{FF2B5EF4-FFF2-40B4-BE49-F238E27FC236}">
                    <a16:creationId xmlns:a16="http://schemas.microsoft.com/office/drawing/2014/main" id="{68A7E98B-0EAA-4186-B440-30F9E361291A}"/>
                  </a:ext>
                </a:extLst>
              </p:cNvPr>
              <p:cNvSpPr/>
              <p:nvPr/>
            </p:nvSpPr>
            <p:spPr>
              <a:xfrm>
                <a:off x="7473675" y="3833900"/>
                <a:ext cx="58925" cy="14450"/>
              </a:xfrm>
              <a:custGeom>
                <a:avLst/>
                <a:gdLst/>
                <a:ahLst/>
                <a:cxnLst/>
                <a:rect l="l" t="t" r="r" b="b"/>
                <a:pathLst>
                  <a:path w="2357" h="578" fill="none" extrusionOk="0">
                    <a:moveTo>
                      <a:pt x="1" y="51"/>
                    </a:moveTo>
                    <a:cubicBezTo>
                      <a:pt x="452" y="1"/>
                      <a:pt x="1479" y="151"/>
                      <a:pt x="2357" y="577"/>
                    </a:cubicBezTo>
                  </a:path>
                </a:pathLst>
              </a:custGeom>
              <a:noFill/>
              <a:ln w="5650" cap="rnd"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52;p79">
                <a:extLst>
                  <a:ext uri="{FF2B5EF4-FFF2-40B4-BE49-F238E27FC236}">
                    <a16:creationId xmlns:a16="http://schemas.microsoft.com/office/drawing/2014/main" id="{4EF327A7-FD56-4D5C-B93D-2E7A378C0DCB}"/>
                  </a:ext>
                </a:extLst>
              </p:cNvPr>
              <p:cNvSpPr/>
              <p:nvPr/>
            </p:nvSpPr>
            <p:spPr>
              <a:xfrm>
                <a:off x="7437975" y="3842050"/>
                <a:ext cx="61425" cy="44350"/>
              </a:xfrm>
              <a:custGeom>
                <a:avLst/>
                <a:gdLst/>
                <a:ahLst/>
                <a:cxnLst/>
                <a:rect l="l" t="t" r="r" b="b"/>
                <a:pathLst>
                  <a:path w="2457" h="1774" extrusionOk="0">
                    <a:moveTo>
                      <a:pt x="877" y="1"/>
                    </a:moveTo>
                    <a:cubicBezTo>
                      <a:pt x="476" y="201"/>
                      <a:pt x="125" y="477"/>
                      <a:pt x="0" y="853"/>
                    </a:cubicBezTo>
                    <a:cubicBezTo>
                      <a:pt x="96" y="1372"/>
                      <a:pt x="620" y="1773"/>
                      <a:pt x="1505" y="1773"/>
                    </a:cubicBezTo>
                    <a:cubicBezTo>
                      <a:pt x="1773" y="1773"/>
                      <a:pt x="2074" y="1737"/>
                      <a:pt x="2406" y="1655"/>
                    </a:cubicBezTo>
                    <a:lnTo>
                      <a:pt x="2456" y="1655"/>
                    </a:lnTo>
                    <a:cubicBezTo>
                      <a:pt x="2105" y="953"/>
                      <a:pt x="1504" y="377"/>
                      <a:pt x="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53;p79">
                <a:extLst>
                  <a:ext uri="{FF2B5EF4-FFF2-40B4-BE49-F238E27FC236}">
                    <a16:creationId xmlns:a16="http://schemas.microsoft.com/office/drawing/2014/main" id="{AD6B8019-B9FE-4ED9-A4E7-A48364ABBB53}"/>
                  </a:ext>
                </a:extLst>
              </p:cNvPr>
              <p:cNvSpPr/>
              <p:nvPr/>
            </p:nvSpPr>
            <p:spPr>
              <a:xfrm>
                <a:off x="7469300" y="3018125"/>
                <a:ext cx="184225" cy="802150"/>
              </a:xfrm>
              <a:custGeom>
                <a:avLst/>
                <a:gdLst/>
                <a:ahLst/>
                <a:cxnLst/>
                <a:rect l="l" t="t" r="r" b="b"/>
                <a:pathLst>
                  <a:path w="7369" h="32086" extrusionOk="0">
                    <a:moveTo>
                      <a:pt x="2281" y="0"/>
                    </a:moveTo>
                    <a:cubicBezTo>
                      <a:pt x="1304" y="25"/>
                      <a:pt x="903" y="3985"/>
                      <a:pt x="802" y="7494"/>
                    </a:cubicBezTo>
                    <a:cubicBezTo>
                      <a:pt x="877" y="9825"/>
                      <a:pt x="0" y="12356"/>
                      <a:pt x="752" y="17644"/>
                    </a:cubicBezTo>
                    <a:cubicBezTo>
                      <a:pt x="1579" y="23459"/>
                      <a:pt x="827" y="29675"/>
                      <a:pt x="1855" y="31604"/>
                    </a:cubicBezTo>
                    <a:cubicBezTo>
                      <a:pt x="2263" y="31765"/>
                      <a:pt x="3144" y="32085"/>
                      <a:pt x="3929" y="32085"/>
                    </a:cubicBezTo>
                    <a:cubicBezTo>
                      <a:pt x="4495" y="32085"/>
                      <a:pt x="5011" y="31919"/>
                      <a:pt x="5263" y="31404"/>
                    </a:cubicBezTo>
                    <a:cubicBezTo>
                      <a:pt x="6968" y="29374"/>
                      <a:pt x="5564" y="23860"/>
                      <a:pt x="5314" y="20477"/>
                    </a:cubicBezTo>
                    <a:cubicBezTo>
                      <a:pt x="5063" y="17093"/>
                      <a:pt x="7369" y="6191"/>
                      <a:pt x="7218" y="777"/>
                    </a:cubicBezTo>
                    <a:cubicBezTo>
                      <a:pt x="6617" y="25"/>
                      <a:pt x="3509" y="0"/>
                      <a:pt x="2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54;p79">
                <a:extLst>
                  <a:ext uri="{FF2B5EF4-FFF2-40B4-BE49-F238E27FC236}">
                    <a16:creationId xmlns:a16="http://schemas.microsoft.com/office/drawing/2014/main" id="{DF290AE9-A614-4384-AB51-9238F6564705}"/>
                  </a:ext>
                </a:extLst>
              </p:cNvPr>
              <p:cNvSpPr/>
              <p:nvPr/>
            </p:nvSpPr>
            <p:spPr>
              <a:xfrm>
                <a:off x="7553250" y="3216975"/>
                <a:ext cx="84000" cy="574350"/>
              </a:xfrm>
              <a:custGeom>
                <a:avLst/>
                <a:gdLst/>
                <a:ahLst/>
                <a:cxnLst/>
                <a:rect l="l" t="t" r="r" b="b"/>
                <a:pathLst>
                  <a:path w="3360" h="22974" extrusionOk="0">
                    <a:moveTo>
                      <a:pt x="1899" y="0"/>
                    </a:moveTo>
                    <a:cubicBezTo>
                      <a:pt x="1688" y="0"/>
                      <a:pt x="1503" y="435"/>
                      <a:pt x="1379" y="969"/>
                    </a:cubicBezTo>
                    <a:cubicBezTo>
                      <a:pt x="1" y="7209"/>
                      <a:pt x="1204" y="19791"/>
                      <a:pt x="2131" y="22974"/>
                    </a:cubicBezTo>
                    <a:cubicBezTo>
                      <a:pt x="3184" y="15831"/>
                      <a:pt x="3359" y="6006"/>
                      <a:pt x="2582" y="1720"/>
                    </a:cubicBezTo>
                    <a:cubicBezTo>
                      <a:pt x="2354" y="454"/>
                      <a:pt x="2113" y="0"/>
                      <a:pt x="1899"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55;p79">
                <a:extLst>
                  <a:ext uri="{FF2B5EF4-FFF2-40B4-BE49-F238E27FC236}">
                    <a16:creationId xmlns:a16="http://schemas.microsoft.com/office/drawing/2014/main" id="{B7CA4E39-A96E-4C42-8C4F-8A6284DBCA71}"/>
                  </a:ext>
                </a:extLst>
              </p:cNvPr>
              <p:cNvSpPr/>
              <p:nvPr/>
            </p:nvSpPr>
            <p:spPr>
              <a:xfrm>
                <a:off x="7554750" y="3835200"/>
                <a:ext cx="173975" cy="104925"/>
              </a:xfrm>
              <a:custGeom>
                <a:avLst/>
                <a:gdLst/>
                <a:ahLst/>
                <a:cxnLst/>
                <a:rect l="l" t="t" r="r" b="b"/>
                <a:pathLst>
                  <a:path w="6959" h="4197" extrusionOk="0">
                    <a:moveTo>
                      <a:pt x="5021" y="0"/>
                    </a:moveTo>
                    <a:cubicBezTo>
                      <a:pt x="4106" y="0"/>
                      <a:pt x="2847" y="1263"/>
                      <a:pt x="1545" y="1728"/>
                    </a:cubicBezTo>
                    <a:cubicBezTo>
                      <a:pt x="968" y="1954"/>
                      <a:pt x="141" y="2380"/>
                      <a:pt x="66" y="3057"/>
                    </a:cubicBezTo>
                    <a:cubicBezTo>
                      <a:pt x="0" y="3627"/>
                      <a:pt x="644" y="4196"/>
                      <a:pt x="1912" y="4196"/>
                    </a:cubicBezTo>
                    <a:cubicBezTo>
                      <a:pt x="2094" y="4196"/>
                      <a:pt x="2289" y="4185"/>
                      <a:pt x="2497" y="4160"/>
                    </a:cubicBezTo>
                    <a:cubicBezTo>
                      <a:pt x="3500" y="4034"/>
                      <a:pt x="5956" y="3057"/>
                      <a:pt x="6457" y="2230"/>
                    </a:cubicBezTo>
                    <a:cubicBezTo>
                      <a:pt x="6958" y="1378"/>
                      <a:pt x="6131" y="250"/>
                      <a:pt x="5229" y="24"/>
                    </a:cubicBezTo>
                    <a:cubicBezTo>
                      <a:pt x="5162" y="8"/>
                      <a:pt x="5093" y="0"/>
                      <a:pt x="5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56;p79">
                <a:extLst>
                  <a:ext uri="{FF2B5EF4-FFF2-40B4-BE49-F238E27FC236}">
                    <a16:creationId xmlns:a16="http://schemas.microsoft.com/office/drawing/2014/main" id="{34A3500E-6154-456D-9AD0-20B34E5E213D}"/>
                  </a:ext>
                </a:extLst>
              </p:cNvPr>
              <p:cNvSpPr/>
              <p:nvPr/>
            </p:nvSpPr>
            <p:spPr>
              <a:xfrm>
                <a:off x="7557650" y="3835200"/>
                <a:ext cx="161675" cy="92050"/>
              </a:xfrm>
              <a:custGeom>
                <a:avLst/>
                <a:gdLst/>
                <a:ahLst/>
                <a:cxnLst/>
                <a:rect l="l" t="t" r="r" b="b"/>
                <a:pathLst>
                  <a:path w="6467" h="3682" extrusionOk="0">
                    <a:moveTo>
                      <a:pt x="4905" y="0"/>
                    </a:moveTo>
                    <a:cubicBezTo>
                      <a:pt x="3990" y="0"/>
                      <a:pt x="2731" y="1263"/>
                      <a:pt x="1429" y="1728"/>
                    </a:cubicBezTo>
                    <a:cubicBezTo>
                      <a:pt x="902" y="1929"/>
                      <a:pt x="226" y="2280"/>
                      <a:pt x="0" y="2831"/>
                    </a:cubicBezTo>
                    <a:cubicBezTo>
                      <a:pt x="147" y="3291"/>
                      <a:pt x="747" y="3682"/>
                      <a:pt x="1772" y="3682"/>
                    </a:cubicBezTo>
                    <a:cubicBezTo>
                      <a:pt x="1975" y="3682"/>
                      <a:pt x="2195" y="3666"/>
                      <a:pt x="2431" y="3633"/>
                    </a:cubicBezTo>
                    <a:cubicBezTo>
                      <a:pt x="3409" y="3508"/>
                      <a:pt x="5865" y="2555"/>
                      <a:pt x="6366" y="1728"/>
                    </a:cubicBezTo>
                    <a:cubicBezTo>
                      <a:pt x="6416" y="1628"/>
                      <a:pt x="6441" y="1553"/>
                      <a:pt x="6466" y="1453"/>
                    </a:cubicBezTo>
                    <a:cubicBezTo>
                      <a:pt x="6366" y="801"/>
                      <a:pt x="5765" y="200"/>
                      <a:pt x="5113" y="24"/>
                    </a:cubicBezTo>
                    <a:cubicBezTo>
                      <a:pt x="5046" y="8"/>
                      <a:pt x="4977" y="0"/>
                      <a:pt x="4905" y="0"/>
                    </a:cubicBezTo>
                    <a:close/>
                  </a:path>
                </a:pathLst>
              </a:custGeom>
              <a:solidFill>
                <a:srgbClr val="394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57;p79">
                <a:extLst>
                  <a:ext uri="{FF2B5EF4-FFF2-40B4-BE49-F238E27FC236}">
                    <a16:creationId xmlns:a16="http://schemas.microsoft.com/office/drawing/2014/main" id="{15FF1589-1758-4E78-B9A6-66F151A0F91D}"/>
                  </a:ext>
                </a:extLst>
              </p:cNvPr>
              <p:cNvSpPr/>
              <p:nvPr/>
            </p:nvSpPr>
            <p:spPr>
              <a:xfrm>
                <a:off x="7609650" y="3869000"/>
                <a:ext cx="60175" cy="12550"/>
              </a:xfrm>
              <a:custGeom>
                <a:avLst/>
                <a:gdLst/>
                <a:ahLst/>
                <a:cxnLst/>
                <a:rect l="l" t="t" r="r" b="b"/>
                <a:pathLst>
                  <a:path w="2407" h="502" fill="none" extrusionOk="0">
                    <a:moveTo>
                      <a:pt x="0" y="76"/>
                    </a:moveTo>
                    <a:cubicBezTo>
                      <a:pt x="627" y="0"/>
                      <a:pt x="1529" y="76"/>
                      <a:pt x="2406" y="502"/>
                    </a:cubicBezTo>
                  </a:path>
                </a:pathLst>
              </a:custGeom>
              <a:noFill/>
              <a:ln w="5650" cap="rnd"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58;p79">
                <a:extLst>
                  <a:ext uri="{FF2B5EF4-FFF2-40B4-BE49-F238E27FC236}">
                    <a16:creationId xmlns:a16="http://schemas.microsoft.com/office/drawing/2014/main" id="{309BFF81-1B46-495A-ACFE-69E74657EC23}"/>
                  </a:ext>
                </a:extLst>
              </p:cNvPr>
              <p:cNvSpPr/>
              <p:nvPr/>
            </p:nvSpPr>
            <p:spPr>
              <a:xfrm>
                <a:off x="7609650" y="3870875"/>
                <a:ext cx="26325" cy="30100"/>
              </a:xfrm>
              <a:custGeom>
                <a:avLst/>
                <a:gdLst/>
                <a:ahLst/>
                <a:cxnLst/>
                <a:rect l="l" t="t" r="r" b="b"/>
                <a:pathLst>
                  <a:path w="1053" h="1204" fill="none" extrusionOk="0">
                    <a:moveTo>
                      <a:pt x="0" y="1"/>
                    </a:moveTo>
                    <a:cubicBezTo>
                      <a:pt x="276" y="1"/>
                      <a:pt x="878" y="778"/>
                      <a:pt x="1053" y="1204"/>
                    </a:cubicBezTo>
                  </a:path>
                </a:pathLst>
              </a:custGeom>
              <a:noFill/>
              <a:ln w="5650" cap="rnd"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59;p79">
                <a:extLst>
                  <a:ext uri="{FF2B5EF4-FFF2-40B4-BE49-F238E27FC236}">
                    <a16:creationId xmlns:a16="http://schemas.microsoft.com/office/drawing/2014/main" id="{9E18F8BD-D393-4F94-8851-1E9C4852112C}"/>
                  </a:ext>
                </a:extLst>
              </p:cNvPr>
              <p:cNvSpPr/>
              <p:nvPr/>
            </p:nvSpPr>
            <p:spPr>
              <a:xfrm>
                <a:off x="7629075" y="3860225"/>
                <a:ext cx="23825" cy="30725"/>
              </a:xfrm>
              <a:custGeom>
                <a:avLst/>
                <a:gdLst/>
                <a:ahLst/>
                <a:cxnLst/>
                <a:rect l="l" t="t" r="r" b="b"/>
                <a:pathLst>
                  <a:path w="953" h="1229" fill="none" extrusionOk="0">
                    <a:moveTo>
                      <a:pt x="0" y="1"/>
                    </a:moveTo>
                    <a:cubicBezTo>
                      <a:pt x="376" y="201"/>
                      <a:pt x="877" y="803"/>
                      <a:pt x="953" y="1229"/>
                    </a:cubicBezTo>
                  </a:path>
                </a:pathLst>
              </a:custGeom>
              <a:noFill/>
              <a:ln w="5650" cap="rnd"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60;p79">
                <a:extLst>
                  <a:ext uri="{FF2B5EF4-FFF2-40B4-BE49-F238E27FC236}">
                    <a16:creationId xmlns:a16="http://schemas.microsoft.com/office/drawing/2014/main" id="{A8378E62-9722-4D95-B143-3F5ABB1AC2D9}"/>
                  </a:ext>
                </a:extLst>
              </p:cNvPr>
              <p:cNvSpPr/>
              <p:nvPr/>
            </p:nvSpPr>
            <p:spPr>
              <a:xfrm>
                <a:off x="7593350" y="3876525"/>
                <a:ext cx="58925" cy="14425"/>
              </a:xfrm>
              <a:custGeom>
                <a:avLst/>
                <a:gdLst/>
                <a:ahLst/>
                <a:cxnLst/>
                <a:rect l="l" t="t" r="r" b="b"/>
                <a:pathLst>
                  <a:path w="2357" h="577" fill="none" extrusionOk="0">
                    <a:moveTo>
                      <a:pt x="1" y="75"/>
                    </a:moveTo>
                    <a:cubicBezTo>
                      <a:pt x="452" y="0"/>
                      <a:pt x="1479" y="151"/>
                      <a:pt x="2357" y="577"/>
                    </a:cubicBezTo>
                  </a:path>
                </a:pathLst>
              </a:custGeom>
              <a:noFill/>
              <a:ln w="5650" cap="rnd"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61;p79">
                <a:extLst>
                  <a:ext uri="{FF2B5EF4-FFF2-40B4-BE49-F238E27FC236}">
                    <a16:creationId xmlns:a16="http://schemas.microsoft.com/office/drawing/2014/main" id="{1E5B609E-7FCC-4E13-8F6E-CA79B76054E8}"/>
                  </a:ext>
                </a:extLst>
              </p:cNvPr>
              <p:cNvSpPr/>
              <p:nvPr/>
            </p:nvSpPr>
            <p:spPr>
              <a:xfrm>
                <a:off x="7557650" y="3884675"/>
                <a:ext cx="61425" cy="44600"/>
              </a:xfrm>
              <a:custGeom>
                <a:avLst/>
                <a:gdLst/>
                <a:ahLst/>
                <a:cxnLst/>
                <a:rect l="l" t="t" r="r" b="b"/>
                <a:pathLst>
                  <a:path w="2457" h="1784" extrusionOk="0">
                    <a:moveTo>
                      <a:pt x="877" y="0"/>
                    </a:moveTo>
                    <a:cubicBezTo>
                      <a:pt x="501" y="201"/>
                      <a:pt x="150" y="501"/>
                      <a:pt x="0" y="852"/>
                    </a:cubicBezTo>
                    <a:cubicBezTo>
                      <a:pt x="115" y="1369"/>
                      <a:pt x="624" y="1783"/>
                      <a:pt x="1505" y="1783"/>
                    </a:cubicBezTo>
                    <a:cubicBezTo>
                      <a:pt x="1778" y="1783"/>
                      <a:pt x="2087" y="1743"/>
                      <a:pt x="2431" y="1654"/>
                    </a:cubicBezTo>
                    <a:lnTo>
                      <a:pt x="2456" y="1654"/>
                    </a:lnTo>
                    <a:cubicBezTo>
                      <a:pt x="2105" y="952"/>
                      <a:pt x="1529" y="401"/>
                      <a:pt x="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62;p79">
                <a:extLst>
                  <a:ext uri="{FF2B5EF4-FFF2-40B4-BE49-F238E27FC236}">
                    <a16:creationId xmlns:a16="http://schemas.microsoft.com/office/drawing/2014/main" id="{CA499076-EF79-4AE1-B2E3-B0DF087BB5F8}"/>
                  </a:ext>
                </a:extLst>
              </p:cNvPr>
              <p:cNvSpPr/>
              <p:nvPr/>
            </p:nvSpPr>
            <p:spPr>
              <a:xfrm>
                <a:off x="7580825" y="3049350"/>
                <a:ext cx="259425" cy="822675"/>
              </a:xfrm>
              <a:custGeom>
                <a:avLst/>
                <a:gdLst/>
                <a:ahLst/>
                <a:cxnLst/>
                <a:rect l="l" t="t" r="r" b="b"/>
                <a:pathLst>
                  <a:path w="10377" h="32907" extrusionOk="0">
                    <a:moveTo>
                      <a:pt x="4426" y="1"/>
                    </a:moveTo>
                    <a:cubicBezTo>
                      <a:pt x="2936" y="1"/>
                      <a:pt x="1052" y="707"/>
                      <a:pt x="201" y="1358"/>
                    </a:cubicBezTo>
                    <a:cubicBezTo>
                      <a:pt x="0" y="3714"/>
                      <a:pt x="527" y="12636"/>
                      <a:pt x="727" y="19779"/>
                    </a:cubicBezTo>
                    <a:cubicBezTo>
                      <a:pt x="926" y="26931"/>
                      <a:pt x="829" y="32337"/>
                      <a:pt x="1754" y="32337"/>
                    </a:cubicBezTo>
                    <a:cubicBezTo>
                      <a:pt x="1763" y="32337"/>
                      <a:pt x="1771" y="32336"/>
                      <a:pt x="1780" y="32335"/>
                    </a:cubicBezTo>
                    <a:cubicBezTo>
                      <a:pt x="2305" y="32740"/>
                      <a:pt x="3036" y="32906"/>
                      <a:pt x="3720" y="32906"/>
                    </a:cubicBezTo>
                    <a:cubicBezTo>
                      <a:pt x="4602" y="32906"/>
                      <a:pt x="5406" y="32630"/>
                      <a:pt x="5589" y="32235"/>
                    </a:cubicBezTo>
                    <a:cubicBezTo>
                      <a:pt x="7093" y="31533"/>
                      <a:pt x="4963" y="22436"/>
                      <a:pt x="4712" y="19052"/>
                    </a:cubicBezTo>
                    <a:cubicBezTo>
                      <a:pt x="4437" y="15669"/>
                      <a:pt x="10376" y="8826"/>
                      <a:pt x="6191" y="631"/>
                    </a:cubicBezTo>
                    <a:cubicBezTo>
                      <a:pt x="5822" y="179"/>
                      <a:pt x="5174" y="1"/>
                      <a:pt x="4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63;p79">
                <a:extLst>
                  <a:ext uri="{FF2B5EF4-FFF2-40B4-BE49-F238E27FC236}">
                    <a16:creationId xmlns:a16="http://schemas.microsoft.com/office/drawing/2014/main" id="{CF3D3E12-2A7B-4234-A7E0-BE7CB61977EB}"/>
                  </a:ext>
                </a:extLst>
              </p:cNvPr>
              <p:cNvSpPr/>
              <p:nvPr/>
            </p:nvSpPr>
            <p:spPr>
              <a:xfrm>
                <a:off x="7408525" y="2755550"/>
                <a:ext cx="342750" cy="393775"/>
              </a:xfrm>
              <a:custGeom>
                <a:avLst/>
                <a:gdLst/>
                <a:ahLst/>
                <a:cxnLst/>
                <a:rect l="l" t="t" r="r" b="b"/>
                <a:pathLst>
                  <a:path w="13710" h="15751" extrusionOk="0">
                    <a:moveTo>
                      <a:pt x="2326" y="1"/>
                    </a:moveTo>
                    <a:cubicBezTo>
                      <a:pt x="1870" y="1"/>
                      <a:pt x="1368" y="129"/>
                      <a:pt x="1053" y="378"/>
                    </a:cubicBezTo>
                    <a:cubicBezTo>
                      <a:pt x="0" y="1230"/>
                      <a:pt x="1153" y="2809"/>
                      <a:pt x="1354" y="3837"/>
                    </a:cubicBezTo>
                    <a:cubicBezTo>
                      <a:pt x="1579" y="5065"/>
                      <a:pt x="877" y="6669"/>
                      <a:pt x="1153" y="7796"/>
                    </a:cubicBezTo>
                    <a:cubicBezTo>
                      <a:pt x="1780" y="10378"/>
                      <a:pt x="4486" y="11255"/>
                      <a:pt x="2331" y="14363"/>
                    </a:cubicBezTo>
                    <a:cubicBezTo>
                      <a:pt x="2867" y="15260"/>
                      <a:pt x="4334" y="15751"/>
                      <a:pt x="6123" y="15751"/>
                    </a:cubicBezTo>
                    <a:cubicBezTo>
                      <a:pt x="8434" y="15751"/>
                      <a:pt x="11282" y="14932"/>
                      <a:pt x="13359" y="13110"/>
                    </a:cubicBezTo>
                    <a:cubicBezTo>
                      <a:pt x="13484" y="10654"/>
                      <a:pt x="13710" y="6243"/>
                      <a:pt x="13359" y="4112"/>
                    </a:cubicBezTo>
                    <a:cubicBezTo>
                      <a:pt x="12933" y="1380"/>
                      <a:pt x="10451" y="1055"/>
                      <a:pt x="8196" y="453"/>
                    </a:cubicBezTo>
                    <a:lnTo>
                      <a:pt x="8196" y="453"/>
                    </a:lnTo>
                    <a:cubicBezTo>
                      <a:pt x="8378" y="1623"/>
                      <a:pt x="6698" y="2395"/>
                      <a:pt x="5176" y="2395"/>
                    </a:cubicBezTo>
                    <a:cubicBezTo>
                      <a:pt x="3764" y="2395"/>
                      <a:pt x="2487" y="1731"/>
                      <a:pt x="2958" y="102"/>
                    </a:cubicBezTo>
                    <a:cubicBezTo>
                      <a:pt x="2780" y="34"/>
                      <a:pt x="2559" y="1"/>
                      <a:pt x="2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64;p79">
                <a:extLst>
                  <a:ext uri="{FF2B5EF4-FFF2-40B4-BE49-F238E27FC236}">
                    <a16:creationId xmlns:a16="http://schemas.microsoft.com/office/drawing/2014/main" id="{66E72C7A-0E5D-42A8-B19B-C9AAA2D93159}"/>
                  </a:ext>
                </a:extLst>
              </p:cNvPr>
              <p:cNvSpPr/>
              <p:nvPr/>
            </p:nvSpPr>
            <p:spPr>
              <a:xfrm>
                <a:off x="7466800" y="2974575"/>
                <a:ext cx="286025" cy="186275"/>
              </a:xfrm>
              <a:custGeom>
                <a:avLst/>
                <a:gdLst/>
                <a:ahLst/>
                <a:cxnLst/>
                <a:rect l="l" t="t" r="r" b="b"/>
                <a:pathLst>
                  <a:path w="11441" h="7451" extrusionOk="0">
                    <a:moveTo>
                      <a:pt x="9434" y="0"/>
                    </a:moveTo>
                    <a:cubicBezTo>
                      <a:pt x="9055" y="0"/>
                      <a:pt x="8604" y="163"/>
                      <a:pt x="8070" y="539"/>
                    </a:cubicBezTo>
                    <a:cubicBezTo>
                      <a:pt x="6270" y="1796"/>
                      <a:pt x="4316" y="2239"/>
                      <a:pt x="2782" y="2239"/>
                    </a:cubicBezTo>
                    <a:cubicBezTo>
                      <a:pt x="1625" y="2239"/>
                      <a:pt x="707" y="1987"/>
                      <a:pt x="276" y="1642"/>
                    </a:cubicBezTo>
                    <a:lnTo>
                      <a:pt x="276" y="1642"/>
                    </a:lnTo>
                    <a:cubicBezTo>
                      <a:pt x="351" y="2294"/>
                      <a:pt x="952" y="3847"/>
                      <a:pt x="0" y="5602"/>
                    </a:cubicBezTo>
                    <a:cubicBezTo>
                      <a:pt x="984" y="6752"/>
                      <a:pt x="2965" y="7451"/>
                      <a:pt x="5289" y="7451"/>
                    </a:cubicBezTo>
                    <a:cubicBezTo>
                      <a:pt x="7168" y="7451"/>
                      <a:pt x="9270" y="6995"/>
                      <a:pt x="11253" y="5953"/>
                    </a:cubicBezTo>
                    <a:cubicBezTo>
                      <a:pt x="11440" y="3873"/>
                      <a:pt x="11282" y="0"/>
                      <a:pt x="9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65;p79">
                <a:extLst>
                  <a:ext uri="{FF2B5EF4-FFF2-40B4-BE49-F238E27FC236}">
                    <a16:creationId xmlns:a16="http://schemas.microsoft.com/office/drawing/2014/main" id="{DB5CD1F6-E9C1-4193-A6F8-3111019F78F0}"/>
                  </a:ext>
                </a:extLst>
              </p:cNvPr>
              <p:cNvSpPr/>
              <p:nvPr/>
            </p:nvSpPr>
            <p:spPr>
              <a:xfrm>
                <a:off x="7478700" y="2649075"/>
                <a:ext cx="99950" cy="152725"/>
              </a:xfrm>
              <a:custGeom>
                <a:avLst/>
                <a:gdLst/>
                <a:ahLst/>
                <a:cxnLst/>
                <a:rect l="l" t="t" r="r" b="b"/>
                <a:pathLst>
                  <a:path w="3998" h="6109" extrusionOk="0">
                    <a:moveTo>
                      <a:pt x="3334" y="0"/>
                    </a:moveTo>
                    <a:lnTo>
                      <a:pt x="0" y="376"/>
                    </a:lnTo>
                    <a:lnTo>
                      <a:pt x="552" y="4988"/>
                    </a:lnTo>
                    <a:cubicBezTo>
                      <a:pt x="639" y="5766"/>
                      <a:pt x="1326" y="6108"/>
                      <a:pt x="2055" y="6108"/>
                    </a:cubicBezTo>
                    <a:cubicBezTo>
                      <a:pt x="2992" y="6108"/>
                      <a:pt x="3998" y="5542"/>
                      <a:pt x="3885" y="4612"/>
                    </a:cubicBezTo>
                    <a:lnTo>
                      <a:pt x="3334" y="0"/>
                    </a:lnTo>
                    <a:close/>
                  </a:path>
                </a:pathLst>
              </a:custGeom>
              <a:solidFill>
                <a:srgbClr val="EBC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66;p79">
                <a:extLst>
                  <a:ext uri="{FF2B5EF4-FFF2-40B4-BE49-F238E27FC236}">
                    <a16:creationId xmlns:a16="http://schemas.microsoft.com/office/drawing/2014/main" id="{08D86450-143D-4F33-87D2-D24E16DC21C0}"/>
                  </a:ext>
                </a:extLst>
              </p:cNvPr>
              <p:cNvSpPr/>
              <p:nvPr/>
            </p:nvSpPr>
            <p:spPr>
              <a:xfrm>
                <a:off x="7419800" y="2481125"/>
                <a:ext cx="241250" cy="251350"/>
              </a:xfrm>
              <a:custGeom>
                <a:avLst/>
                <a:gdLst/>
                <a:ahLst/>
                <a:cxnLst/>
                <a:rect l="l" t="t" r="r" b="b"/>
                <a:pathLst>
                  <a:path w="9650" h="10054" extrusionOk="0">
                    <a:moveTo>
                      <a:pt x="5108" y="0"/>
                    </a:moveTo>
                    <a:cubicBezTo>
                      <a:pt x="4809" y="0"/>
                      <a:pt x="4485" y="17"/>
                      <a:pt x="4136" y="52"/>
                    </a:cubicBezTo>
                    <a:cubicBezTo>
                      <a:pt x="802" y="402"/>
                      <a:pt x="0" y="3059"/>
                      <a:pt x="376" y="5741"/>
                    </a:cubicBezTo>
                    <a:cubicBezTo>
                      <a:pt x="751" y="8226"/>
                      <a:pt x="1872" y="10053"/>
                      <a:pt x="3903" y="10053"/>
                    </a:cubicBezTo>
                    <a:cubicBezTo>
                      <a:pt x="4043" y="10053"/>
                      <a:pt x="4187" y="10044"/>
                      <a:pt x="4336" y="10027"/>
                    </a:cubicBezTo>
                    <a:cubicBezTo>
                      <a:pt x="6617" y="9751"/>
                      <a:pt x="9649" y="6067"/>
                      <a:pt x="9023" y="3510"/>
                    </a:cubicBezTo>
                    <a:cubicBezTo>
                      <a:pt x="8485" y="1224"/>
                      <a:pt x="7646" y="0"/>
                      <a:pt x="5108"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67;p79">
                <a:extLst>
                  <a:ext uri="{FF2B5EF4-FFF2-40B4-BE49-F238E27FC236}">
                    <a16:creationId xmlns:a16="http://schemas.microsoft.com/office/drawing/2014/main" id="{90E41D84-6FFD-4103-A285-B8111F09B9B6}"/>
                  </a:ext>
                </a:extLst>
              </p:cNvPr>
              <p:cNvSpPr/>
              <p:nvPr/>
            </p:nvSpPr>
            <p:spPr>
              <a:xfrm>
                <a:off x="7578950" y="2580550"/>
                <a:ext cx="43250" cy="56225"/>
              </a:xfrm>
              <a:custGeom>
                <a:avLst/>
                <a:gdLst/>
                <a:ahLst/>
                <a:cxnLst/>
                <a:rect l="l" t="t" r="r" b="b"/>
                <a:pathLst>
                  <a:path w="1730" h="2249" extrusionOk="0">
                    <a:moveTo>
                      <a:pt x="960" y="1"/>
                    </a:moveTo>
                    <a:cubicBezTo>
                      <a:pt x="585" y="1"/>
                      <a:pt x="193" y="408"/>
                      <a:pt x="101" y="987"/>
                    </a:cubicBezTo>
                    <a:cubicBezTo>
                      <a:pt x="0" y="1588"/>
                      <a:pt x="251" y="2165"/>
                      <a:pt x="652" y="2240"/>
                    </a:cubicBezTo>
                    <a:cubicBezTo>
                      <a:pt x="685" y="2246"/>
                      <a:pt x="717" y="2249"/>
                      <a:pt x="750" y="2249"/>
                    </a:cubicBezTo>
                    <a:cubicBezTo>
                      <a:pt x="1142" y="2249"/>
                      <a:pt x="1514" y="1843"/>
                      <a:pt x="1629" y="1288"/>
                    </a:cubicBezTo>
                    <a:cubicBezTo>
                      <a:pt x="1730" y="661"/>
                      <a:pt x="1479" y="110"/>
                      <a:pt x="1053" y="9"/>
                    </a:cubicBezTo>
                    <a:cubicBezTo>
                      <a:pt x="1022" y="4"/>
                      <a:pt x="991" y="1"/>
                      <a:pt x="960"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68;p79">
                <a:extLst>
                  <a:ext uri="{FF2B5EF4-FFF2-40B4-BE49-F238E27FC236}">
                    <a16:creationId xmlns:a16="http://schemas.microsoft.com/office/drawing/2014/main" id="{1CF7C9D3-7DD1-4A69-AE6B-E03B9F76FFBA}"/>
                  </a:ext>
                </a:extLst>
              </p:cNvPr>
              <p:cNvSpPr/>
              <p:nvPr/>
            </p:nvSpPr>
            <p:spPr>
              <a:xfrm>
                <a:off x="7380225" y="2465300"/>
                <a:ext cx="332775" cy="246250"/>
              </a:xfrm>
              <a:custGeom>
                <a:avLst/>
                <a:gdLst/>
                <a:ahLst/>
                <a:cxnLst/>
                <a:rect l="l" t="t" r="r" b="b"/>
                <a:pathLst>
                  <a:path w="13311" h="9850" extrusionOk="0">
                    <a:moveTo>
                      <a:pt x="5504" y="0"/>
                    </a:moveTo>
                    <a:cubicBezTo>
                      <a:pt x="1800" y="0"/>
                      <a:pt x="1" y="2765"/>
                      <a:pt x="1819" y="2765"/>
                    </a:cubicBezTo>
                    <a:cubicBezTo>
                      <a:pt x="1832" y="2765"/>
                      <a:pt x="1845" y="2765"/>
                      <a:pt x="1859" y="2765"/>
                    </a:cubicBezTo>
                    <a:cubicBezTo>
                      <a:pt x="1885" y="2760"/>
                      <a:pt x="1917" y="2758"/>
                      <a:pt x="1953" y="2758"/>
                    </a:cubicBezTo>
                    <a:cubicBezTo>
                      <a:pt x="3071" y="2758"/>
                      <a:pt x="8908" y="4995"/>
                      <a:pt x="9879" y="9607"/>
                    </a:cubicBezTo>
                    <a:cubicBezTo>
                      <a:pt x="9913" y="9773"/>
                      <a:pt x="9974" y="9850"/>
                      <a:pt x="10051" y="9850"/>
                    </a:cubicBezTo>
                    <a:cubicBezTo>
                      <a:pt x="10827" y="9850"/>
                      <a:pt x="13310" y="2216"/>
                      <a:pt x="8275" y="484"/>
                    </a:cubicBezTo>
                    <a:cubicBezTo>
                      <a:pt x="7268" y="141"/>
                      <a:pt x="6337" y="0"/>
                      <a:pt x="5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69;p79">
                <a:extLst>
                  <a:ext uri="{FF2B5EF4-FFF2-40B4-BE49-F238E27FC236}">
                    <a16:creationId xmlns:a16="http://schemas.microsoft.com/office/drawing/2014/main" id="{A62DB14A-4966-4180-AF39-17DC50A99309}"/>
                  </a:ext>
                </a:extLst>
              </p:cNvPr>
              <p:cNvSpPr/>
              <p:nvPr/>
            </p:nvSpPr>
            <p:spPr>
              <a:xfrm>
                <a:off x="7569550" y="2580125"/>
                <a:ext cx="34475" cy="69625"/>
              </a:xfrm>
              <a:custGeom>
                <a:avLst/>
                <a:gdLst/>
                <a:ahLst/>
                <a:cxnLst/>
                <a:rect l="l" t="t" r="r" b="b"/>
                <a:pathLst>
                  <a:path w="1379" h="2785" extrusionOk="0">
                    <a:moveTo>
                      <a:pt x="623" y="1"/>
                    </a:moveTo>
                    <a:cubicBezTo>
                      <a:pt x="616" y="1"/>
                      <a:pt x="609" y="1"/>
                      <a:pt x="602" y="1"/>
                    </a:cubicBezTo>
                    <a:cubicBezTo>
                      <a:pt x="251" y="26"/>
                      <a:pt x="0" y="678"/>
                      <a:pt x="50" y="1455"/>
                    </a:cubicBezTo>
                    <a:cubicBezTo>
                      <a:pt x="124" y="2192"/>
                      <a:pt x="438" y="2784"/>
                      <a:pt x="781" y="2784"/>
                    </a:cubicBezTo>
                    <a:cubicBezTo>
                      <a:pt x="788" y="2784"/>
                      <a:pt x="795" y="2784"/>
                      <a:pt x="802" y="2783"/>
                    </a:cubicBezTo>
                    <a:cubicBezTo>
                      <a:pt x="1153" y="2758"/>
                      <a:pt x="1379" y="2132"/>
                      <a:pt x="1329" y="1355"/>
                    </a:cubicBezTo>
                    <a:cubicBezTo>
                      <a:pt x="1280" y="593"/>
                      <a:pt x="966" y="1"/>
                      <a:pt x="623"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70;p79">
                <a:extLst>
                  <a:ext uri="{FF2B5EF4-FFF2-40B4-BE49-F238E27FC236}">
                    <a16:creationId xmlns:a16="http://schemas.microsoft.com/office/drawing/2014/main" id="{638A63C5-211A-4059-9A0D-F16A7964FB3D}"/>
                  </a:ext>
                </a:extLst>
              </p:cNvPr>
              <p:cNvSpPr/>
              <p:nvPr/>
            </p:nvSpPr>
            <p:spPr>
              <a:xfrm>
                <a:off x="6533200" y="2730525"/>
                <a:ext cx="798900" cy="1632225"/>
              </a:xfrm>
              <a:custGeom>
                <a:avLst/>
                <a:gdLst/>
                <a:ahLst/>
                <a:cxnLst/>
                <a:rect l="l" t="t" r="r" b="b"/>
                <a:pathLst>
                  <a:path w="31956" h="65289" extrusionOk="0">
                    <a:moveTo>
                      <a:pt x="23860" y="0"/>
                    </a:moveTo>
                    <a:lnTo>
                      <a:pt x="16492" y="3710"/>
                    </a:lnTo>
                    <a:lnTo>
                      <a:pt x="14637" y="17394"/>
                    </a:lnTo>
                    <a:lnTo>
                      <a:pt x="0" y="24762"/>
                    </a:lnTo>
                    <a:lnTo>
                      <a:pt x="0" y="34286"/>
                    </a:lnTo>
                    <a:lnTo>
                      <a:pt x="13234" y="27620"/>
                    </a:lnTo>
                    <a:lnTo>
                      <a:pt x="13234" y="27620"/>
                    </a:lnTo>
                    <a:lnTo>
                      <a:pt x="11354" y="41404"/>
                    </a:lnTo>
                    <a:lnTo>
                      <a:pt x="0" y="47118"/>
                    </a:lnTo>
                    <a:lnTo>
                      <a:pt x="0" y="56642"/>
                    </a:lnTo>
                    <a:lnTo>
                      <a:pt x="9975" y="51630"/>
                    </a:lnTo>
                    <a:lnTo>
                      <a:pt x="8121" y="65289"/>
                    </a:lnTo>
                    <a:lnTo>
                      <a:pt x="8121" y="65289"/>
                    </a:lnTo>
                    <a:lnTo>
                      <a:pt x="15464" y="61605"/>
                    </a:lnTo>
                    <a:lnTo>
                      <a:pt x="17344" y="47920"/>
                    </a:lnTo>
                    <a:lnTo>
                      <a:pt x="31956" y="40552"/>
                    </a:lnTo>
                    <a:lnTo>
                      <a:pt x="31956" y="31028"/>
                    </a:lnTo>
                    <a:lnTo>
                      <a:pt x="18722" y="37695"/>
                    </a:lnTo>
                    <a:lnTo>
                      <a:pt x="20602" y="23910"/>
                    </a:lnTo>
                    <a:lnTo>
                      <a:pt x="31956" y="18196"/>
                    </a:lnTo>
                    <a:lnTo>
                      <a:pt x="31956" y="8672"/>
                    </a:lnTo>
                    <a:lnTo>
                      <a:pt x="21981" y="13685"/>
                    </a:lnTo>
                    <a:lnTo>
                      <a:pt x="23860" y="0"/>
                    </a:lnTo>
                    <a:close/>
                  </a:path>
                </a:pathLst>
              </a:custGeom>
              <a:solidFill>
                <a:srgbClr val="33B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71;p79">
                <a:extLst>
                  <a:ext uri="{FF2B5EF4-FFF2-40B4-BE49-F238E27FC236}">
                    <a16:creationId xmlns:a16="http://schemas.microsoft.com/office/drawing/2014/main" id="{567BF8DC-99CA-4219-8E34-4B2483EF8457}"/>
                  </a:ext>
                </a:extLst>
              </p:cNvPr>
              <p:cNvSpPr/>
              <p:nvPr/>
            </p:nvSpPr>
            <p:spPr>
              <a:xfrm>
                <a:off x="7082700" y="2947325"/>
                <a:ext cx="431100" cy="216800"/>
              </a:xfrm>
              <a:custGeom>
                <a:avLst/>
                <a:gdLst/>
                <a:ahLst/>
                <a:cxnLst/>
                <a:rect l="l" t="t" r="r" b="b"/>
                <a:pathLst>
                  <a:path w="17244" h="8672" extrusionOk="0">
                    <a:moveTo>
                      <a:pt x="9976" y="0"/>
                    </a:moveTo>
                    <a:lnTo>
                      <a:pt x="1" y="5013"/>
                    </a:lnTo>
                    <a:lnTo>
                      <a:pt x="7294" y="8672"/>
                    </a:lnTo>
                    <a:lnTo>
                      <a:pt x="17244" y="3659"/>
                    </a:lnTo>
                    <a:lnTo>
                      <a:pt x="9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72;p79">
                <a:extLst>
                  <a:ext uri="{FF2B5EF4-FFF2-40B4-BE49-F238E27FC236}">
                    <a16:creationId xmlns:a16="http://schemas.microsoft.com/office/drawing/2014/main" id="{A9F24D1A-5D50-4C01-B0FE-A0C8EA4CF467}"/>
                  </a:ext>
                </a:extLst>
              </p:cNvPr>
              <p:cNvSpPr/>
              <p:nvPr/>
            </p:nvSpPr>
            <p:spPr>
              <a:xfrm>
                <a:off x="7001250" y="3506225"/>
                <a:ext cx="512550" cy="258150"/>
              </a:xfrm>
              <a:custGeom>
                <a:avLst/>
                <a:gdLst/>
                <a:ahLst/>
                <a:cxnLst/>
                <a:rect l="l" t="t" r="r" b="b"/>
                <a:pathLst>
                  <a:path w="20502" h="10326" extrusionOk="0">
                    <a:moveTo>
                      <a:pt x="13234" y="0"/>
                    </a:moveTo>
                    <a:lnTo>
                      <a:pt x="0" y="6667"/>
                    </a:lnTo>
                    <a:lnTo>
                      <a:pt x="7269" y="10326"/>
                    </a:lnTo>
                    <a:lnTo>
                      <a:pt x="20502" y="3659"/>
                    </a:lnTo>
                    <a:lnTo>
                      <a:pt x="13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73;p79">
                <a:extLst>
                  <a:ext uri="{FF2B5EF4-FFF2-40B4-BE49-F238E27FC236}">
                    <a16:creationId xmlns:a16="http://schemas.microsoft.com/office/drawing/2014/main" id="{1F68297F-E4BF-4CF5-9E65-0ABD942920B5}"/>
                  </a:ext>
                </a:extLst>
              </p:cNvPr>
              <p:cNvSpPr/>
              <p:nvPr/>
            </p:nvSpPr>
            <p:spPr>
              <a:xfrm>
                <a:off x="6817025" y="3423500"/>
                <a:ext cx="228725" cy="433625"/>
              </a:xfrm>
              <a:custGeom>
                <a:avLst/>
                <a:gdLst/>
                <a:ahLst/>
                <a:cxnLst/>
                <a:rect l="l" t="t" r="r" b="b"/>
                <a:pathLst>
                  <a:path w="9149" h="17345" extrusionOk="0">
                    <a:moveTo>
                      <a:pt x="1881" y="1"/>
                    </a:moveTo>
                    <a:lnTo>
                      <a:pt x="1" y="13685"/>
                    </a:lnTo>
                    <a:lnTo>
                      <a:pt x="7294" y="17344"/>
                    </a:lnTo>
                    <a:lnTo>
                      <a:pt x="9149" y="3660"/>
                    </a:lnTo>
                    <a:lnTo>
                      <a:pt x="1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74;p79">
                <a:extLst>
                  <a:ext uri="{FF2B5EF4-FFF2-40B4-BE49-F238E27FC236}">
                    <a16:creationId xmlns:a16="http://schemas.microsoft.com/office/drawing/2014/main" id="{D9A4E15E-01D1-4C8A-83C8-44F09F1D6917}"/>
                  </a:ext>
                </a:extLst>
              </p:cNvPr>
              <p:cNvSpPr/>
              <p:nvPr/>
            </p:nvSpPr>
            <p:spPr>
              <a:xfrm>
                <a:off x="6736200" y="4021250"/>
                <a:ext cx="228100" cy="433625"/>
              </a:xfrm>
              <a:custGeom>
                <a:avLst/>
                <a:gdLst/>
                <a:ahLst/>
                <a:cxnLst/>
                <a:rect l="l" t="t" r="r" b="b"/>
                <a:pathLst>
                  <a:path w="9124" h="17345" extrusionOk="0">
                    <a:moveTo>
                      <a:pt x="1855" y="1"/>
                    </a:moveTo>
                    <a:lnTo>
                      <a:pt x="1" y="13660"/>
                    </a:lnTo>
                    <a:lnTo>
                      <a:pt x="7269" y="17344"/>
                    </a:lnTo>
                    <a:lnTo>
                      <a:pt x="9124" y="3660"/>
                    </a:lnTo>
                    <a:lnTo>
                      <a:pt x="1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75;p79">
                <a:extLst>
                  <a:ext uri="{FF2B5EF4-FFF2-40B4-BE49-F238E27FC236}">
                    <a16:creationId xmlns:a16="http://schemas.microsoft.com/office/drawing/2014/main" id="{3DBC1CCA-D779-4C8A-9931-C306611E8AC2}"/>
                  </a:ext>
                </a:extLst>
              </p:cNvPr>
              <p:cNvSpPr/>
              <p:nvPr/>
            </p:nvSpPr>
            <p:spPr>
              <a:xfrm>
                <a:off x="6714900" y="2822000"/>
                <a:ext cx="798900" cy="1632875"/>
              </a:xfrm>
              <a:custGeom>
                <a:avLst/>
                <a:gdLst/>
                <a:ahLst/>
                <a:cxnLst/>
                <a:rect l="l" t="t" r="r" b="b"/>
                <a:pathLst>
                  <a:path w="31956" h="65315" extrusionOk="0">
                    <a:moveTo>
                      <a:pt x="23860" y="1"/>
                    </a:moveTo>
                    <a:lnTo>
                      <a:pt x="16492" y="3710"/>
                    </a:lnTo>
                    <a:lnTo>
                      <a:pt x="14637" y="17394"/>
                    </a:lnTo>
                    <a:lnTo>
                      <a:pt x="1" y="24763"/>
                    </a:lnTo>
                    <a:lnTo>
                      <a:pt x="1" y="34286"/>
                    </a:lnTo>
                    <a:lnTo>
                      <a:pt x="13234" y="27620"/>
                    </a:lnTo>
                    <a:lnTo>
                      <a:pt x="11379" y="41404"/>
                    </a:lnTo>
                    <a:lnTo>
                      <a:pt x="1" y="47119"/>
                    </a:lnTo>
                    <a:lnTo>
                      <a:pt x="1" y="56642"/>
                    </a:lnTo>
                    <a:lnTo>
                      <a:pt x="9976" y="51630"/>
                    </a:lnTo>
                    <a:lnTo>
                      <a:pt x="8121" y="65314"/>
                    </a:lnTo>
                    <a:lnTo>
                      <a:pt x="15489" y="61605"/>
                    </a:lnTo>
                    <a:lnTo>
                      <a:pt x="17344" y="47921"/>
                    </a:lnTo>
                    <a:lnTo>
                      <a:pt x="31956" y="40552"/>
                    </a:lnTo>
                    <a:lnTo>
                      <a:pt x="31956" y="31028"/>
                    </a:lnTo>
                    <a:lnTo>
                      <a:pt x="18723" y="37695"/>
                    </a:lnTo>
                    <a:lnTo>
                      <a:pt x="20602" y="23910"/>
                    </a:lnTo>
                    <a:lnTo>
                      <a:pt x="31956" y="18196"/>
                    </a:lnTo>
                    <a:lnTo>
                      <a:pt x="31956" y="8672"/>
                    </a:lnTo>
                    <a:lnTo>
                      <a:pt x="22006" y="13685"/>
                    </a:lnTo>
                    <a:lnTo>
                      <a:pt x="238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76;p79">
                <a:extLst>
                  <a:ext uri="{FF2B5EF4-FFF2-40B4-BE49-F238E27FC236}">
                    <a16:creationId xmlns:a16="http://schemas.microsoft.com/office/drawing/2014/main" id="{7161338D-D076-46A9-AFB1-4D37D236846A}"/>
                  </a:ext>
                </a:extLst>
              </p:cNvPr>
              <p:cNvSpPr/>
              <p:nvPr/>
            </p:nvSpPr>
            <p:spPr>
              <a:xfrm>
                <a:off x="6945475" y="2730525"/>
                <a:ext cx="365950" cy="184225"/>
              </a:xfrm>
              <a:custGeom>
                <a:avLst/>
                <a:gdLst/>
                <a:ahLst/>
                <a:cxnLst/>
                <a:rect l="l" t="t" r="r" b="b"/>
                <a:pathLst>
                  <a:path w="14638" h="7369" extrusionOk="0">
                    <a:moveTo>
                      <a:pt x="7369" y="0"/>
                    </a:moveTo>
                    <a:lnTo>
                      <a:pt x="1" y="3710"/>
                    </a:lnTo>
                    <a:lnTo>
                      <a:pt x="7269" y="7369"/>
                    </a:lnTo>
                    <a:lnTo>
                      <a:pt x="14637" y="3660"/>
                    </a:lnTo>
                    <a:lnTo>
                      <a:pt x="73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77;p79">
                <a:extLst>
                  <a:ext uri="{FF2B5EF4-FFF2-40B4-BE49-F238E27FC236}">
                    <a16:creationId xmlns:a16="http://schemas.microsoft.com/office/drawing/2014/main" id="{0F4A3432-4229-4E68-AF6C-B1B9CA8B48A7}"/>
                  </a:ext>
                </a:extLst>
              </p:cNvPr>
              <p:cNvSpPr/>
              <p:nvPr/>
            </p:nvSpPr>
            <p:spPr>
              <a:xfrm>
                <a:off x="6533200" y="3165350"/>
                <a:ext cx="547650" cy="275725"/>
              </a:xfrm>
              <a:custGeom>
                <a:avLst/>
                <a:gdLst/>
                <a:ahLst/>
                <a:cxnLst/>
                <a:rect l="l" t="t" r="r" b="b"/>
                <a:pathLst>
                  <a:path w="21906" h="11029" extrusionOk="0">
                    <a:moveTo>
                      <a:pt x="14637" y="1"/>
                    </a:moveTo>
                    <a:lnTo>
                      <a:pt x="0" y="7369"/>
                    </a:lnTo>
                    <a:lnTo>
                      <a:pt x="7269" y="11029"/>
                    </a:lnTo>
                    <a:lnTo>
                      <a:pt x="21905" y="3660"/>
                    </a:lnTo>
                    <a:lnTo>
                      <a:pt x="146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78;p79">
                <a:extLst>
                  <a:ext uri="{FF2B5EF4-FFF2-40B4-BE49-F238E27FC236}">
                    <a16:creationId xmlns:a16="http://schemas.microsoft.com/office/drawing/2014/main" id="{9B833AF0-0CD4-43E3-B6F7-88DD7228031B}"/>
                  </a:ext>
                </a:extLst>
              </p:cNvPr>
              <p:cNvSpPr/>
              <p:nvPr/>
            </p:nvSpPr>
            <p:spPr>
              <a:xfrm>
                <a:off x="6533200" y="3349575"/>
                <a:ext cx="181725" cy="329600"/>
              </a:xfrm>
              <a:custGeom>
                <a:avLst/>
                <a:gdLst/>
                <a:ahLst/>
                <a:cxnLst/>
                <a:rect l="l" t="t" r="r" b="b"/>
                <a:pathLst>
                  <a:path w="7269" h="13184" extrusionOk="0">
                    <a:moveTo>
                      <a:pt x="0" y="0"/>
                    </a:moveTo>
                    <a:lnTo>
                      <a:pt x="0" y="9524"/>
                    </a:lnTo>
                    <a:lnTo>
                      <a:pt x="7269" y="13183"/>
                    </a:lnTo>
                    <a:lnTo>
                      <a:pt x="7269" y="366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79;p79">
                <a:extLst>
                  <a:ext uri="{FF2B5EF4-FFF2-40B4-BE49-F238E27FC236}">
                    <a16:creationId xmlns:a16="http://schemas.microsoft.com/office/drawing/2014/main" id="{5C09C213-1818-4DD9-BEF2-F981BA95DCB8}"/>
                  </a:ext>
                </a:extLst>
              </p:cNvPr>
              <p:cNvSpPr/>
              <p:nvPr/>
            </p:nvSpPr>
            <p:spPr>
              <a:xfrm>
                <a:off x="6899125" y="2823250"/>
                <a:ext cx="228075" cy="433625"/>
              </a:xfrm>
              <a:custGeom>
                <a:avLst/>
                <a:gdLst/>
                <a:ahLst/>
                <a:cxnLst/>
                <a:rect l="l" t="t" r="r" b="b"/>
                <a:pathLst>
                  <a:path w="9123" h="17345" extrusionOk="0">
                    <a:moveTo>
                      <a:pt x="1855" y="1"/>
                    </a:moveTo>
                    <a:lnTo>
                      <a:pt x="0" y="13685"/>
                    </a:lnTo>
                    <a:lnTo>
                      <a:pt x="7268" y="17344"/>
                    </a:lnTo>
                    <a:lnTo>
                      <a:pt x="9123" y="3660"/>
                    </a:lnTo>
                    <a:lnTo>
                      <a:pt x="1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80;p79">
                <a:extLst>
                  <a:ext uri="{FF2B5EF4-FFF2-40B4-BE49-F238E27FC236}">
                    <a16:creationId xmlns:a16="http://schemas.microsoft.com/office/drawing/2014/main" id="{18759F53-D3E3-4E61-8BFA-119BD804D3A9}"/>
                  </a:ext>
                </a:extLst>
              </p:cNvPr>
              <p:cNvSpPr/>
              <p:nvPr/>
            </p:nvSpPr>
            <p:spPr>
              <a:xfrm>
                <a:off x="6533200" y="3765625"/>
                <a:ext cx="466200" cy="234350"/>
              </a:xfrm>
              <a:custGeom>
                <a:avLst/>
                <a:gdLst/>
                <a:ahLst/>
                <a:cxnLst/>
                <a:rect l="l" t="t" r="r" b="b"/>
                <a:pathLst>
                  <a:path w="18648" h="9374" extrusionOk="0">
                    <a:moveTo>
                      <a:pt x="11354" y="0"/>
                    </a:moveTo>
                    <a:lnTo>
                      <a:pt x="0" y="5714"/>
                    </a:lnTo>
                    <a:lnTo>
                      <a:pt x="7269" y="9374"/>
                    </a:lnTo>
                    <a:lnTo>
                      <a:pt x="18647" y="3659"/>
                    </a:lnTo>
                    <a:lnTo>
                      <a:pt x="11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81;p79">
                <a:extLst>
                  <a:ext uri="{FF2B5EF4-FFF2-40B4-BE49-F238E27FC236}">
                    <a16:creationId xmlns:a16="http://schemas.microsoft.com/office/drawing/2014/main" id="{04791775-889E-4DAF-B93A-314A9339D055}"/>
                  </a:ext>
                </a:extLst>
              </p:cNvPr>
              <p:cNvSpPr/>
              <p:nvPr/>
            </p:nvSpPr>
            <p:spPr>
              <a:xfrm>
                <a:off x="6533200" y="3908475"/>
                <a:ext cx="181725" cy="329600"/>
              </a:xfrm>
              <a:custGeom>
                <a:avLst/>
                <a:gdLst/>
                <a:ahLst/>
                <a:cxnLst/>
                <a:rect l="l" t="t" r="r" b="b"/>
                <a:pathLst>
                  <a:path w="7269" h="13184" extrusionOk="0">
                    <a:moveTo>
                      <a:pt x="0" y="0"/>
                    </a:moveTo>
                    <a:lnTo>
                      <a:pt x="0" y="9524"/>
                    </a:lnTo>
                    <a:lnTo>
                      <a:pt x="7269" y="13183"/>
                    </a:lnTo>
                    <a:lnTo>
                      <a:pt x="7269" y="366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82;p79">
                <a:extLst>
                  <a:ext uri="{FF2B5EF4-FFF2-40B4-BE49-F238E27FC236}">
                    <a16:creationId xmlns:a16="http://schemas.microsoft.com/office/drawing/2014/main" id="{2F9AD8E3-2EED-4C38-BE9E-6678CB6ADBEC}"/>
                  </a:ext>
                </a:extLst>
              </p:cNvPr>
              <p:cNvSpPr/>
              <p:nvPr/>
            </p:nvSpPr>
            <p:spPr>
              <a:xfrm>
                <a:off x="7554150" y="2802950"/>
                <a:ext cx="207150" cy="319600"/>
              </a:xfrm>
              <a:custGeom>
                <a:avLst/>
                <a:gdLst/>
                <a:ahLst/>
                <a:cxnLst/>
                <a:rect l="l" t="t" r="r" b="b"/>
                <a:pathLst>
                  <a:path w="8286" h="12784" extrusionOk="0">
                    <a:moveTo>
                      <a:pt x="5506" y="0"/>
                    </a:moveTo>
                    <a:cubicBezTo>
                      <a:pt x="3238" y="0"/>
                      <a:pt x="1302" y="7195"/>
                      <a:pt x="541" y="9083"/>
                    </a:cubicBezTo>
                    <a:cubicBezTo>
                      <a:pt x="175" y="9976"/>
                      <a:pt x="1" y="12783"/>
                      <a:pt x="1121" y="12783"/>
                    </a:cubicBezTo>
                    <a:cubicBezTo>
                      <a:pt x="1762" y="12783"/>
                      <a:pt x="2829" y="11862"/>
                      <a:pt x="4526" y="9134"/>
                    </a:cubicBezTo>
                    <a:cubicBezTo>
                      <a:pt x="7584" y="4171"/>
                      <a:pt x="8286" y="136"/>
                      <a:pt x="5654" y="11"/>
                    </a:cubicBezTo>
                    <a:cubicBezTo>
                      <a:pt x="5604" y="4"/>
                      <a:pt x="5555" y="0"/>
                      <a:pt x="5506" y="0"/>
                    </a:cubicBez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83;p79">
                <a:extLst>
                  <a:ext uri="{FF2B5EF4-FFF2-40B4-BE49-F238E27FC236}">
                    <a16:creationId xmlns:a16="http://schemas.microsoft.com/office/drawing/2014/main" id="{5E52B217-234F-4BAF-9088-7BA2DA7B83F3}"/>
                  </a:ext>
                </a:extLst>
              </p:cNvPr>
              <p:cNvSpPr/>
              <p:nvPr/>
            </p:nvSpPr>
            <p:spPr>
              <a:xfrm>
                <a:off x="7362150" y="3095175"/>
                <a:ext cx="184875" cy="153550"/>
              </a:xfrm>
              <a:custGeom>
                <a:avLst/>
                <a:gdLst/>
                <a:ahLst/>
                <a:cxnLst/>
                <a:rect l="l" t="t" r="r" b="b"/>
                <a:pathLst>
                  <a:path w="7395" h="6142" extrusionOk="0">
                    <a:moveTo>
                      <a:pt x="5389" y="1"/>
                    </a:moveTo>
                    <a:cubicBezTo>
                      <a:pt x="3534" y="1655"/>
                      <a:pt x="1630" y="3886"/>
                      <a:pt x="1" y="4963"/>
                    </a:cubicBezTo>
                    <a:cubicBezTo>
                      <a:pt x="201" y="5440"/>
                      <a:pt x="326" y="5790"/>
                      <a:pt x="752" y="6141"/>
                    </a:cubicBezTo>
                    <a:cubicBezTo>
                      <a:pt x="2381" y="5239"/>
                      <a:pt x="4913" y="4211"/>
                      <a:pt x="7394" y="2206"/>
                    </a:cubicBezTo>
                    <a:lnTo>
                      <a:pt x="5389" y="1"/>
                    </a:ln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84;p79">
                <a:extLst>
                  <a:ext uri="{FF2B5EF4-FFF2-40B4-BE49-F238E27FC236}">
                    <a16:creationId xmlns:a16="http://schemas.microsoft.com/office/drawing/2014/main" id="{91C9E465-D191-4B1D-8A80-D081335F92F0}"/>
                  </a:ext>
                </a:extLst>
              </p:cNvPr>
              <p:cNvSpPr/>
              <p:nvPr/>
            </p:nvSpPr>
            <p:spPr>
              <a:xfrm>
                <a:off x="7298650" y="3208450"/>
                <a:ext cx="122250" cy="80150"/>
              </a:xfrm>
              <a:custGeom>
                <a:avLst/>
                <a:gdLst/>
                <a:ahLst/>
                <a:cxnLst/>
                <a:rect l="l" t="t" r="r" b="b"/>
                <a:pathLst>
                  <a:path w="4890" h="3206" extrusionOk="0">
                    <a:moveTo>
                      <a:pt x="3722" y="0"/>
                    </a:moveTo>
                    <a:cubicBezTo>
                      <a:pt x="3364" y="0"/>
                      <a:pt x="2822" y="149"/>
                      <a:pt x="2064" y="508"/>
                    </a:cubicBezTo>
                    <a:cubicBezTo>
                      <a:pt x="155" y="1427"/>
                      <a:pt x="1" y="1975"/>
                      <a:pt x="519" y="1975"/>
                    </a:cubicBezTo>
                    <a:cubicBezTo>
                      <a:pt x="749" y="1975"/>
                      <a:pt x="1112" y="1867"/>
                      <a:pt x="1513" y="1635"/>
                    </a:cubicBezTo>
                    <a:lnTo>
                      <a:pt x="1513" y="1635"/>
                    </a:lnTo>
                    <a:cubicBezTo>
                      <a:pt x="653" y="2339"/>
                      <a:pt x="437" y="2780"/>
                      <a:pt x="786" y="2780"/>
                    </a:cubicBezTo>
                    <a:cubicBezTo>
                      <a:pt x="996" y="2780"/>
                      <a:pt x="1411" y="2620"/>
                      <a:pt x="2014" y="2262"/>
                    </a:cubicBezTo>
                    <a:lnTo>
                      <a:pt x="2014" y="2262"/>
                    </a:lnTo>
                    <a:cubicBezTo>
                      <a:pt x="1420" y="2778"/>
                      <a:pt x="1148" y="3206"/>
                      <a:pt x="1398" y="3206"/>
                    </a:cubicBezTo>
                    <a:cubicBezTo>
                      <a:pt x="1549" y="3206"/>
                      <a:pt x="1890" y="3050"/>
                      <a:pt x="2465" y="2663"/>
                    </a:cubicBezTo>
                    <a:cubicBezTo>
                      <a:pt x="4096" y="1589"/>
                      <a:pt x="4890" y="0"/>
                      <a:pt x="3722"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85;p79">
                <a:extLst>
                  <a:ext uri="{FF2B5EF4-FFF2-40B4-BE49-F238E27FC236}">
                    <a16:creationId xmlns:a16="http://schemas.microsoft.com/office/drawing/2014/main" id="{83C51E85-98AD-4EAE-8D58-55056195736F}"/>
                  </a:ext>
                </a:extLst>
              </p:cNvPr>
              <p:cNvSpPr/>
              <p:nvPr/>
            </p:nvSpPr>
            <p:spPr>
              <a:xfrm>
                <a:off x="7328950" y="3205275"/>
                <a:ext cx="48275" cy="20125"/>
              </a:xfrm>
              <a:custGeom>
                <a:avLst/>
                <a:gdLst/>
                <a:ahLst/>
                <a:cxnLst/>
                <a:rect l="l" t="t" r="r" b="b"/>
                <a:pathLst>
                  <a:path w="1931" h="805" extrusionOk="0">
                    <a:moveTo>
                      <a:pt x="268" y="0"/>
                    </a:moveTo>
                    <a:cubicBezTo>
                      <a:pt x="167" y="0"/>
                      <a:pt x="96" y="17"/>
                      <a:pt x="75" y="58"/>
                    </a:cubicBezTo>
                    <a:cubicBezTo>
                      <a:pt x="0" y="208"/>
                      <a:pt x="652" y="609"/>
                      <a:pt x="1028" y="735"/>
                    </a:cubicBezTo>
                    <a:cubicBezTo>
                      <a:pt x="1208" y="780"/>
                      <a:pt x="1378" y="805"/>
                      <a:pt x="1518" y="805"/>
                    </a:cubicBezTo>
                    <a:cubicBezTo>
                      <a:pt x="1689" y="805"/>
                      <a:pt x="1813" y="767"/>
                      <a:pt x="1855" y="685"/>
                    </a:cubicBezTo>
                    <a:cubicBezTo>
                      <a:pt x="1930" y="534"/>
                      <a:pt x="1654" y="334"/>
                      <a:pt x="1278" y="208"/>
                    </a:cubicBezTo>
                    <a:cubicBezTo>
                      <a:pt x="1006" y="118"/>
                      <a:pt x="535" y="0"/>
                      <a:pt x="268"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86;p79">
                <a:extLst>
                  <a:ext uri="{FF2B5EF4-FFF2-40B4-BE49-F238E27FC236}">
                    <a16:creationId xmlns:a16="http://schemas.microsoft.com/office/drawing/2014/main" id="{7E1360D8-1F1C-4123-8FE6-44E57D5A1DE9}"/>
                  </a:ext>
                </a:extLst>
              </p:cNvPr>
              <p:cNvSpPr/>
              <p:nvPr/>
            </p:nvSpPr>
            <p:spPr>
              <a:xfrm>
                <a:off x="7473050" y="3045775"/>
                <a:ext cx="142325" cy="126500"/>
              </a:xfrm>
              <a:custGeom>
                <a:avLst/>
                <a:gdLst/>
                <a:ahLst/>
                <a:cxnLst/>
                <a:rect l="l" t="t" r="r" b="b"/>
                <a:pathLst>
                  <a:path w="5693" h="5060" extrusionOk="0">
                    <a:moveTo>
                      <a:pt x="3845" y="1"/>
                    </a:moveTo>
                    <a:cubicBezTo>
                      <a:pt x="3669" y="1"/>
                      <a:pt x="3489" y="23"/>
                      <a:pt x="3309" y="72"/>
                    </a:cubicBezTo>
                    <a:cubicBezTo>
                      <a:pt x="1905" y="473"/>
                      <a:pt x="1179" y="1626"/>
                      <a:pt x="1" y="2629"/>
                    </a:cubicBezTo>
                    <a:cubicBezTo>
                      <a:pt x="803" y="3080"/>
                      <a:pt x="1730" y="4283"/>
                      <a:pt x="1830" y="5060"/>
                    </a:cubicBezTo>
                    <a:cubicBezTo>
                      <a:pt x="2607" y="4634"/>
                      <a:pt x="5214" y="3305"/>
                      <a:pt x="5565" y="1426"/>
                    </a:cubicBezTo>
                    <a:cubicBezTo>
                      <a:pt x="5692" y="722"/>
                      <a:pt x="4842" y="1"/>
                      <a:pt x="3845" y="1"/>
                    </a:cubicBez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987;p79">
              <a:extLst>
                <a:ext uri="{FF2B5EF4-FFF2-40B4-BE49-F238E27FC236}">
                  <a16:creationId xmlns:a16="http://schemas.microsoft.com/office/drawing/2014/main" id="{84100CB5-A8EB-4666-8613-42BC4C99C069}"/>
                </a:ext>
              </a:extLst>
            </p:cNvPr>
            <p:cNvGrpSpPr/>
            <p:nvPr/>
          </p:nvGrpSpPr>
          <p:grpSpPr>
            <a:xfrm>
              <a:off x="5030397" y="539996"/>
              <a:ext cx="1786313" cy="2527863"/>
              <a:chOff x="5070213" y="535463"/>
              <a:chExt cx="1557650" cy="2204275"/>
            </a:xfrm>
          </p:grpSpPr>
          <p:sp>
            <p:nvSpPr>
              <p:cNvPr id="8" name="Google Shape;1988;p79">
                <a:extLst>
                  <a:ext uri="{FF2B5EF4-FFF2-40B4-BE49-F238E27FC236}">
                    <a16:creationId xmlns:a16="http://schemas.microsoft.com/office/drawing/2014/main" id="{391DBB60-CAC0-4668-96CB-DF848F8518F9}"/>
                  </a:ext>
                </a:extLst>
              </p:cNvPr>
              <p:cNvSpPr/>
              <p:nvPr/>
            </p:nvSpPr>
            <p:spPr>
              <a:xfrm>
                <a:off x="5911713" y="2373363"/>
                <a:ext cx="515675" cy="244050"/>
              </a:xfrm>
              <a:custGeom>
                <a:avLst/>
                <a:gdLst/>
                <a:ahLst/>
                <a:cxnLst/>
                <a:rect l="l" t="t" r="r" b="b"/>
                <a:pathLst>
                  <a:path w="20627" h="9762" extrusionOk="0">
                    <a:moveTo>
                      <a:pt x="12989" y="1"/>
                    </a:moveTo>
                    <a:cubicBezTo>
                      <a:pt x="12132" y="1"/>
                      <a:pt x="11231" y="55"/>
                      <a:pt x="10301" y="169"/>
                    </a:cubicBezTo>
                    <a:cubicBezTo>
                      <a:pt x="4612" y="871"/>
                      <a:pt x="0" y="3553"/>
                      <a:pt x="0" y="6134"/>
                    </a:cubicBezTo>
                    <a:cubicBezTo>
                      <a:pt x="0" y="8317"/>
                      <a:pt x="3234" y="9761"/>
                      <a:pt x="7626" y="9761"/>
                    </a:cubicBezTo>
                    <a:cubicBezTo>
                      <a:pt x="8479" y="9761"/>
                      <a:pt x="9376" y="9707"/>
                      <a:pt x="10301" y="9593"/>
                    </a:cubicBezTo>
                    <a:cubicBezTo>
                      <a:pt x="16015" y="8891"/>
                      <a:pt x="20627" y="6209"/>
                      <a:pt x="20627" y="3603"/>
                    </a:cubicBezTo>
                    <a:cubicBezTo>
                      <a:pt x="20627" y="1442"/>
                      <a:pt x="17394" y="1"/>
                      <a:pt x="1298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9;p79">
                <a:extLst>
                  <a:ext uri="{FF2B5EF4-FFF2-40B4-BE49-F238E27FC236}">
                    <a16:creationId xmlns:a16="http://schemas.microsoft.com/office/drawing/2014/main" id="{7263B7A4-25FC-42B2-9274-3366E9AFA7A1}"/>
                  </a:ext>
                </a:extLst>
              </p:cNvPr>
              <p:cNvSpPr/>
              <p:nvPr/>
            </p:nvSpPr>
            <p:spPr>
              <a:xfrm>
                <a:off x="5117238" y="1761888"/>
                <a:ext cx="1510625" cy="977850"/>
              </a:xfrm>
              <a:custGeom>
                <a:avLst/>
                <a:gdLst/>
                <a:ahLst/>
                <a:cxnLst/>
                <a:rect l="l" t="t" r="r" b="b"/>
                <a:pathLst>
                  <a:path w="60425" h="39114" extrusionOk="0">
                    <a:moveTo>
                      <a:pt x="56404" y="0"/>
                    </a:moveTo>
                    <a:cubicBezTo>
                      <a:pt x="43728" y="0"/>
                      <a:pt x="1" y="26696"/>
                      <a:pt x="626" y="36809"/>
                    </a:cubicBezTo>
                    <a:cubicBezTo>
                      <a:pt x="728" y="38407"/>
                      <a:pt x="1973" y="39113"/>
                      <a:pt x="4037" y="39113"/>
                    </a:cubicBezTo>
                    <a:cubicBezTo>
                      <a:pt x="16734" y="39113"/>
                      <a:pt x="60425" y="12408"/>
                      <a:pt x="59799" y="2297"/>
                    </a:cubicBezTo>
                    <a:cubicBezTo>
                      <a:pt x="59701" y="704"/>
                      <a:pt x="58462" y="0"/>
                      <a:pt x="56404"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90;p79">
                <a:extLst>
                  <a:ext uri="{FF2B5EF4-FFF2-40B4-BE49-F238E27FC236}">
                    <a16:creationId xmlns:a16="http://schemas.microsoft.com/office/drawing/2014/main" id="{78C7482F-BA66-4609-95CE-D4A208526BC4}"/>
                  </a:ext>
                </a:extLst>
              </p:cNvPr>
              <p:cNvSpPr/>
              <p:nvPr/>
            </p:nvSpPr>
            <p:spPr>
              <a:xfrm>
                <a:off x="5070213" y="535463"/>
                <a:ext cx="1154175" cy="1953675"/>
              </a:xfrm>
              <a:custGeom>
                <a:avLst/>
                <a:gdLst/>
                <a:ahLst/>
                <a:cxnLst/>
                <a:rect l="l" t="t" r="r" b="b"/>
                <a:pathLst>
                  <a:path w="46167" h="78147" extrusionOk="0">
                    <a:moveTo>
                      <a:pt x="46167" y="1"/>
                    </a:moveTo>
                    <a:lnTo>
                      <a:pt x="30252" y="8021"/>
                    </a:lnTo>
                    <a:lnTo>
                      <a:pt x="25415" y="10452"/>
                    </a:lnTo>
                    <a:lnTo>
                      <a:pt x="20753" y="12808"/>
                    </a:lnTo>
                    <a:lnTo>
                      <a:pt x="15916" y="15239"/>
                    </a:lnTo>
                    <a:lnTo>
                      <a:pt x="1" y="23259"/>
                    </a:lnTo>
                    <a:lnTo>
                      <a:pt x="1" y="30602"/>
                    </a:lnTo>
                    <a:lnTo>
                      <a:pt x="15916" y="22582"/>
                    </a:lnTo>
                    <a:lnTo>
                      <a:pt x="15916" y="59625"/>
                    </a:lnTo>
                    <a:lnTo>
                      <a:pt x="15891" y="59625"/>
                    </a:lnTo>
                    <a:cubicBezTo>
                      <a:pt x="15891" y="61931"/>
                      <a:pt x="15264" y="64337"/>
                      <a:pt x="14287" y="66367"/>
                    </a:cubicBezTo>
                    <a:cubicBezTo>
                      <a:pt x="13284" y="68372"/>
                      <a:pt x="11906" y="70001"/>
                      <a:pt x="10377" y="70778"/>
                    </a:cubicBezTo>
                    <a:lnTo>
                      <a:pt x="10377" y="78146"/>
                    </a:lnTo>
                    <a:cubicBezTo>
                      <a:pt x="13234" y="76718"/>
                      <a:pt x="15841" y="73635"/>
                      <a:pt x="17720" y="69851"/>
                    </a:cubicBezTo>
                    <a:cubicBezTo>
                      <a:pt x="19600" y="66041"/>
                      <a:pt x="20753" y="61530"/>
                      <a:pt x="20753" y="57169"/>
                    </a:cubicBezTo>
                    <a:lnTo>
                      <a:pt x="20753" y="20151"/>
                    </a:lnTo>
                    <a:lnTo>
                      <a:pt x="25415" y="17795"/>
                    </a:lnTo>
                    <a:lnTo>
                      <a:pt x="25415" y="54838"/>
                    </a:lnTo>
                    <a:lnTo>
                      <a:pt x="25389" y="54838"/>
                    </a:lnTo>
                    <a:cubicBezTo>
                      <a:pt x="25389" y="59199"/>
                      <a:pt x="26567" y="62557"/>
                      <a:pt x="28447" y="64462"/>
                    </a:cubicBezTo>
                    <a:cubicBezTo>
                      <a:pt x="29578" y="65593"/>
                      <a:pt x="30963" y="66216"/>
                      <a:pt x="32515" y="66216"/>
                    </a:cubicBezTo>
                    <a:cubicBezTo>
                      <a:pt x="33543" y="66216"/>
                      <a:pt x="34643" y="65943"/>
                      <a:pt x="35791" y="65364"/>
                    </a:cubicBezTo>
                    <a:cubicBezTo>
                      <a:pt x="38648" y="63911"/>
                      <a:pt x="41254" y="60853"/>
                      <a:pt x="43134" y="57044"/>
                    </a:cubicBezTo>
                    <a:cubicBezTo>
                      <a:pt x="45014" y="53259"/>
                      <a:pt x="46167" y="48748"/>
                      <a:pt x="46167" y="44387"/>
                    </a:cubicBezTo>
                    <a:lnTo>
                      <a:pt x="46167" y="44387"/>
                    </a:lnTo>
                    <a:lnTo>
                      <a:pt x="41304" y="46843"/>
                    </a:lnTo>
                    <a:cubicBezTo>
                      <a:pt x="41304" y="49149"/>
                      <a:pt x="40678" y="51555"/>
                      <a:pt x="39675" y="53560"/>
                    </a:cubicBezTo>
                    <a:cubicBezTo>
                      <a:pt x="38673" y="55590"/>
                      <a:pt x="37294" y="57219"/>
                      <a:pt x="35791" y="57971"/>
                    </a:cubicBezTo>
                    <a:cubicBezTo>
                      <a:pt x="35180" y="58281"/>
                      <a:pt x="34593" y="58428"/>
                      <a:pt x="34045" y="58428"/>
                    </a:cubicBezTo>
                    <a:cubicBezTo>
                      <a:pt x="33220" y="58428"/>
                      <a:pt x="32483" y="58097"/>
                      <a:pt x="31881" y="57495"/>
                    </a:cubicBezTo>
                    <a:cubicBezTo>
                      <a:pt x="30878" y="56492"/>
                      <a:pt x="30277" y="54713"/>
                      <a:pt x="30277" y="52407"/>
                    </a:cubicBezTo>
                    <a:lnTo>
                      <a:pt x="30252" y="52407"/>
                    </a:lnTo>
                    <a:lnTo>
                      <a:pt x="30252" y="15364"/>
                    </a:lnTo>
                    <a:lnTo>
                      <a:pt x="46167" y="7344"/>
                    </a:lnTo>
                    <a:lnTo>
                      <a:pt x="461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1;p79">
                <a:extLst>
                  <a:ext uri="{FF2B5EF4-FFF2-40B4-BE49-F238E27FC236}">
                    <a16:creationId xmlns:a16="http://schemas.microsoft.com/office/drawing/2014/main" id="{2F09F266-54BD-4C80-95AF-220F0E60CC3B}"/>
                  </a:ext>
                </a:extLst>
              </p:cNvPr>
              <p:cNvSpPr/>
              <p:nvPr/>
            </p:nvSpPr>
            <p:spPr>
              <a:xfrm>
                <a:off x="5932388" y="1706513"/>
                <a:ext cx="425450" cy="508175"/>
              </a:xfrm>
              <a:custGeom>
                <a:avLst/>
                <a:gdLst/>
                <a:ahLst/>
                <a:cxnLst/>
                <a:rect l="l" t="t" r="r" b="b"/>
                <a:pathLst>
                  <a:path w="17018" h="20327" extrusionOk="0">
                    <a:moveTo>
                      <a:pt x="6817" y="1"/>
                    </a:moveTo>
                    <a:lnTo>
                      <a:pt x="6817" y="1"/>
                    </a:lnTo>
                    <a:cubicBezTo>
                      <a:pt x="8797" y="6191"/>
                      <a:pt x="6842" y="11605"/>
                      <a:pt x="0" y="16492"/>
                    </a:cubicBezTo>
                    <a:cubicBezTo>
                      <a:pt x="2557" y="17770"/>
                      <a:pt x="5088" y="19049"/>
                      <a:pt x="7619" y="20327"/>
                    </a:cubicBezTo>
                    <a:cubicBezTo>
                      <a:pt x="14261" y="16342"/>
                      <a:pt x="17018" y="11004"/>
                      <a:pt x="14436" y="3836"/>
                    </a:cubicBezTo>
                    <a:lnTo>
                      <a:pt x="6817" y="1"/>
                    </a:lnTo>
                    <a:close/>
                  </a:path>
                </a:pathLst>
              </a:custGeom>
              <a:solidFill>
                <a:srgbClr val="CF79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92;p79">
                <a:extLst>
                  <a:ext uri="{FF2B5EF4-FFF2-40B4-BE49-F238E27FC236}">
                    <a16:creationId xmlns:a16="http://schemas.microsoft.com/office/drawing/2014/main" id="{97F6FCB0-7F55-47C6-AA4D-57E8140DA3FF}"/>
                  </a:ext>
                </a:extLst>
              </p:cNvPr>
              <p:cNvSpPr/>
              <p:nvPr/>
            </p:nvSpPr>
            <p:spPr>
              <a:xfrm>
                <a:off x="5329613" y="1110663"/>
                <a:ext cx="375975" cy="1290125"/>
              </a:xfrm>
              <a:custGeom>
                <a:avLst/>
                <a:gdLst/>
                <a:ahLst/>
                <a:cxnLst/>
                <a:rect l="l" t="t" r="r" b="b"/>
                <a:pathLst>
                  <a:path w="15039" h="51605" extrusionOk="0">
                    <a:moveTo>
                      <a:pt x="15039" y="0"/>
                    </a:moveTo>
                    <a:lnTo>
                      <a:pt x="6367" y="802"/>
                    </a:lnTo>
                    <a:lnTo>
                      <a:pt x="7871" y="17143"/>
                    </a:lnTo>
                    <a:lnTo>
                      <a:pt x="8221" y="31279"/>
                    </a:lnTo>
                    <a:lnTo>
                      <a:pt x="5565" y="44762"/>
                    </a:lnTo>
                    <a:lnTo>
                      <a:pt x="1" y="47770"/>
                    </a:lnTo>
                    <a:lnTo>
                      <a:pt x="7620" y="51605"/>
                    </a:lnTo>
                    <a:lnTo>
                      <a:pt x="14888" y="46592"/>
                    </a:lnTo>
                    <a:lnTo>
                      <a:pt x="15039" y="31830"/>
                    </a:lnTo>
                    <a:lnTo>
                      <a:pt x="15039" y="4812"/>
                    </a:lnTo>
                    <a:lnTo>
                      <a:pt x="15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93;p79">
                <a:extLst>
                  <a:ext uri="{FF2B5EF4-FFF2-40B4-BE49-F238E27FC236}">
                    <a16:creationId xmlns:a16="http://schemas.microsoft.com/office/drawing/2014/main" id="{38859811-DE1A-4FEE-9EC2-75121F812E9C}"/>
                  </a:ext>
                </a:extLst>
              </p:cNvPr>
              <p:cNvSpPr/>
              <p:nvPr/>
            </p:nvSpPr>
            <p:spPr>
              <a:xfrm>
                <a:off x="5705563" y="980338"/>
                <a:ext cx="305800" cy="1292000"/>
              </a:xfrm>
              <a:custGeom>
                <a:avLst/>
                <a:gdLst/>
                <a:ahLst/>
                <a:cxnLst/>
                <a:rect l="l" t="t" r="r" b="b"/>
                <a:pathLst>
                  <a:path w="12232" h="51680" extrusionOk="0">
                    <a:moveTo>
                      <a:pt x="1" y="0"/>
                    </a:moveTo>
                    <a:lnTo>
                      <a:pt x="4612" y="47820"/>
                    </a:lnTo>
                    <a:lnTo>
                      <a:pt x="12231" y="51680"/>
                    </a:lnTo>
                    <a:lnTo>
                      <a:pt x="7620" y="383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94;p79">
                <a:extLst>
                  <a:ext uri="{FF2B5EF4-FFF2-40B4-BE49-F238E27FC236}">
                    <a16:creationId xmlns:a16="http://schemas.microsoft.com/office/drawing/2014/main" id="{34025B14-049B-4123-B033-813A769D18DD}"/>
                  </a:ext>
                </a:extLst>
              </p:cNvPr>
              <p:cNvSpPr/>
              <p:nvPr/>
            </p:nvSpPr>
            <p:spPr>
              <a:xfrm>
                <a:off x="5260688" y="631338"/>
                <a:ext cx="1154175" cy="1953650"/>
              </a:xfrm>
              <a:custGeom>
                <a:avLst/>
                <a:gdLst/>
                <a:ahLst/>
                <a:cxnLst/>
                <a:rect l="l" t="t" r="r" b="b"/>
                <a:pathLst>
                  <a:path w="46167" h="78146" extrusionOk="0">
                    <a:moveTo>
                      <a:pt x="46167" y="0"/>
                    </a:moveTo>
                    <a:lnTo>
                      <a:pt x="30252" y="8020"/>
                    </a:lnTo>
                    <a:lnTo>
                      <a:pt x="25415" y="10451"/>
                    </a:lnTo>
                    <a:lnTo>
                      <a:pt x="20753" y="12807"/>
                    </a:lnTo>
                    <a:lnTo>
                      <a:pt x="15916" y="15238"/>
                    </a:lnTo>
                    <a:lnTo>
                      <a:pt x="1" y="23258"/>
                    </a:lnTo>
                    <a:lnTo>
                      <a:pt x="1" y="30602"/>
                    </a:lnTo>
                    <a:lnTo>
                      <a:pt x="15916" y="22582"/>
                    </a:lnTo>
                    <a:lnTo>
                      <a:pt x="15916" y="59625"/>
                    </a:lnTo>
                    <a:lnTo>
                      <a:pt x="15891" y="59650"/>
                    </a:lnTo>
                    <a:cubicBezTo>
                      <a:pt x="15891" y="61955"/>
                      <a:pt x="15289" y="64336"/>
                      <a:pt x="14287" y="66366"/>
                    </a:cubicBezTo>
                    <a:cubicBezTo>
                      <a:pt x="13284" y="68372"/>
                      <a:pt x="11906" y="70001"/>
                      <a:pt x="10377" y="70778"/>
                    </a:cubicBezTo>
                    <a:lnTo>
                      <a:pt x="10377" y="78146"/>
                    </a:lnTo>
                    <a:cubicBezTo>
                      <a:pt x="13259" y="76717"/>
                      <a:pt x="15841" y="73635"/>
                      <a:pt x="17720" y="69850"/>
                    </a:cubicBezTo>
                    <a:cubicBezTo>
                      <a:pt x="19600" y="66041"/>
                      <a:pt x="20778" y="61529"/>
                      <a:pt x="20778" y="57194"/>
                    </a:cubicBezTo>
                    <a:lnTo>
                      <a:pt x="20753" y="57194"/>
                    </a:lnTo>
                    <a:lnTo>
                      <a:pt x="20753" y="20151"/>
                    </a:lnTo>
                    <a:lnTo>
                      <a:pt x="25415" y="17795"/>
                    </a:lnTo>
                    <a:lnTo>
                      <a:pt x="25415" y="54838"/>
                    </a:lnTo>
                    <a:lnTo>
                      <a:pt x="25390" y="54863"/>
                    </a:lnTo>
                    <a:cubicBezTo>
                      <a:pt x="25390" y="59199"/>
                      <a:pt x="26568" y="62557"/>
                      <a:pt x="28447" y="64462"/>
                    </a:cubicBezTo>
                    <a:cubicBezTo>
                      <a:pt x="29574" y="65603"/>
                      <a:pt x="30953" y="66223"/>
                      <a:pt x="32498" y="66223"/>
                    </a:cubicBezTo>
                    <a:cubicBezTo>
                      <a:pt x="33530" y="66223"/>
                      <a:pt x="34636" y="65946"/>
                      <a:pt x="35791" y="65364"/>
                    </a:cubicBezTo>
                    <a:cubicBezTo>
                      <a:pt x="38648" y="63935"/>
                      <a:pt x="41254" y="60853"/>
                      <a:pt x="43134" y="57068"/>
                    </a:cubicBezTo>
                    <a:cubicBezTo>
                      <a:pt x="45014" y="53259"/>
                      <a:pt x="46167" y="48747"/>
                      <a:pt x="46167" y="44386"/>
                    </a:cubicBezTo>
                    <a:lnTo>
                      <a:pt x="46167" y="44386"/>
                    </a:lnTo>
                    <a:lnTo>
                      <a:pt x="41304" y="46843"/>
                    </a:lnTo>
                    <a:cubicBezTo>
                      <a:pt x="41304" y="49148"/>
                      <a:pt x="40678" y="51554"/>
                      <a:pt x="39675" y="53559"/>
                    </a:cubicBezTo>
                    <a:cubicBezTo>
                      <a:pt x="38698" y="55589"/>
                      <a:pt x="37319" y="57219"/>
                      <a:pt x="35791" y="57970"/>
                    </a:cubicBezTo>
                    <a:cubicBezTo>
                      <a:pt x="35180" y="58281"/>
                      <a:pt x="34593" y="58427"/>
                      <a:pt x="34045" y="58427"/>
                    </a:cubicBezTo>
                    <a:cubicBezTo>
                      <a:pt x="33221" y="58427"/>
                      <a:pt x="32483" y="58096"/>
                      <a:pt x="31881" y="57494"/>
                    </a:cubicBezTo>
                    <a:cubicBezTo>
                      <a:pt x="30878" y="56492"/>
                      <a:pt x="30277" y="54712"/>
                      <a:pt x="30277" y="52407"/>
                    </a:cubicBezTo>
                    <a:lnTo>
                      <a:pt x="30252" y="52407"/>
                    </a:lnTo>
                    <a:lnTo>
                      <a:pt x="30252" y="15364"/>
                    </a:lnTo>
                    <a:lnTo>
                      <a:pt x="46167" y="7344"/>
                    </a:lnTo>
                    <a:lnTo>
                      <a:pt x="46167"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95;p79">
                <a:extLst>
                  <a:ext uri="{FF2B5EF4-FFF2-40B4-BE49-F238E27FC236}">
                    <a16:creationId xmlns:a16="http://schemas.microsoft.com/office/drawing/2014/main" id="{DE5C32D7-1B47-423C-A82B-0341BBCD7DF0}"/>
                  </a:ext>
                </a:extLst>
              </p:cNvPr>
              <p:cNvSpPr/>
              <p:nvPr/>
            </p:nvSpPr>
            <p:spPr>
              <a:xfrm>
                <a:off x="5070213" y="535463"/>
                <a:ext cx="1344650" cy="677350"/>
              </a:xfrm>
              <a:custGeom>
                <a:avLst/>
                <a:gdLst/>
                <a:ahLst/>
                <a:cxnLst/>
                <a:rect l="l" t="t" r="r" b="b"/>
                <a:pathLst>
                  <a:path w="53786" h="27094" extrusionOk="0">
                    <a:moveTo>
                      <a:pt x="46167" y="1"/>
                    </a:moveTo>
                    <a:lnTo>
                      <a:pt x="1" y="23259"/>
                    </a:lnTo>
                    <a:lnTo>
                      <a:pt x="7620" y="27093"/>
                    </a:lnTo>
                    <a:lnTo>
                      <a:pt x="53786" y="3835"/>
                    </a:lnTo>
                    <a:lnTo>
                      <a:pt x="461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96;p79">
                <a:extLst>
                  <a:ext uri="{FF2B5EF4-FFF2-40B4-BE49-F238E27FC236}">
                    <a16:creationId xmlns:a16="http://schemas.microsoft.com/office/drawing/2014/main" id="{B148AE3E-9EEE-427F-AAAB-BFCDFEC2039C}"/>
                  </a:ext>
                </a:extLst>
              </p:cNvPr>
              <p:cNvSpPr/>
              <p:nvPr/>
            </p:nvSpPr>
            <p:spPr>
              <a:xfrm>
                <a:off x="5070213" y="1116913"/>
                <a:ext cx="190500" cy="279475"/>
              </a:xfrm>
              <a:custGeom>
                <a:avLst/>
                <a:gdLst/>
                <a:ahLst/>
                <a:cxnLst/>
                <a:rect l="l" t="t" r="r" b="b"/>
                <a:pathLst>
                  <a:path w="7620" h="11179" extrusionOk="0">
                    <a:moveTo>
                      <a:pt x="1" y="1"/>
                    </a:moveTo>
                    <a:lnTo>
                      <a:pt x="1" y="7344"/>
                    </a:lnTo>
                    <a:lnTo>
                      <a:pt x="7620" y="11179"/>
                    </a:lnTo>
                    <a:lnTo>
                      <a:pt x="7620" y="383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97;p79">
                <a:extLst>
                  <a:ext uri="{FF2B5EF4-FFF2-40B4-BE49-F238E27FC236}">
                    <a16:creationId xmlns:a16="http://schemas.microsoft.com/office/drawing/2014/main" id="{9FB1B97C-95CE-4479-8DF5-8BC066FD50D0}"/>
                  </a:ext>
                </a:extLst>
              </p:cNvPr>
              <p:cNvSpPr/>
              <p:nvPr/>
            </p:nvSpPr>
            <p:spPr>
              <a:xfrm>
                <a:off x="5329613" y="2304888"/>
                <a:ext cx="190500" cy="280100"/>
              </a:xfrm>
              <a:custGeom>
                <a:avLst/>
                <a:gdLst/>
                <a:ahLst/>
                <a:cxnLst/>
                <a:rect l="l" t="t" r="r" b="b"/>
                <a:pathLst>
                  <a:path w="7620" h="11204" extrusionOk="0">
                    <a:moveTo>
                      <a:pt x="1" y="1"/>
                    </a:moveTo>
                    <a:lnTo>
                      <a:pt x="1" y="7369"/>
                    </a:lnTo>
                    <a:lnTo>
                      <a:pt x="7620" y="11204"/>
                    </a:lnTo>
                    <a:lnTo>
                      <a:pt x="7620" y="38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98;p79">
                <a:extLst>
                  <a:ext uri="{FF2B5EF4-FFF2-40B4-BE49-F238E27FC236}">
                    <a16:creationId xmlns:a16="http://schemas.microsoft.com/office/drawing/2014/main" id="{2D18BD9A-A627-414E-B9E3-FBCC2B7037C1}"/>
                  </a:ext>
                </a:extLst>
              </p:cNvPr>
              <p:cNvSpPr/>
              <p:nvPr/>
            </p:nvSpPr>
            <p:spPr>
              <a:xfrm>
                <a:off x="6102813" y="1645113"/>
                <a:ext cx="312050" cy="157300"/>
              </a:xfrm>
              <a:custGeom>
                <a:avLst/>
                <a:gdLst/>
                <a:ahLst/>
                <a:cxnLst/>
                <a:rect l="l" t="t" r="r" b="b"/>
                <a:pathLst>
                  <a:path w="12482" h="6292" extrusionOk="0">
                    <a:moveTo>
                      <a:pt x="4863" y="1"/>
                    </a:moveTo>
                    <a:lnTo>
                      <a:pt x="0" y="2457"/>
                    </a:lnTo>
                    <a:lnTo>
                      <a:pt x="7619" y="6292"/>
                    </a:lnTo>
                    <a:lnTo>
                      <a:pt x="12482" y="3835"/>
                    </a:lnTo>
                    <a:lnTo>
                      <a:pt x="4863" y="1"/>
                    </a:lnTo>
                    <a:close/>
                  </a:path>
                </a:pathLst>
              </a:custGeom>
              <a:solidFill>
                <a:srgbClr val="FFB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99;p79">
                <a:extLst>
                  <a:ext uri="{FF2B5EF4-FFF2-40B4-BE49-F238E27FC236}">
                    <a16:creationId xmlns:a16="http://schemas.microsoft.com/office/drawing/2014/main" id="{C2D2FDE3-A671-4A74-B70F-A573E548519E}"/>
                  </a:ext>
                </a:extLst>
              </p:cNvPr>
              <p:cNvSpPr/>
              <p:nvPr/>
            </p:nvSpPr>
            <p:spPr>
              <a:xfrm>
                <a:off x="6330363" y="1811988"/>
                <a:ext cx="65700" cy="78100"/>
              </a:xfrm>
              <a:custGeom>
                <a:avLst/>
                <a:gdLst/>
                <a:ahLst/>
                <a:cxnLst/>
                <a:rect l="l" t="t" r="r" b="b"/>
                <a:pathLst>
                  <a:path w="2628" h="3124" extrusionOk="0">
                    <a:moveTo>
                      <a:pt x="1868" y="1"/>
                    </a:moveTo>
                    <a:cubicBezTo>
                      <a:pt x="1371" y="1"/>
                      <a:pt x="748" y="352"/>
                      <a:pt x="372" y="1020"/>
                    </a:cubicBezTo>
                    <a:cubicBezTo>
                      <a:pt x="1" y="1666"/>
                      <a:pt x="60" y="1890"/>
                      <a:pt x="242" y="1890"/>
                    </a:cubicBezTo>
                    <a:cubicBezTo>
                      <a:pt x="392" y="1890"/>
                      <a:pt x="626" y="1739"/>
                      <a:pt x="773" y="1546"/>
                    </a:cubicBezTo>
                    <a:lnTo>
                      <a:pt x="773" y="1546"/>
                    </a:lnTo>
                    <a:cubicBezTo>
                      <a:pt x="230" y="2730"/>
                      <a:pt x="181" y="3124"/>
                      <a:pt x="327" y="3124"/>
                    </a:cubicBezTo>
                    <a:cubicBezTo>
                      <a:pt x="517" y="3124"/>
                      <a:pt x="1040" y="2452"/>
                      <a:pt x="1224" y="1998"/>
                    </a:cubicBezTo>
                    <a:lnTo>
                      <a:pt x="1224" y="1998"/>
                    </a:lnTo>
                    <a:cubicBezTo>
                      <a:pt x="1149" y="2499"/>
                      <a:pt x="848" y="2900"/>
                      <a:pt x="923" y="2925"/>
                    </a:cubicBezTo>
                    <a:cubicBezTo>
                      <a:pt x="970" y="2942"/>
                      <a:pt x="1015" y="2949"/>
                      <a:pt x="1058" y="2949"/>
                    </a:cubicBezTo>
                    <a:cubicBezTo>
                      <a:pt x="1339" y="2949"/>
                      <a:pt x="1542" y="2618"/>
                      <a:pt x="1650" y="2248"/>
                    </a:cubicBezTo>
                    <a:cubicBezTo>
                      <a:pt x="1744" y="2308"/>
                      <a:pt x="1823" y="2333"/>
                      <a:pt x="1894" y="2333"/>
                    </a:cubicBezTo>
                    <a:cubicBezTo>
                      <a:pt x="2031" y="2333"/>
                      <a:pt x="2136" y="2239"/>
                      <a:pt x="2252" y="2123"/>
                    </a:cubicBezTo>
                    <a:cubicBezTo>
                      <a:pt x="2628" y="1697"/>
                      <a:pt x="2628" y="1321"/>
                      <a:pt x="2628" y="694"/>
                    </a:cubicBezTo>
                    <a:cubicBezTo>
                      <a:pt x="2583" y="226"/>
                      <a:pt x="2266" y="1"/>
                      <a:pt x="1868"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00;p79">
                <a:extLst>
                  <a:ext uri="{FF2B5EF4-FFF2-40B4-BE49-F238E27FC236}">
                    <a16:creationId xmlns:a16="http://schemas.microsoft.com/office/drawing/2014/main" id="{2E803FB3-8616-4A30-BF6E-30908EFA68C7}"/>
                  </a:ext>
                </a:extLst>
              </p:cNvPr>
              <p:cNvSpPr/>
              <p:nvPr/>
            </p:nvSpPr>
            <p:spPr>
              <a:xfrm>
                <a:off x="6353438" y="1584263"/>
                <a:ext cx="90950" cy="246350"/>
              </a:xfrm>
              <a:custGeom>
                <a:avLst/>
                <a:gdLst/>
                <a:ahLst/>
                <a:cxnLst/>
                <a:rect l="l" t="t" r="r" b="b"/>
                <a:pathLst>
                  <a:path w="3638" h="9854" extrusionOk="0">
                    <a:moveTo>
                      <a:pt x="2333" y="1"/>
                    </a:moveTo>
                    <a:cubicBezTo>
                      <a:pt x="1912" y="1"/>
                      <a:pt x="1490" y="267"/>
                      <a:pt x="1304" y="856"/>
                    </a:cubicBezTo>
                    <a:cubicBezTo>
                      <a:pt x="727" y="2711"/>
                      <a:pt x="0" y="9202"/>
                      <a:pt x="602" y="9528"/>
                    </a:cubicBezTo>
                    <a:cubicBezTo>
                      <a:pt x="715" y="9766"/>
                      <a:pt x="777" y="9853"/>
                      <a:pt x="868" y="9853"/>
                    </a:cubicBezTo>
                    <a:cubicBezTo>
                      <a:pt x="959" y="9853"/>
                      <a:pt x="1078" y="9766"/>
                      <a:pt x="1304" y="9653"/>
                    </a:cubicBezTo>
                    <a:cubicBezTo>
                      <a:pt x="2131" y="9603"/>
                      <a:pt x="3083" y="3212"/>
                      <a:pt x="3409" y="1708"/>
                    </a:cubicBezTo>
                    <a:cubicBezTo>
                      <a:pt x="3638" y="641"/>
                      <a:pt x="2986" y="1"/>
                      <a:pt x="2333"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01;p79">
                <a:extLst>
                  <a:ext uri="{FF2B5EF4-FFF2-40B4-BE49-F238E27FC236}">
                    <a16:creationId xmlns:a16="http://schemas.microsoft.com/office/drawing/2014/main" id="{295CEC38-0C8B-4AA0-A9B7-E20F395CAD78}"/>
                  </a:ext>
                </a:extLst>
              </p:cNvPr>
              <p:cNvSpPr/>
              <p:nvPr/>
            </p:nvSpPr>
            <p:spPr>
              <a:xfrm>
                <a:off x="6364088" y="1569013"/>
                <a:ext cx="87125" cy="146525"/>
              </a:xfrm>
              <a:custGeom>
                <a:avLst/>
                <a:gdLst/>
                <a:ahLst/>
                <a:cxnLst/>
                <a:rect l="l" t="t" r="r" b="b"/>
                <a:pathLst>
                  <a:path w="3485" h="5861" extrusionOk="0">
                    <a:moveTo>
                      <a:pt x="2125" y="0"/>
                    </a:moveTo>
                    <a:cubicBezTo>
                      <a:pt x="1419" y="0"/>
                      <a:pt x="622" y="594"/>
                      <a:pt x="376" y="1441"/>
                    </a:cubicBezTo>
                    <a:cubicBezTo>
                      <a:pt x="126" y="2694"/>
                      <a:pt x="1" y="3371"/>
                      <a:pt x="76" y="5225"/>
                    </a:cubicBezTo>
                    <a:cubicBezTo>
                      <a:pt x="523" y="5672"/>
                      <a:pt x="1706" y="5860"/>
                      <a:pt x="2278" y="5860"/>
                    </a:cubicBezTo>
                    <a:cubicBezTo>
                      <a:pt x="2347" y="5860"/>
                      <a:pt x="2408" y="5857"/>
                      <a:pt x="2457" y="5852"/>
                    </a:cubicBezTo>
                    <a:cubicBezTo>
                      <a:pt x="2858" y="4975"/>
                      <a:pt x="3484" y="2970"/>
                      <a:pt x="3334" y="1441"/>
                    </a:cubicBezTo>
                    <a:cubicBezTo>
                      <a:pt x="3243" y="414"/>
                      <a:pt x="2715" y="0"/>
                      <a:pt x="2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2;p79">
                <a:extLst>
                  <a:ext uri="{FF2B5EF4-FFF2-40B4-BE49-F238E27FC236}">
                    <a16:creationId xmlns:a16="http://schemas.microsoft.com/office/drawing/2014/main" id="{2E7047F3-37E2-4266-87ED-F9BDD0D7760D}"/>
                  </a:ext>
                </a:extLst>
              </p:cNvPr>
              <p:cNvSpPr/>
              <p:nvPr/>
            </p:nvSpPr>
            <p:spPr>
              <a:xfrm>
                <a:off x="6237788" y="1371038"/>
                <a:ext cx="248325" cy="272600"/>
              </a:xfrm>
              <a:custGeom>
                <a:avLst/>
                <a:gdLst/>
                <a:ahLst/>
                <a:cxnLst/>
                <a:rect l="l" t="t" r="r" b="b"/>
                <a:pathLst>
                  <a:path w="9933" h="10904" extrusionOk="0">
                    <a:moveTo>
                      <a:pt x="3288" y="0"/>
                    </a:moveTo>
                    <a:cubicBezTo>
                      <a:pt x="3054" y="0"/>
                      <a:pt x="2822" y="60"/>
                      <a:pt x="2596" y="187"/>
                    </a:cubicBezTo>
                    <a:cubicBezTo>
                      <a:pt x="0" y="1632"/>
                      <a:pt x="5997" y="10904"/>
                      <a:pt x="7768" y="10904"/>
                    </a:cubicBezTo>
                    <a:cubicBezTo>
                      <a:pt x="7809" y="10904"/>
                      <a:pt x="7848" y="10899"/>
                      <a:pt x="7885" y="10889"/>
                    </a:cubicBezTo>
                    <a:cubicBezTo>
                      <a:pt x="9933" y="10004"/>
                      <a:pt x="6340" y="0"/>
                      <a:pt x="3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03;p79">
                <a:extLst>
                  <a:ext uri="{FF2B5EF4-FFF2-40B4-BE49-F238E27FC236}">
                    <a16:creationId xmlns:a16="http://schemas.microsoft.com/office/drawing/2014/main" id="{DD0ED495-0A34-4D04-A32B-7AA06E9DC4F0}"/>
                  </a:ext>
                </a:extLst>
              </p:cNvPr>
              <p:cNvSpPr/>
              <p:nvPr/>
            </p:nvSpPr>
            <p:spPr>
              <a:xfrm>
                <a:off x="6080263" y="1361838"/>
                <a:ext cx="249400" cy="146550"/>
              </a:xfrm>
              <a:custGeom>
                <a:avLst/>
                <a:gdLst/>
                <a:ahLst/>
                <a:cxnLst/>
                <a:rect l="l" t="t" r="r" b="b"/>
                <a:pathLst>
                  <a:path w="9976" h="5862" extrusionOk="0">
                    <a:moveTo>
                      <a:pt x="4175" y="0"/>
                    </a:moveTo>
                    <a:cubicBezTo>
                      <a:pt x="3618" y="0"/>
                      <a:pt x="3187" y="151"/>
                      <a:pt x="2807" y="455"/>
                    </a:cubicBezTo>
                    <a:cubicBezTo>
                      <a:pt x="1754" y="981"/>
                      <a:pt x="0" y="2660"/>
                      <a:pt x="0" y="2660"/>
                    </a:cubicBezTo>
                    <a:cubicBezTo>
                      <a:pt x="0" y="2660"/>
                      <a:pt x="1700" y="5861"/>
                      <a:pt x="4416" y="5861"/>
                    </a:cubicBezTo>
                    <a:cubicBezTo>
                      <a:pt x="4594" y="5861"/>
                      <a:pt x="4776" y="5847"/>
                      <a:pt x="4963" y="5818"/>
                    </a:cubicBezTo>
                    <a:cubicBezTo>
                      <a:pt x="8020" y="5317"/>
                      <a:pt x="9975" y="2585"/>
                      <a:pt x="9975" y="2585"/>
                    </a:cubicBezTo>
                    <a:cubicBezTo>
                      <a:pt x="9975" y="2585"/>
                      <a:pt x="7970" y="1006"/>
                      <a:pt x="6241" y="429"/>
                    </a:cubicBezTo>
                    <a:cubicBezTo>
                      <a:pt x="5385" y="144"/>
                      <a:pt x="4720" y="0"/>
                      <a:pt x="4175" y="0"/>
                    </a:cubicBezTo>
                    <a:close/>
                  </a:path>
                </a:pathLst>
              </a:custGeom>
              <a:solidFill>
                <a:srgbClr val="EBC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04;p79">
                <a:extLst>
                  <a:ext uri="{FF2B5EF4-FFF2-40B4-BE49-F238E27FC236}">
                    <a16:creationId xmlns:a16="http://schemas.microsoft.com/office/drawing/2014/main" id="{11F11B50-F6FC-4911-AF99-E4F800DFB97C}"/>
                  </a:ext>
                </a:extLst>
              </p:cNvPr>
              <p:cNvSpPr/>
              <p:nvPr/>
            </p:nvSpPr>
            <p:spPr>
              <a:xfrm>
                <a:off x="6150438" y="1257913"/>
                <a:ext cx="85850" cy="118425"/>
              </a:xfrm>
              <a:custGeom>
                <a:avLst/>
                <a:gdLst/>
                <a:ahLst/>
                <a:cxnLst/>
                <a:rect l="l" t="t" r="r" b="b"/>
                <a:pathLst>
                  <a:path w="3434" h="4737" extrusionOk="0">
                    <a:moveTo>
                      <a:pt x="0" y="0"/>
                    </a:moveTo>
                    <a:lnTo>
                      <a:pt x="0" y="4737"/>
                    </a:lnTo>
                    <a:lnTo>
                      <a:pt x="3434" y="4737"/>
                    </a:lnTo>
                    <a:lnTo>
                      <a:pt x="3434" y="0"/>
                    </a:lnTo>
                    <a:close/>
                  </a:path>
                </a:pathLst>
              </a:custGeom>
              <a:solidFill>
                <a:srgbClr val="EBC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05;p79">
                <a:extLst>
                  <a:ext uri="{FF2B5EF4-FFF2-40B4-BE49-F238E27FC236}">
                    <a16:creationId xmlns:a16="http://schemas.microsoft.com/office/drawing/2014/main" id="{B6C45030-C3DF-4B02-97CA-01B24001249A}"/>
                  </a:ext>
                </a:extLst>
              </p:cNvPr>
              <p:cNvSpPr/>
              <p:nvPr/>
            </p:nvSpPr>
            <p:spPr>
              <a:xfrm>
                <a:off x="6126613" y="1909813"/>
                <a:ext cx="177975" cy="576850"/>
              </a:xfrm>
              <a:custGeom>
                <a:avLst/>
                <a:gdLst/>
                <a:ahLst/>
                <a:cxnLst/>
                <a:rect l="l" t="t" r="r" b="b"/>
                <a:pathLst>
                  <a:path w="7119" h="23074" extrusionOk="0">
                    <a:moveTo>
                      <a:pt x="5794" y="1"/>
                    </a:moveTo>
                    <a:cubicBezTo>
                      <a:pt x="4685" y="1"/>
                      <a:pt x="3255" y="1271"/>
                      <a:pt x="3058" y="3548"/>
                    </a:cubicBezTo>
                    <a:cubicBezTo>
                      <a:pt x="3058" y="5679"/>
                      <a:pt x="3284" y="10165"/>
                      <a:pt x="3384" y="12395"/>
                    </a:cubicBezTo>
                    <a:cubicBezTo>
                      <a:pt x="3510" y="14651"/>
                      <a:pt x="3936" y="18862"/>
                      <a:pt x="2733" y="20365"/>
                    </a:cubicBezTo>
                    <a:cubicBezTo>
                      <a:pt x="1605" y="21744"/>
                      <a:pt x="1003" y="21619"/>
                      <a:pt x="602" y="21769"/>
                    </a:cubicBezTo>
                    <a:cubicBezTo>
                      <a:pt x="226" y="21919"/>
                      <a:pt x="1" y="22822"/>
                      <a:pt x="1429" y="23022"/>
                    </a:cubicBezTo>
                    <a:cubicBezTo>
                      <a:pt x="1712" y="23057"/>
                      <a:pt x="1959" y="23074"/>
                      <a:pt x="2180" y="23074"/>
                    </a:cubicBezTo>
                    <a:cubicBezTo>
                      <a:pt x="3076" y="23074"/>
                      <a:pt x="3538" y="22793"/>
                      <a:pt x="4161" y="22270"/>
                    </a:cubicBezTo>
                    <a:cubicBezTo>
                      <a:pt x="4913" y="21619"/>
                      <a:pt x="6191" y="22120"/>
                      <a:pt x="6417" y="20942"/>
                    </a:cubicBezTo>
                    <a:cubicBezTo>
                      <a:pt x="6642" y="19764"/>
                      <a:pt x="5765" y="20040"/>
                      <a:pt x="5966" y="17759"/>
                    </a:cubicBezTo>
                    <a:cubicBezTo>
                      <a:pt x="6166" y="15503"/>
                      <a:pt x="6943" y="13749"/>
                      <a:pt x="6417" y="11543"/>
                    </a:cubicBezTo>
                    <a:cubicBezTo>
                      <a:pt x="5891" y="9338"/>
                      <a:pt x="7119" y="4726"/>
                      <a:pt x="7119" y="1744"/>
                    </a:cubicBezTo>
                    <a:cubicBezTo>
                      <a:pt x="7119" y="556"/>
                      <a:pt x="6527" y="1"/>
                      <a:pt x="5794"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06;p79">
                <a:extLst>
                  <a:ext uri="{FF2B5EF4-FFF2-40B4-BE49-F238E27FC236}">
                    <a16:creationId xmlns:a16="http://schemas.microsoft.com/office/drawing/2014/main" id="{D93C3EFB-3EFA-46D2-9403-4B713E1312A5}"/>
                  </a:ext>
                </a:extLst>
              </p:cNvPr>
              <p:cNvSpPr/>
              <p:nvPr/>
            </p:nvSpPr>
            <p:spPr>
              <a:xfrm>
                <a:off x="6237463" y="2425663"/>
                <a:ext cx="48700" cy="71450"/>
              </a:xfrm>
              <a:custGeom>
                <a:avLst/>
                <a:gdLst/>
                <a:ahLst/>
                <a:cxnLst/>
                <a:rect l="l" t="t" r="r" b="b"/>
                <a:pathLst>
                  <a:path w="1948" h="2858" extrusionOk="0">
                    <a:moveTo>
                      <a:pt x="1533" y="0"/>
                    </a:moveTo>
                    <a:cubicBezTo>
                      <a:pt x="957" y="0"/>
                      <a:pt x="0" y="573"/>
                      <a:pt x="354" y="909"/>
                    </a:cubicBezTo>
                    <a:cubicBezTo>
                      <a:pt x="930" y="1511"/>
                      <a:pt x="680" y="2062"/>
                      <a:pt x="654" y="2689"/>
                    </a:cubicBezTo>
                    <a:cubicBezTo>
                      <a:pt x="654" y="2802"/>
                      <a:pt x="817" y="2858"/>
                      <a:pt x="983" y="2858"/>
                    </a:cubicBezTo>
                    <a:cubicBezTo>
                      <a:pt x="1149" y="2858"/>
                      <a:pt x="1319" y="2802"/>
                      <a:pt x="1331" y="2689"/>
                    </a:cubicBezTo>
                    <a:cubicBezTo>
                      <a:pt x="1381" y="1761"/>
                      <a:pt x="1532" y="1260"/>
                      <a:pt x="1933" y="358"/>
                    </a:cubicBezTo>
                    <a:cubicBezTo>
                      <a:pt x="1947" y="100"/>
                      <a:pt x="1773" y="0"/>
                      <a:pt x="1533" y="0"/>
                    </a:cubicBezTo>
                    <a:close/>
                  </a:path>
                </a:pathLst>
              </a:custGeom>
              <a:solidFill>
                <a:srgbClr val="242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07;p79">
                <a:extLst>
                  <a:ext uri="{FF2B5EF4-FFF2-40B4-BE49-F238E27FC236}">
                    <a16:creationId xmlns:a16="http://schemas.microsoft.com/office/drawing/2014/main" id="{9912C649-9A24-4431-AC40-D4A38C8536B4}"/>
                  </a:ext>
                </a:extLst>
              </p:cNvPr>
              <p:cNvSpPr/>
              <p:nvPr/>
            </p:nvSpPr>
            <p:spPr>
              <a:xfrm>
                <a:off x="6126613" y="2405138"/>
                <a:ext cx="162950" cy="81525"/>
              </a:xfrm>
              <a:custGeom>
                <a:avLst/>
                <a:gdLst/>
                <a:ahLst/>
                <a:cxnLst/>
                <a:rect l="l" t="t" r="r" b="b"/>
                <a:pathLst>
                  <a:path w="6518" h="3261" extrusionOk="0">
                    <a:moveTo>
                      <a:pt x="6216" y="1"/>
                    </a:moveTo>
                    <a:cubicBezTo>
                      <a:pt x="5840" y="853"/>
                      <a:pt x="4136" y="1455"/>
                      <a:pt x="3359" y="1906"/>
                    </a:cubicBezTo>
                    <a:cubicBezTo>
                      <a:pt x="3098" y="2049"/>
                      <a:pt x="2849" y="2110"/>
                      <a:pt x="2623" y="2110"/>
                    </a:cubicBezTo>
                    <a:cubicBezTo>
                      <a:pt x="2176" y="2110"/>
                      <a:pt x="1821" y="1871"/>
                      <a:pt x="1655" y="1555"/>
                    </a:cubicBezTo>
                    <a:cubicBezTo>
                      <a:pt x="1204" y="1780"/>
                      <a:pt x="1028" y="1831"/>
                      <a:pt x="627" y="1956"/>
                    </a:cubicBezTo>
                    <a:cubicBezTo>
                      <a:pt x="201" y="2056"/>
                      <a:pt x="1" y="3009"/>
                      <a:pt x="1429" y="3209"/>
                    </a:cubicBezTo>
                    <a:cubicBezTo>
                      <a:pt x="1712" y="3244"/>
                      <a:pt x="1959" y="3261"/>
                      <a:pt x="2180" y="3261"/>
                    </a:cubicBezTo>
                    <a:cubicBezTo>
                      <a:pt x="3076" y="3261"/>
                      <a:pt x="3538" y="2980"/>
                      <a:pt x="4161" y="2457"/>
                    </a:cubicBezTo>
                    <a:cubicBezTo>
                      <a:pt x="4913" y="1806"/>
                      <a:pt x="6191" y="2307"/>
                      <a:pt x="6417" y="1129"/>
                    </a:cubicBezTo>
                    <a:cubicBezTo>
                      <a:pt x="6517" y="552"/>
                      <a:pt x="6392" y="327"/>
                      <a:pt x="6216" y="1"/>
                    </a:cubicBezTo>
                    <a:close/>
                  </a:path>
                </a:pathLst>
              </a:custGeom>
              <a:solidFill>
                <a:srgbClr val="242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8;p79">
                <a:extLst>
                  <a:ext uri="{FF2B5EF4-FFF2-40B4-BE49-F238E27FC236}">
                    <a16:creationId xmlns:a16="http://schemas.microsoft.com/office/drawing/2014/main" id="{5D46DAE1-D52F-49E7-A554-38B77A19BB8D}"/>
                  </a:ext>
                </a:extLst>
              </p:cNvPr>
              <p:cNvSpPr/>
              <p:nvPr/>
            </p:nvSpPr>
            <p:spPr>
              <a:xfrm>
                <a:off x="6118913" y="2460988"/>
                <a:ext cx="48450" cy="72025"/>
              </a:xfrm>
              <a:custGeom>
                <a:avLst/>
                <a:gdLst/>
                <a:ahLst/>
                <a:cxnLst/>
                <a:rect l="l" t="t" r="r" b="b"/>
                <a:pathLst>
                  <a:path w="1938" h="2881" extrusionOk="0">
                    <a:moveTo>
                      <a:pt x="1538" y="1"/>
                    </a:moveTo>
                    <a:cubicBezTo>
                      <a:pt x="960" y="1"/>
                      <a:pt x="1" y="610"/>
                      <a:pt x="359" y="950"/>
                    </a:cubicBezTo>
                    <a:cubicBezTo>
                      <a:pt x="985" y="1526"/>
                      <a:pt x="735" y="2078"/>
                      <a:pt x="735" y="2704"/>
                    </a:cubicBezTo>
                    <a:cubicBezTo>
                      <a:pt x="735" y="2823"/>
                      <a:pt x="882" y="2880"/>
                      <a:pt x="1036" y="2880"/>
                    </a:cubicBezTo>
                    <a:cubicBezTo>
                      <a:pt x="1207" y="2880"/>
                      <a:pt x="1386" y="2811"/>
                      <a:pt x="1386" y="2679"/>
                    </a:cubicBezTo>
                    <a:cubicBezTo>
                      <a:pt x="1412" y="1752"/>
                      <a:pt x="1562" y="1251"/>
                      <a:pt x="1938" y="348"/>
                    </a:cubicBezTo>
                    <a:cubicBezTo>
                      <a:pt x="1938" y="98"/>
                      <a:pt x="1768" y="1"/>
                      <a:pt x="1538" y="1"/>
                    </a:cubicBezTo>
                    <a:close/>
                  </a:path>
                </a:pathLst>
              </a:custGeom>
              <a:solidFill>
                <a:srgbClr val="242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09;p79">
                <a:extLst>
                  <a:ext uri="{FF2B5EF4-FFF2-40B4-BE49-F238E27FC236}">
                    <a16:creationId xmlns:a16="http://schemas.microsoft.com/office/drawing/2014/main" id="{269C7B12-4DDE-4500-B376-B7B1CC7875FA}"/>
                  </a:ext>
                </a:extLst>
              </p:cNvPr>
              <p:cNvSpPr/>
              <p:nvPr/>
            </p:nvSpPr>
            <p:spPr>
              <a:xfrm>
                <a:off x="6011963" y="1957163"/>
                <a:ext cx="191125" cy="572975"/>
              </a:xfrm>
              <a:custGeom>
                <a:avLst/>
                <a:gdLst/>
                <a:ahLst/>
                <a:cxnLst/>
                <a:rect l="l" t="t" r="r" b="b"/>
                <a:pathLst>
                  <a:path w="7645" h="22919" extrusionOk="0">
                    <a:moveTo>
                      <a:pt x="6037" y="0"/>
                    </a:moveTo>
                    <a:cubicBezTo>
                      <a:pt x="4787" y="0"/>
                      <a:pt x="3235" y="1185"/>
                      <a:pt x="3058" y="3409"/>
                    </a:cubicBezTo>
                    <a:cubicBezTo>
                      <a:pt x="3058" y="5514"/>
                      <a:pt x="3283" y="10000"/>
                      <a:pt x="3384" y="12256"/>
                    </a:cubicBezTo>
                    <a:cubicBezTo>
                      <a:pt x="3484" y="14486"/>
                      <a:pt x="3935" y="18722"/>
                      <a:pt x="2707" y="20201"/>
                    </a:cubicBezTo>
                    <a:cubicBezTo>
                      <a:pt x="1604" y="21579"/>
                      <a:pt x="1003" y="21479"/>
                      <a:pt x="602" y="21629"/>
                    </a:cubicBezTo>
                    <a:cubicBezTo>
                      <a:pt x="226" y="21780"/>
                      <a:pt x="0" y="22657"/>
                      <a:pt x="1429" y="22857"/>
                    </a:cubicBezTo>
                    <a:cubicBezTo>
                      <a:pt x="1724" y="22899"/>
                      <a:pt x="1980" y="22919"/>
                      <a:pt x="2208" y="22919"/>
                    </a:cubicBezTo>
                    <a:cubicBezTo>
                      <a:pt x="3084" y="22919"/>
                      <a:pt x="3539" y="22623"/>
                      <a:pt x="4136" y="22105"/>
                    </a:cubicBezTo>
                    <a:cubicBezTo>
                      <a:pt x="4913" y="21479"/>
                      <a:pt x="6191" y="21955"/>
                      <a:pt x="6416" y="20777"/>
                    </a:cubicBezTo>
                    <a:cubicBezTo>
                      <a:pt x="6642" y="19599"/>
                      <a:pt x="5765" y="19875"/>
                      <a:pt x="5965" y="17619"/>
                    </a:cubicBezTo>
                    <a:cubicBezTo>
                      <a:pt x="6141" y="15339"/>
                      <a:pt x="6918" y="13609"/>
                      <a:pt x="6416" y="11404"/>
                    </a:cubicBezTo>
                    <a:cubicBezTo>
                      <a:pt x="5890" y="9198"/>
                      <a:pt x="7644" y="4787"/>
                      <a:pt x="7644" y="1805"/>
                    </a:cubicBezTo>
                    <a:cubicBezTo>
                      <a:pt x="7644" y="585"/>
                      <a:pt x="6915" y="0"/>
                      <a:pt x="6037"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10;p79">
                <a:extLst>
                  <a:ext uri="{FF2B5EF4-FFF2-40B4-BE49-F238E27FC236}">
                    <a16:creationId xmlns:a16="http://schemas.microsoft.com/office/drawing/2014/main" id="{0B63A9CD-E945-4E10-8405-19912FCF6BD1}"/>
                  </a:ext>
                </a:extLst>
              </p:cNvPr>
              <p:cNvSpPr/>
              <p:nvPr/>
            </p:nvSpPr>
            <p:spPr>
              <a:xfrm>
                <a:off x="6011963" y="2448388"/>
                <a:ext cx="162925" cy="81750"/>
              </a:xfrm>
              <a:custGeom>
                <a:avLst/>
                <a:gdLst/>
                <a:ahLst/>
                <a:cxnLst/>
                <a:rect l="l" t="t" r="r" b="b"/>
                <a:pathLst>
                  <a:path w="6517" h="3270" extrusionOk="0">
                    <a:moveTo>
                      <a:pt x="6216" y="0"/>
                    </a:moveTo>
                    <a:cubicBezTo>
                      <a:pt x="5840" y="878"/>
                      <a:pt x="4136" y="1479"/>
                      <a:pt x="3359" y="1905"/>
                    </a:cubicBezTo>
                    <a:cubicBezTo>
                      <a:pt x="3090" y="2053"/>
                      <a:pt x="2832" y="2116"/>
                      <a:pt x="2601" y="2116"/>
                    </a:cubicBezTo>
                    <a:cubicBezTo>
                      <a:pt x="2164" y="2116"/>
                      <a:pt x="1818" y="1890"/>
                      <a:pt x="1654" y="1579"/>
                    </a:cubicBezTo>
                    <a:cubicBezTo>
                      <a:pt x="1203" y="1805"/>
                      <a:pt x="1028" y="1855"/>
                      <a:pt x="627" y="1955"/>
                    </a:cubicBezTo>
                    <a:cubicBezTo>
                      <a:pt x="201" y="2081"/>
                      <a:pt x="0" y="3008"/>
                      <a:pt x="1429" y="3208"/>
                    </a:cubicBezTo>
                    <a:cubicBezTo>
                      <a:pt x="1724" y="3250"/>
                      <a:pt x="1980" y="3270"/>
                      <a:pt x="2208" y="3270"/>
                    </a:cubicBezTo>
                    <a:cubicBezTo>
                      <a:pt x="3084" y="3270"/>
                      <a:pt x="3539" y="2974"/>
                      <a:pt x="4136" y="2456"/>
                    </a:cubicBezTo>
                    <a:cubicBezTo>
                      <a:pt x="4913" y="1830"/>
                      <a:pt x="6191" y="2306"/>
                      <a:pt x="6416" y="1128"/>
                    </a:cubicBezTo>
                    <a:cubicBezTo>
                      <a:pt x="6517" y="577"/>
                      <a:pt x="6366" y="351"/>
                      <a:pt x="6216" y="0"/>
                    </a:cubicBezTo>
                    <a:close/>
                  </a:path>
                </a:pathLst>
              </a:custGeom>
              <a:solidFill>
                <a:srgbClr val="242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11;p79">
                <a:extLst>
                  <a:ext uri="{FF2B5EF4-FFF2-40B4-BE49-F238E27FC236}">
                    <a16:creationId xmlns:a16="http://schemas.microsoft.com/office/drawing/2014/main" id="{AE5BEBC0-9436-465F-AD50-51D0C96F4128}"/>
                  </a:ext>
                </a:extLst>
              </p:cNvPr>
              <p:cNvSpPr/>
              <p:nvPr/>
            </p:nvSpPr>
            <p:spPr>
              <a:xfrm>
                <a:off x="6052063" y="1659388"/>
                <a:ext cx="302650" cy="526900"/>
              </a:xfrm>
              <a:custGeom>
                <a:avLst/>
                <a:gdLst/>
                <a:ahLst/>
                <a:cxnLst/>
                <a:rect l="l" t="t" r="r" b="b"/>
                <a:pathLst>
                  <a:path w="12106" h="21076" extrusionOk="0">
                    <a:moveTo>
                      <a:pt x="7809" y="0"/>
                    </a:moveTo>
                    <a:cubicBezTo>
                      <a:pt x="5456" y="0"/>
                      <a:pt x="2451" y="504"/>
                      <a:pt x="1679" y="2538"/>
                    </a:cubicBezTo>
                    <a:cubicBezTo>
                      <a:pt x="1028" y="5019"/>
                      <a:pt x="0" y="12162"/>
                      <a:pt x="852" y="20006"/>
                    </a:cubicBezTo>
                    <a:cubicBezTo>
                      <a:pt x="2258" y="20691"/>
                      <a:pt x="4103" y="21076"/>
                      <a:pt x="5871" y="21076"/>
                    </a:cubicBezTo>
                    <a:cubicBezTo>
                      <a:pt x="7855" y="21076"/>
                      <a:pt x="9742" y="20592"/>
                      <a:pt x="10802" y="19505"/>
                    </a:cubicBezTo>
                    <a:cubicBezTo>
                      <a:pt x="11705" y="14041"/>
                      <a:pt x="10451" y="9981"/>
                      <a:pt x="11454" y="7625"/>
                    </a:cubicBezTo>
                    <a:cubicBezTo>
                      <a:pt x="12106" y="6071"/>
                      <a:pt x="11629" y="2487"/>
                      <a:pt x="10802" y="382"/>
                    </a:cubicBezTo>
                    <a:cubicBezTo>
                      <a:pt x="10741" y="239"/>
                      <a:pt x="9429" y="0"/>
                      <a:pt x="7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12;p79">
                <a:extLst>
                  <a:ext uri="{FF2B5EF4-FFF2-40B4-BE49-F238E27FC236}">
                    <a16:creationId xmlns:a16="http://schemas.microsoft.com/office/drawing/2014/main" id="{94809680-7BA0-4298-9248-1FAC831E2367}"/>
                  </a:ext>
                </a:extLst>
              </p:cNvPr>
              <p:cNvSpPr/>
              <p:nvPr/>
            </p:nvSpPr>
            <p:spPr>
              <a:xfrm>
                <a:off x="6065838" y="1366838"/>
                <a:ext cx="323775" cy="370750"/>
              </a:xfrm>
              <a:custGeom>
                <a:avLst/>
                <a:gdLst/>
                <a:ahLst/>
                <a:cxnLst/>
                <a:rect l="l" t="t" r="r" b="b"/>
                <a:pathLst>
                  <a:path w="12951" h="14830" extrusionOk="0">
                    <a:moveTo>
                      <a:pt x="9591" y="0"/>
                    </a:moveTo>
                    <a:cubicBezTo>
                      <a:pt x="9354" y="0"/>
                      <a:pt x="9090" y="18"/>
                      <a:pt x="8798" y="54"/>
                    </a:cubicBezTo>
                    <a:cubicBezTo>
                      <a:pt x="8555" y="643"/>
                      <a:pt x="6542" y="1028"/>
                      <a:pt x="4435" y="1028"/>
                    </a:cubicBezTo>
                    <a:cubicBezTo>
                      <a:pt x="3494" y="1028"/>
                      <a:pt x="2534" y="951"/>
                      <a:pt x="1705" y="781"/>
                    </a:cubicBezTo>
                    <a:cubicBezTo>
                      <a:pt x="1" y="2059"/>
                      <a:pt x="627" y="2861"/>
                      <a:pt x="352" y="5844"/>
                    </a:cubicBezTo>
                    <a:cubicBezTo>
                      <a:pt x="151" y="8375"/>
                      <a:pt x="2407" y="10355"/>
                      <a:pt x="702" y="14415"/>
                    </a:cubicBezTo>
                    <a:cubicBezTo>
                      <a:pt x="1452" y="14695"/>
                      <a:pt x="2769" y="14829"/>
                      <a:pt x="4231" y="14829"/>
                    </a:cubicBezTo>
                    <a:cubicBezTo>
                      <a:pt x="7215" y="14829"/>
                      <a:pt x="10807" y="14271"/>
                      <a:pt x="11429" y="13262"/>
                    </a:cubicBezTo>
                    <a:cubicBezTo>
                      <a:pt x="10251" y="12084"/>
                      <a:pt x="9850" y="7974"/>
                      <a:pt x="10527" y="5267"/>
                    </a:cubicBezTo>
                    <a:cubicBezTo>
                      <a:pt x="10995" y="3465"/>
                      <a:pt x="12950" y="0"/>
                      <a:pt x="9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13;p79">
                <a:extLst>
                  <a:ext uri="{FF2B5EF4-FFF2-40B4-BE49-F238E27FC236}">
                    <a16:creationId xmlns:a16="http://schemas.microsoft.com/office/drawing/2014/main" id="{3D450262-E7C9-4C15-842D-56325D8C48CE}"/>
                  </a:ext>
                </a:extLst>
              </p:cNvPr>
              <p:cNvSpPr/>
              <p:nvPr/>
            </p:nvSpPr>
            <p:spPr>
              <a:xfrm>
                <a:off x="6061463" y="1067013"/>
                <a:ext cx="261925" cy="244075"/>
              </a:xfrm>
              <a:custGeom>
                <a:avLst/>
                <a:gdLst/>
                <a:ahLst/>
                <a:cxnLst/>
                <a:rect l="l" t="t" r="r" b="b"/>
                <a:pathLst>
                  <a:path w="10477" h="9763" extrusionOk="0">
                    <a:moveTo>
                      <a:pt x="5885" y="0"/>
                    </a:moveTo>
                    <a:cubicBezTo>
                      <a:pt x="3828" y="0"/>
                      <a:pt x="1743" y="1540"/>
                      <a:pt x="953" y="3826"/>
                    </a:cubicBezTo>
                    <a:cubicBezTo>
                      <a:pt x="0" y="6508"/>
                      <a:pt x="326" y="8964"/>
                      <a:pt x="2682" y="9616"/>
                    </a:cubicBezTo>
                    <a:cubicBezTo>
                      <a:pt x="3057" y="9715"/>
                      <a:pt x="3460" y="9762"/>
                      <a:pt x="3876" y="9762"/>
                    </a:cubicBezTo>
                    <a:cubicBezTo>
                      <a:pt x="6104" y="9762"/>
                      <a:pt x="8722" y="8396"/>
                      <a:pt x="9524" y="6157"/>
                    </a:cubicBezTo>
                    <a:cubicBezTo>
                      <a:pt x="10476" y="3476"/>
                      <a:pt x="9324" y="769"/>
                      <a:pt x="6943" y="142"/>
                    </a:cubicBezTo>
                    <a:cubicBezTo>
                      <a:pt x="6596" y="46"/>
                      <a:pt x="6241" y="0"/>
                      <a:pt x="5885"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14;p79">
                <a:extLst>
                  <a:ext uri="{FF2B5EF4-FFF2-40B4-BE49-F238E27FC236}">
                    <a16:creationId xmlns:a16="http://schemas.microsoft.com/office/drawing/2014/main" id="{276A2831-5C6E-4A28-A94C-E90B7E3C601F}"/>
                  </a:ext>
                </a:extLst>
              </p:cNvPr>
              <p:cNvSpPr/>
              <p:nvPr/>
            </p:nvSpPr>
            <p:spPr>
              <a:xfrm>
                <a:off x="5733138" y="1278113"/>
                <a:ext cx="215950" cy="174425"/>
              </a:xfrm>
              <a:custGeom>
                <a:avLst/>
                <a:gdLst/>
                <a:ahLst/>
                <a:cxnLst/>
                <a:rect l="l" t="t" r="r" b="b"/>
                <a:pathLst>
                  <a:path w="8638" h="6977" extrusionOk="0">
                    <a:moveTo>
                      <a:pt x="942" y="0"/>
                    </a:moveTo>
                    <a:cubicBezTo>
                      <a:pt x="906" y="0"/>
                      <a:pt x="876" y="6"/>
                      <a:pt x="852" y="19"/>
                    </a:cubicBezTo>
                    <a:cubicBezTo>
                      <a:pt x="796" y="16"/>
                      <a:pt x="747" y="15"/>
                      <a:pt x="705" y="15"/>
                    </a:cubicBezTo>
                    <a:cubicBezTo>
                      <a:pt x="346" y="15"/>
                      <a:pt x="421" y="123"/>
                      <a:pt x="376" y="570"/>
                    </a:cubicBezTo>
                    <a:cubicBezTo>
                      <a:pt x="0" y="1322"/>
                      <a:pt x="4963" y="5433"/>
                      <a:pt x="6066" y="6485"/>
                    </a:cubicBezTo>
                    <a:cubicBezTo>
                      <a:pt x="6427" y="6833"/>
                      <a:pt x="6809" y="6976"/>
                      <a:pt x="7148" y="6976"/>
                    </a:cubicBezTo>
                    <a:cubicBezTo>
                      <a:pt x="8033" y="6976"/>
                      <a:pt x="8637" y="6008"/>
                      <a:pt x="7895" y="5157"/>
                    </a:cubicBezTo>
                    <a:cubicBezTo>
                      <a:pt x="6666" y="3760"/>
                      <a:pt x="1848" y="0"/>
                      <a:pt x="942"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15;p79">
                <a:extLst>
                  <a:ext uri="{FF2B5EF4-FFF2-40B4-BE49-F238E27FC236}">
                    <a16:creationId xmlns:a16="http://schemas.microsoft.com/office/drawing/2014/main" id="{5065E276-5BEF-4F51-A59E-45FFF3733FD0}"/>
                  </a:ext>
                </a:extLst>
              </p:cNvPr>
              <p:cNvSpPr/>
              <p:nvPr/>
            </p:nvSpPr>
            <p:spPr>
              <a:xfrm>
                <a:off x="5816463" y="1340613"/>
                <a:ext cx="143325" cy="125175"/>
              </a:xfrm>
              <a:custGeom>
                <a:avLst/>
                <a:gdLst/>
                <a:ahLst/>
                <a:cxnLst/>
                <a:rect l="l" t="t" r="r" b="b"/>
                <a:pathLst>
                  <a:path w="5733" h="5007" extrusionOk="0">
                    <a:moveTo>
                      <a:pt x="1755" y="0"/>
                    </a:moveTo>
                    <a:cubicBezTo>
                      <a:pt x="1078" y="176"/>
                      <a:pt x="176" y="1304"/>
                      <a:pt x="1" y="1705"/>
                    </a:cubicBezTo>
                    <a:cubicBezTo>
                      <a:pt x="527" y="2507"/>
                      <a:pt x="1905" y="4086"/>
                      <a:pt x="3309" y="4762"/>
                    </a:cubicBezTo>
                    <a:cubicBezTo>
                      <a:pt x="3653" y="4932"/>
                      <a:pt x="3956" y="5006"/>
                      <a:pt x="4216" y="5006"/>
                    </a:cubicBezTo>
                    <a:cubicBezTo>
                      <a:pt x="5487" y="5006"/>
                      <a:pt x="5733" y="3230"/>
                      <a:pt x="4838" y="2231"/>
                    </a:cubicBezTo>
                    <a:cubicBezTo>
                      <a:pt x="3910" y="1354"/>
                      <a:pt x="3384" y="928"/>
                      <a:pt x="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16;p79">
                <a:extLst>
                  <a:ext uri="{FF2B5EF4-FFF2-40B4-BE49-F238E27FC236}">
                    <a16:creationId xmlns:a16="http://schemas.microsoft.com/office/drawing/2014/main" id="{76565246-44B8-4453-9A8A-08C9C4B73649}"/>
                  </a:ext>
                </a:extLst>
              </p:cNvPr>
              <p:cNvSpPr/>
              <p:nvPr/>
            </p:nvSpPr>
            <p:spPr>
              <a:xfrm>
                <a:off x="5868138" y="1383088"/>
                <a:ext cx="299025" cy="101550"/>
              </a:xfrm>
              <a:custGeom>
                <a:avLst/>
                <a:gdLst/>
                <a:ahLst/>
                <a:cxnLst/>
                <a:rect l="l" t="t" r="r" b="b"/>
                <a:pathLst>
                  <a:path w="11961" h="4062" extrusionOk="0">
                    <a:moveTo>
                      <a:pt x="7626" y="0"/>
                    </a:moveTo>
                    <a:cubicBezTo>
                      <a:pt x="4382" y="0"/>
                      <a:pt x="440" y="905"/>
                      <a:pt x="164" y="1835"/>
                    </a:cubicBezTo>
                    <a:cubicBezTo>
                      <a:pt x="1" y="3130"/>
                      <a:pt x="3455" y="4062"/>
                      <a:pt x="6660" y="4062"/>
                    </a:cubicBezTo>
                    <a:cubicBezTo>
                      <a:pt x="9348" y="4062"/>
                      <a:pt x="11862" y="3406"/>
                      <a:pt x="11919" y="1760"/>
                    </a:cubicBezTo>
                    <a:cubicBezTo>
                      <a:pt x="11961" y="475"/>
                      <a:pt x="9977" y="0"/>
                      <a:pt x="7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17;p79">
                <a:extLst>
                  <a:ext uri="{FF2B5EF4-FFF2-40B4-BE49-F238E27FC236}">
                    <a16:creationId xmlns:a16="http://schemas.microsoft.com/office/drawing/2014/main" id="{7E652163-223F-4440-B905-47BA1F9DB74B}"/>
                  </a:ext>
                </a:extLst>
              </p:cNvPr>
              <p:cNvSpPr/>
              <p:nvPr/>
            </p:nvSpPr>
            <p:spPr>
              <a:xfrm>
                <a:off x="6051438" y="1056038"/>
                <a:ext cx="328975" cy="472125"/>
              </a:xfrm>
              <a:custGeom>
                <a:avLst/>
                <a:gdLst/>
                <a:ahLst/>
                <a:cxnLst/>
                <a:rect l="l" t="t" r="r" b="b"/>
                <a:pathLst>
                  <a:path w="13159" h="18885" extrusionOk="0">
                    <a:moveTo>
                      <a:pt x="5885" y="1"/>
                    </a:moveTo>
                    <a:cubicBezTo>
                      <a:pt x="5153" y="1"/>
                      <a:pt x="4434" y="158"/>
                      <a:pt x="3810" y="481"/>
                    </a:cubicBezTo>
                    <a:cubicBezTo>
                      <a:pt x="978" y="832"/>
                      <a:pt x="226" y="3188"/>
                      <a:pt x="0" y="5343"/>
                    </a:cubicBezTo>
                    <a:cubicBezTo>
                      <a:pt x="1404" y="6471"/>
                      <a:pt x="3384" y="6245"/>
                      <a:pt x="3559" y="6722"/>
                    </a:cubicBezTo>
                    <a:cubicBezTo>
                      <a:pt x="4486" y="9403"/>
                      <a:pt x="3334" y="14641"/>
                      <a:pt x="2055" y="17047"/>
                    </a:cubicBezTo>
                    <a:cubicBezTo>
                      <a:pt x="2908" y="18211"/>
                      <a:pt x="4765" y="18884"/>
                      <a:pt x="6753" y="18884"/>
                    </a:cubicBezTo>
                    <a:cubicBezTo>
                      <a:pt x="9263" y="18884"/>
                      <a:pt x="11983" y="17810"/>
                      <a:pt x="13158" y="15293"/>
                    </a:cubicBezTo>
                    <a:cubicBezTo>
                      <a:pt x="12131" y="13965"/>
                      <a:pt x="10702" y="3664"/>
                      <a:pt x="10451" y="3012"/>
                    </a:cubicBezTo>
                    <a:cubicBezTo>
                      <a:pt x="9748" y="1045"/>
                      <a:pt x="7770" y="1"/>
                      <a:pt x="58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18;p79">
                <a:extLst>
                  <a:ext uri="{FF2B5EF4-FFF2-40B4-BE49-F238E27FC236}">
                    <a16:creationId xmlns:a16="http://schemas.microsoft.com/office/drawing/2014/main" id="{23C25CA7-5AFA-4093-8D45-EA1EBB126FCB}"/>
                  </a:ext>
                </a:extLst>
              </p:cNvPr>
              <p:cNvSpPr/>
              <p:nvPr/>
            </p:nvSpPr>
            <p:spPr>
              <a:xfrm>
                <a:off x="5674513" y="1208713"/>
                <a:ext cx="102475" cy="96775"/>
              </a:xfrm>
              <a:custGeom>
                <a:avLst/>
                <a:gdLst/>
                <a:ahLst/>
                <a:cxnLst/>
                <a:rect l="l" t="t" r="r" b="b"/>
                <a:pathLst>
                  <a:path w="4099" h="3871" extrusionOk="0">
                    <a:moveTo>
                      <a:pt x="1373" y="0"/>
                    </a:moveTo>
                    <a:cubicBezTo>
                      <a:pt x="1095" y="0"/>
                      <a:pt x="1228" y="592"/>
                      <a:pt x="1769" y="1241"/>
                    </a:cubicBezTo>
                    <a:cubicBezTo>
                      <a:pt x="1197" y="751"/>
                      <a:pt x="792" y="523"/>
                      <a:pt x="595" y="523"/>
                    </a:cubicBezTo>
                    <a:cubicBezTo>
                      <a:pt x="309" y="523"/>
                      <a:pt x="465" y="1006"/>
                      <a:pt x="1192" y="1868"/>
                    </a:cubicBezTo>
                    <a:cubicBezTo>
                      <a:pt x="749" y="1502"/>
                      <a:pt x="374" y="1293"/>
                      <a:pt x="209" y="1293"/>
                    </a:cubicBezTo>
                    <a:cubicBezTo>
                      <a:pt x="1" y="1293"/>
                      <a:pt x="126" y="1625"/>
                      <a:pt x="867" y="2394"/>
                    </a:cubicBezTo>
                    <a:cubicBezTo>
                      <a:pt x="1728" y="3315"/>
                      <a:pt x="2737" y="3870"/>
                      <a:pt x="3323" y="3870"/>
                    </a:cubicBezTo>
                    <a:cubicBezTo>
                      <a:pt x="3965" y="3870"/>
                      <a:pt x="4099" y="3203"/>
                      <a:pt x="2972" y="1617"/>
                    </a:cubicBezTo>
                    <a:cubicBezTo>
                      <a:pt x="2142" y="430"/>
                      <a:pt x="1609" y="0"/>
                      <a:pt x="1373"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9;p79">
                <a:extLst>
                  <a:ext uri="{FF2B5EF4-FFF2-40B4-BE49-F238E27FC236}">
                    <a16:creationId xmlns:a16="http://schemas.microsoft.com/office/drawing/2014/main" id="{7F945E9D-FE04-4F03-80DB-27B7FF2DFE83}"/>
                  </a:ext>
                </a:extLst>
              </p:cNvPr>
              <p:cNvSpPr/>
              <p:nvPr/>
            </p:nvSpPr>
            <p:spPr>
              <a:xfrm>
                <a:off x="5744413" y="1223438"/>
                <a:ext cx="18200" cy="48900"/>
              </a:xfrm>
              <a:custGeom>
                <a:avLst/>
                <a:gdLst/>
                <a:ahLst/>
                <a:cxnLst/>
                <a:rect l="l" t="t" r="r" b="b"/>
                <a:pathLst>
                  <a:path w="728" h="1956" extrusionOk="0">
                    <a:moveTo>
                      <a:pt x="226" y="1"/>
                    </a:moveTo>
                    <a:cubicBezTo>
                      <a:pt x="76" y="1"/>
                      <a:pt x="0" y="803"/>
                      <a:pt x="51" y="1204"/>
                    </a:cubicBezTo>
                    <a:cubicBezTo>
                      <a:pt x="126" y="1630"/>
                      <a:pt x="326" y="1955"/>
                      <a:pt x="477" y="1955"/>
                    </a:cubicBezTo>
                    <a:cubicBezTo>
                      <a:pt x="652" y="1930"/>
                      <a:pt x="727" y="1605"/>
                      <a:pt x="652" y="1204"/>
                    </a:cubicBezTo>
                    <a:cubicBezTo>
                      <a:pt x="577" y="778"/>
                      <a:pt x="401" y="1"/>
                      <a:pt x="226"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0;p79">
                <a:extLst>
                  <a:ext uri="{FF2B5EF4-FFF2-40B4-BE49-F238E27FC236}">
                    <a16:creationId xmlns:a16="http://schemas.microsoft.com/office/drawing/2014/main" id="{2E5E2916-22DE-4577-8637-C9AB140D950F}"/>
                  </a:ext>
                </a:extLst>
              </p:cNvPr>
              <p:cNvSpPr/>
              <p:nvPr/>
            </p:nvSpPr>
            <p:spPr>
              <a:xfrm>
                <a:off x="6123488" y="1205863"/>
                <a:ext cx="35100" cy="48950"/>
              </a:xfrm>
              <a:custGeom>
                <a:avLst/>
                <a:gdLst/>
                <a:ahLst/>
                <a:cxnLst/>
                <a:rect l="l" t="t" r="r" b="b"/>
                <a:pathLst>
                  <a:path w="1404" h="1958" extrusionOk="0">
                    <a:moveTo>
                      <a:pt x="723" y="1"/>
                    </a:moveTo>
                    <a:cubicBezTo>
                      <a:pt x="383" y="1"/>
                      <a:pt x="74" y="418"/>
                      <a:pt x="25" y="929"/>
                    </a:cubicBezTo>
                    <a:cubicBezTo>
                      <a:pt x="0" y="1481"/>
                      <a:pt x="276" y="1932"/>
                      <a:pt x="627" y="1957"/>
                    </a:cubicBezTo>
                    <a:cubicBezTo>
                      <a:pt x="638" y="1957"/>
                      <a:pt x="648" y="1958"/>
                      <a:pt x="659" y="1958"/>
                    </a:cubicBezTo>
                    <a:cubicBezTo>
                      <a:pt x="1021" y="1958"/>
                      <a:pt x="1329" y="1540"/>
                      <a:pt x="1354" y="1004"/>
                    </a:cubicBezTo>
                    <a:cubicBezTo>
                      <a:pt x="1404" y="478"/>
                      <a:pt x="1128" y="27"/>
                      <a:pt x="752" y="2"/>
                    </a:cubicBezTo>
                    <a:cubicBezTo>
                      <a:pt x="742" y="1"/>
                      <a:pt x="733" y="1"/>
                      <a:pt x="723"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8596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2"/>
        <p:cNvGrpSpPr/>
        <p:nvPr/>
      </p:nvGrpSpPr>
      <p:grpSpPr>
        <a:xfrm>
          <a:off x="0" y="0"/>
          <a:ext cx="0" cy="0"/>
          <a:chOff x="0" y="0"/>
          <a:chExt cx="0" cy="0"/>
        </a:xfrm>
      </p:grpSpPr>
      <p:sp>
        <p:nvSpPr>
          <p:cNvPr id="2984" name="Google Shape;2984;p93"/>
          <p:cNvSpPr txBox="1">
            <a:spLocks noGrp="1"/>
          </p:cNvSpPr>
          <p:nvPr>
            <p:ph type="title"/>
          </p:nvPr>
        </p:nvSpPr>
        <p:spPr>
          <a:xfrm flipH="1">
            <a:off x="283352" y="1993793"/>
            <a:ext cx="6392210" cy="13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RECOMMEND</a:t>
            </a:r>
            <a:r>
              <a:rPr lang="en" sz="3200" dirty="0">
                <a:solidFill>
                  <a:schemeClr val="accent1"/>
                </a:solidFill>
                <a:latin typeface="Overpass SemiBold"/>
                <a:ea typeface="Overpass SemiBold"/>
                <a:cs typeface="Overpass SemiBold"/>
                <a:sym typeface="Overpass SemiBold"/>
              </a:rPr>
              <a:t>ATION</a:t>
            </a:r>
            <a:endParaRPr sz="3200" dirty="0">
              <a:solidFill>
                <a:schemeClr val="accent1"/>
              </a:solidFill>
              <a:latin typeface="Overpass SemiBold"/>
              <a:ea typeface="Overpass SemiBold"/>
              <a:cs typeface="Overpass SemiBold"/>
              <a:sym typeface="Overpass SemiBold"/>
            </a:endParaRPr>
          </a:p>
        </p:txBody>
      </p:sp>
      <p:grpSp>
        <p:nvGrpSpPr>
          <p:cNvPr id="2986" name="Google Shape;2986;p93"/>
          <p:cNvGrpSpPr/>
          <p:nvPr/>
        </p:nvGrpSpPr>
        <p:grpSpPr>
          <a:xfrm>
            <a:off x="5061662" y="1049776"/>
            <a:ext cx="3372614" cy="3498795"/>
            <a:chOff x="4833061" y="1049776"/>
            <a:chExt cx="3372614" cy="3498795"/>
          </a:xfrm>
        </p:grpSpPr>
        <p:sp>
          <p:nvSpPr>
            <p:cNvPr id="2987" name="Google Shape;2987;p93"/>
            <p:cNvSpPr/>
            <p:nvPr/>
          </p:nvSpPr>
          <p:spPr>
            <a:xfrm>
              <a:off x="5366606" y="4165648"/>
              <a:ext cx="665397" cy="382923"/>
            </a:xfrm>
            <a:custGeom>
              <a:avLst/>
              <a:gdLst/>
              <a:ahLst/>
              <a:cxnLst/>
              <a:rect l="l" t="t" r="r" b="b"/>
              <a:pathLst>
                <a:path w="39666" h="22827" extrusionOk="0">
                  <a:moveTo>
                    <a:pt x="19860" y="5840"/>
                  </a:moveTo>
                  <a:cubicBezTo>
                    <a:pt x="22345" y="5840"/>
                    <a:pt x="24831" y="6388"/>
                    <a:pt x="26729" y="7484"/>
                  </a:cubicBezTo>
                  <a:cubicBezTo>
                    <a:pt x="30524" y="9676"/>
                    <a:pt x="30524" y="13204"/>
                    <a:pt x="26729" y="15449"/>
                  </a:cubicBezTo>
                  <a:cubicBezTo>
                    <a:pt x="24843" y="16538"/>
                    <a:pt x="22376" y="17073"/>
                    <a:pt x="19906" y="17073"/>
                  </a:cubicBezTo>
                  <a:cubicBezTo>
                    <a:pt x="17405" y="17073"/>
                    <a:pt x="14900" y="16525"/>
                    <a:pt x="12991" y="15449"/>
                  </a:cubicBezTo>
                  <a:cubicBezTo>
                    <a:pt x="9142" y="13204"/>
                    <a:pt x="9142" y="9676"/>
                    <a:pt x="12991" y="7484"/>
                  </a:cubicBezTo>
                  <a:cubicBezTo>
                    <a:pt x="14888" y="6388"/>
                    <a:pt x="17374" y="5840"/>
                    <a:pt x="19860" y="5840"/>
                  </a:cubicBezTo>
                  <a:close/>
                  <a:moveTo>
                    <a:pt x="18924" y="0"/>
                  </a:moveTo>
                  <a:cubicBezTo>
                    <a:pt x="17534" y="54"/>
                    <a:pt x="16144" y="161"/>
                    <a:pt x="14755" y="375"/>
                  </a:cubicBezTo>
                  <a:cubicBezTo>
                    <a:pt x="14487" y="1925"/>
                    <a:pt x="14327" y="3635"/>
                    <a:pt x="13311" y="3956"/>
                  </a:cubicBezTo>
                  <a:cubicBezTo>
                    <a:pt x="13193" y="3987"/>
                    <a:pt x="13055" y="4002"/>
                    <a:pt x="12899" y="4002"/>
                  </a:cubicBezTo>
                  <a:cubicBezTo>
                    <a:pt x="11724" y="4002"/>
                    <a:pt x="9568" y="3174"/>
                    <a:pt x="7538" y="2513"/>
                  </a:cubicBezTo>
                  <a:cubicBezTo>
                    <a:pt x="7399" y="2576"/>
                    <a:pt x="7185" y="2597"/>
                    <a:pt x="6933" y="2597"/>
                  </a:cubicBezTo>
                  <a:cubicBezTo>
                    <a:pt x="6407" y="2597"/>
                    <a:pt x="5713" y="2505"/>
                    <a:pt x="5177" y="2505"/>
                  </a:cubicBezTo>
                  <a:cubicBezTo>
                    <a:pt x="4883" y="2505"/>
                    <a:pt x="4636" y="2533"/>
                    <a:pt x="4491" y="2620"/>
                  </a:cubicBezTo>
                  <a:lnTo>
                    <a:pt x="4491" y="4277"/>
                  </a:lnTo>
                  <a:cubicBezTo>
                    <a:pt x="5827" y="5613"/>
                    <a:pt x="7431" y="7057"/>
                    <a:pt x="6950" y="7591"/>
                  </a:cubicBezTo>
                  <a:cubicBezTo>
                    <a:pt x="6469" y="8126"/>
                    <a:pt x="2994" y="8446"/>
                    <a:pt x="375" y="8607"/>
                  </a:cubicBezTo>
                  <a:cubicBezTo>
                    <a:pt x="1" y="9409"/>
                    <a:pt x="268" y="10050"/>
                    <a:pt x="161" y="10852"/>
                  </a:cubicBezTo>
                  <a:cubicBezTo>
                    <a:pt x="2620" y="11440"/>
                    <a:pt x="5400" y="12082"/>
                    <a:pt x="5560" y="12723"/>
                  </a:cubicBezTo>
                  <a:cubicBezTo>
                    <a:pt x="5774" y="13365"/>
                    <a:pt x="3315" y="12830"/>
                    <a:pt x="1444" y="13846"/>
                  </a:cubicBezTo>
                  <a:lnTo>
                    <a:pt x="1444" y="15449"/>
                  </a:lnTo>
                  <a:cubicBezTo>
                    <a:pt x="1978" y="16251"/>
                    <a:pt x="2620" y="17000"/>
                    <a:pt x="3315" y="17641"/>
                  </a:cubicBezTo>
                  <a:cubicBezTo>
                    <a:pt x="5146" y="17417"/>
                    <a:pt x="7108" y="17140"/>
                    <a:pt x="8396" y="17140"/>
                  </a:cubicBezTo>
                  <a:cubicBezTo>
                    <a:pt x="8951" y="17140"/>
                    <a:pt x="9381" y="17192"/>
                    <a:pt x="9623" y="17320"/>
                  </a:cubicBezTo>
                  <a:cubicBezTo>
                    <a:pt x="10425" y="17801"/>
                    <a:pt x="9623" y="17908"/>
                    <a:pt x="9142" y="19352"/>
                  </a:cubicBezTo>
                  <a:cubicBezTo>
                    <a:pt x="9088" y="19459"/>
                    <a:pt x="9195" y="20848"/>
                    <a:pt x="9142" y="21009"/>
                  </a:cubicBezTo>
                  <a:cubicBezTo>
                    <a:pt x="10371" y="21436"/>
                    <a:pt x="11601" y="21811"/>
                    <a:pt x="12830" y="22131"/>
                  </a:cubicBezTo>
                  <a:cubicBezTo>
                    <a:pt x="14579" y="21000"/>
                    <a:pt x="16377" y="19720"/>
                    <a:pt x="17463" y="19720"/>
                  </a:cubicBezTo>
                  <a:cubicBezTo>
                    <a:pt x="17506" y="19720"/>
                    <a:pt x="17547" y="19722"/>
                    <a:pt x="17588" y="19726"/>
                  </a:cubicBezTo>
                  <a:cubicBezTo>
                    <a:pt x="18657" y="19833"/>
                    <a:pt x="19779" y="21436"/>
                    <a:pt x="20849" y="22826"/>
                  </a:cubicBezTo>
                  <a:cubicBezTo>
                    <a:pt x="22238" y="22773"/>
                    <a:pt x="23628" y="22666"/>
                    <a:pt x="25018" y="22452"/>
                  </a:cubicBezTo>
                  <a:cubicBezTo>
                    <a:pt x="25286" y="20902"/>
                    <a:pt x="25499" y="19191"/>
                    <a:pt x="26462" y="18924"/>
                  </a:cubicBezTo>
                  <a:cubicBezTo>
                    <a:pt x="26599" y="18880"/>
                    <a:pt x="26764" y="18861"/>
                    <a:pt x="26951" y="18861"/>
                  </a:cubicBezTo>
                  <a:cubicBezTo>
                    <a:pt x="28143" y="18861"/>
                    <a:pt x="30256" y="19667"/>
                    <a:pt x="32288" y="20314"/>
                  </a:cubicBezTo>
                  <a:cubicBezTo>
                    <a:pt x="32823" y="20047"/>
                    <a:pt x="33357" y="19779"/>
                    <a:pt x="33839" y="19512"/>
                  </a:cubicBezTo>
                  <a:cubicBezTo>
                    <a:pt x="34373" y="19191"/>
                    <a:pt x="34854" y="18871"/>
                    <a:pt x="35282" y="18550"/>
                  </a:cubicBezTo>
                  <a:cubicBezTo>
                    <a:pt x="35335" y="18015"/>
                    <a:pt x="35335" y="17481"/>
                    <a:pt x="35282" y="16893"/>
                  </a:cubicBezTo>
                  <a:cubicBezTo>
                    <a:pt x="33999" y="15610"/>
                    <a:pt x="32342" y="15717"/>
                    <a:pt x="32823" y="15235"/>
                  </a:cubicBezTo>
                  <a:cubicBezTo>
                    <a:pt x="33251" y="14701"/>
                    <a:pt x="36298" y="14541"/>
                    <a:pt x="38970" y="14380"/>
                  </a:cubicBezTo>
                  <a:cubicBezTo>
                    <a:pt x="39345" y="13632"/>
                    <a:pt x="39558" y="12830"/>
                    <a:pt x="39612" y="11975"/>
                  </a:cubicBezTo>
                  <a:cubicBezTo>
                    <a:pt x="39612" y="11975"/>
                    <a:pt x="39665" y="10317"/>
                    <a:pt x="39612" y="10317"/>
                  </a:cubicBezTo>
                  <a:cubicBezTo>
                    <a:pt x="39000" y="10168"/>
                    <a:pt x="38364" y="10119"/>
                    <a:pt x="37753" y="10119"/>
                  </a:cubicBezTo>
                  <a:cubicBezTo>
                    <a:pt x="36573" y="10119"/>
                    <a:pt x="35486" y="10302"/>
                    <a:pt x="34848" y="10302"/>
                  </a:cubicBezTo>
                  <a:cubicBezTo>
                    <a:pt x="34517" y="10302"/>
                    <a:pt x="34307" y="10253"/>
                    <a:pt x="34266" y="10104"/>
                  </a:cubicBezTo>
                  <a:cubicBezTo>
                    <a:pt x="34052" y="9462"/>
                    <a:pt x="36404" y="8393"/>
                    <a:pt x="38382" y="7324"/>
                  </a:cubicBezTo>
                  <a:lnTo>
                    <a:pt x="38382" y="5720"/>
                  </a:lnTo>
                  <a:cubicBezTo>
                    <a:pt x="37349" y="5847"/>
                    <a:pt x="35975" y="5907"/>
                    <a:pt x="34640" y="5907"/>
                  </a:cubicBezTo>
                  <a:cubicBezTo>
                    <a:pt x="32591" y="5907"/>
                    <a:pt x="30636" y="5765"/>
                    <a:pt x="30150" y="5506"/>
                  </a:cubicBezTo>
                  <a:cubicBezTo>
                    <a:pt x="29348" y="5025"/>
                    <a:pt x="30097" y="3368"/>
                    <a:pt x="30685" y="1818"/>
                  </a:cubicBezTo>
                  <a:lnTo>
                    <a:pt x="30685" y="214"/>
                  </a:lnTo>
                  <a:cubicBezTo>
                    <a:pt x="28916" y="1307"/>
                    <a:pt x="23552" y="3159"/>
                    <a:pt x="22281" y="3159"/>
                  </a:cubicBezTo>
                  <a:cubicBezTo>
                    <a:pt x="22246" y="3159"/>
                    <a:pt x="22214" y="3157"/>
                    <a:pt x="22185" y="3154"/>
                  </a:cubicBezTo>
                  <a:cubicBezTo>
                    <a:pt x="21116" y="3047"/>
                    <a:pt x="19993" y="1444"/>
                    <a:pt x="18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93"/>
            <p:cNvSpPr/>
            <p:nvPr/>
          </p:nvSpPr>
          <p:spPr>
            <a:xfrm>
              <a:off x="5369290" y="4137852"/>
              <a:ext cx="661807" cy="382923"/>
            </a:xfrm>
            <a:custGeom>
              <a:avLst/>
              <a:gdLst/>
              <a:ahLst/>
              <a:cxnLst/>
              <a:rect l="l" t="t" r="r" b="b"/>
              <a:pathLst>
                <a:path w="39452" h="22827" extrusionOk="0">
                  <a:moveTo>
                    <a:pt x="19700" y="5787"/>
                  </a:moveTo>
                  <a:cubicBezTo>
                    <a:pt x="22185" y="5787"/>
                    <a:pt x="24671" y="6335"/>
                    <a:pt x="26569" y="7431"/>
                  </a:cubicBezTo>
                  <a:cubicBezTo>
                    <a:pt x="30364" y="9622"/>
                    <a:pt x="30364" y="13204"/>
                    <a:pt x="26569" y="15396"/>
                  </a:cubicBezTo>
                  <a:cubicBezTo>
                    <a:pt x="24671" y="16492"/>
                    <a:pt x="22185" y="17039"/>
                    <a:pt x="19700" y="17039"/>
                  </a:cubicBezTo>
                  <a:cubicBezTo>
                    <a:pt x="17214" y="17039"/>
                    <a:pt x="14728" y="16492"/>
                    <a:pt x="12831" y="15396"/>
                  </a:cubicBezTo>
                  <a:cubicBezTo>
                    <a:pt x="8982" y="13204"/>
                    <a:pt x="8982" y="9622"/>
                    <a:pt x="12831" y="7431"/>
                  </a:cubicBezTo>
                  <a:cubicBezTo>
                    <a:pt x="14728" y="6335"/>
                    <a:pt x="17214" y="5787"/>
                    <a:pt x="19700" y="5787"/>
                  </a:cubicBezTo>
                  <a:close/>
                  <a:moveTo>
                    <a:pt x="18711" y="0"/>
                  </a:moveTo>
                  <a:cubicBezTo>
                    <a:pt x="17321" y="54"/>
                    <a:pt x="15984" y="214"/>
                    <a:pt x="14595" y="374"/>
                  </a:cubicBezTo>
                  <a:cubicBezTo>
                    <a:pt x="14327" y="1925"/>
                    <a:pt x="14113" y="3635"/>
                    <a:pt x="13151" y="3956"/>
                  </a:cubicBezTo>
                  <a:cubicBezTo>
                    <a:pt x="13033" y="3987"/>
                    <a:pt x="12895" y="4002"/>
                    <a:pt x="12739" y="4002"/>
                  </a:cubicBezTo>
                  <a:cubicBezTo>
                    <a:pt x="11563" y="4002"/>
                    <a:pt x="9402" y="3174"/>
                    <a:pt x="7325" y="2513"/>
                  </a:cubicBezTo>
                  <a:cubicBezTo>
                    <a:pt x="6790" y="2780"/>
                    <a:pt x="6255" y="3047"/>
                    <a:pt x="5721" y="3368"/>
                  </a:cubicBezTo>
                  <a:cubicBezTo>
                    <a:pt x="5240" y="3635"/>
                    <a:pt x="4759" y="3956"/>
                    <a:pt x="4331" y="4277"/>
                  </a:cubicBezTo>
                  <a:cubicBezTo>
                    <a:pt x="5667" y="5613"/>
                    <a:pt x="7271" y="7056"/>
                    <a:pt x="6790" y="7591"/>
                  </a:cubicBezTo>
                  <a:cubicBezTo>
                    <a:pt x="6309" y="8126"/>
                    <a:pt x="3315" y="8286"/>
                    <a:pt x="642" y="8446"/>
                  </a:cubicBezTo>
                  <a:cubicBezTo>
                    <a:pt x="268" y="9195"/>
                    <a:pt x="54" y="9997"/>
                    <a:pt x="1" y="10852"/>
                  </a:cubicBezTo>
                  <a:cubicBezTo>
                    <a:pt x="2407" y="11440"/>
                    <a:pt x="5186" y="12081"/>
                    <a:pt x="5400" y="12723"/>
                  </a:cubicBezTo>
                  <a:cubicBezTo>
                    <a:pt x="5560" y="13364"/>
                    <a:pt x="3208" y="14433"/>
                    <a:pt x="1230" y="15449"/>
                  </a:cubicBezTo>
                  <a:cubicBezTo>
                    <a:pt x="1765" y="16251"/>
                    <a:pt x="2407" y="16999"/>
                    <a:pt x="3101" y="17641"/>
                  </a:cubicBezTo>
                  <a:cubicBezTo>
                    <a:pt x="4933" y="17417"/>
                    <a:pt x="6920" y="17140"/>
                    <a:pt x="8225" y="17140"/>
                  </a:cubicBezTo>
                  <a:cubicBezTo>
                    <a:pt x="8786" y="17140"/>
                    <a:pt x="9221" y="17191"/>
                    <a:pt x="9463" y="17320"/>
                  </a:cubicBezTo>
                  <a:cubicBezTo>
                    <a:pt x="10265" y="17801"/>
                    <a:pt x="9516" y="19458"/>
                    <a:pt x="8928" y="21009"/>
                  </a:cubicBezTo>
                  <a:cubicBezTo>
                    <a:pt x="10158" y="21436"/>
                    <a:pt x="11387" y="21811"/>
                    <a:pt x="12670" y="22078"/>
                  </a:cubicBezTo>
                  <a:cubicBezTo>
                    <a:pt x="14452" y="20977"/>
                    <a:pt x="16286" y="19671"/>
                    <a:pt x="17364" y="19671"/>
                  </a:cubicBezTo>
                  <a:cubicBezTo>
                    <a:pt x="17386" y="19671"/>
                    <a:pt x="17407" y="19671"/>
                    <a:pt x="17428" y="19672"/>
                  </a:cubicBezTo>
                  <a:cubicBezTo>
                    <a:pt x="18497" y="19779"/>
                    <a:pt x="19619" y="21383"/>
                    <a:pt x="20689" y="22826"/>
                  </a:cubicBezTo>
                  <a:cubicBezTo>
                    <a:pt x="22078" y="22773"/>
                    <a:pt x="23468" y="22612"/>
                    <a:pt x="24858" y="22452"/>
                  </a:cubicBezTo>
                  <a:cubicBezTo>
                    <a:pt x="25126" y="20902"/>
                    <a:pt x="25286" y="19138"/>
                    <a:pt x="26302" y="18870"/>
                  </a:cubicBezTo>
                  <a:cubicBezTo>
                    <a:pt x="26414" y="18839"/>
                    <a:pt x="26547" y="18825"/>
                    <a:pt x="26699" y="18825"/>
                  </a:cubicBezTo>
                  <a:cubicBezTo>
                    <a:pt x="27848" y="18825"/>
                    <a:pt x="30051" y="19653"/>
                    <a:pt x="32128" y="20314"/>
                  </a:cubicBezTo>
                  <a:cubicBezTo>
                    <a:pt x="32663" y="20046"/>
                    <a:pt x="33197" y="19779"/>
                    <a:pt x="33679" y="19512"/>
                  </a:cubicBezTo>
                  <a:cubicBezTo>
                    <a:pt x="34213" y="19191"/>
                    <a:pt x="34694" y="18924"/>
                    <a:pt x="35122" y="18550"/>
                  </a:cubicBezTo>
                  <a:cubicBezTo>
                    <a:pt x="33785" y="17213"/>
                    <a:pt x="32182" y="15770"/>
                    <a:pt x="32663" y="15235"/>
                  </a:cubicBezTo>
                  <a:cubicBezTo>
                    <a:pt x="33144" y="14701"/>
                    <a:pt x="36138" y="14540"/>
                    <a:pt x="38810" y="14380"/>
                  </a:cubicBezTo>
                  <a:cubicBezTo>
                    <a:pt x="39185" y="13632"/>
                    <a:pt x="39398" y="12830"/>
                    <a:pt x="39452" y="11974"/>
                  </a:cubicBezTo>
                  <a:cubicBezTo>
                    <a:pt x="37046" y="11386"/>
                    <a:pt x="34267" y="10745"/>
                    <a:pt x="34106" y="10103"/>
                  </a:cubicBezTo>
                  <a:cubicBezTo>
                    <a:pt x="33892" y="9462"/>
                    <a:pt x="36191" y="8393"/>
                    <a:pt x="38222" y="7377"/>
                  </a:cubicBezTo>
                  <a:cubicBezTo>
                    <a:pt x="37688" y="6575"/>
                    <a:pt x="37046" y="5827"/>
                    <a:pt x="36298" y="5185"/>
                  </a:cubicBezTo>
                  <a:cubicBezTo>
                    <a:pt x="34467" y="5410"/>
                    <a:pt x="32505" y="5686"/>
                    <a:pt x="31216" y="5686"/>
                  </a:cubicBezTo>
                  <a:cubicBezTo>
                    <a:pt x="30661" y="5686"/>
                    <a:pt x="30231" y="5635"/>
                    <a:pt x="29990" y="5506"/>
                  </a:cubicBezTo>
                  <a:cubicBezTo>
                    <a:pt x="29188" y="5025"/>
                    <a:pt x="29937" y="3368"/>
                    <a:pt x="30471" y="1871"/>
                  </a:cubicBezTo>
                  <a:cubicBezTo>
                    <a:pt x="29295" y="1390"/>
                    <a:pt x="28012" y="1016"/>
                    <a:pt x="26783" y="749"/>
                  </a:cubicBezTo>
                  <a:cubicBezTo>
                    <a:pt x="25034" y="1880"/>
                    <a:pt x="23236" y="3160"/>
                    <a:pt x="22150" y="3160"/>
                  </a:cubicBezTo>
                  <a:cubicBezTo>
                    <a:pt x="22107" y="3160"/>
                    <a:pt x="22065" y="3158"/>
                    <a:pt x="22025" y="3154"/>
                  </a:cubicBezTo>
                  <a:cubicBezTo>
                    <a:pt x="20956" y="3047"/>
                    <a:pt x="19833" y="1444"/>
                    <a:pt x="18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93"/>
            <p:cNvSpPr/>
            <p:nvPr/>
          </p:nvSpPr>
          <p:spPr>
            <a:xfrm>
              <a:off x="5912717" y="4013197"/>
              <a:ext cx="416104" cy="245720"/>
            </a:xfrm>
            <a:custGeom>
              <a:avLst/>
              <a:gdLst/>
              <a:ahLst/>
              <a:cxnLst/>
              <a:rect l="l" t="t" r="r" b="b"/>
              <a:pathLst>
                <a:path w="24805" h="14648" extrusionOk="0">
                  <a:moveTo>
                    <a:pt x="12402" y="3983"/>
                  </a:moveTo>
                  <a:cubicBezTo>
                    <a:pt x="13886" y="3983"/>
                    <a:pt x="15369" y="4331"/>
                    <a:pt x="16732" y="5026"/>
                  </a:cubicBezTo>
                  <a:cubicBezTo>
                    <a:pt x="19138" y="6416"/>
                    <a:pt x="19138" y="8607"/>
                    <a:pt x="16732" y="9997"/>
                  </a:cubicBezTo>
                  <a:cubicBezTo>
                    <a:pt x="15369" y="10692"/>
                    <a:pt x="13886" y="11040"/>
                    <a:pt x="12402" y="11040"/>
                  </a:cubicBezTo>
                  <a:cubicBezTo>
                    <a:pt x="10919" y="11040"/>
                    <a:pt x="9436" y="10692"/>
                    <a:pt x="8073" y="9997"/>
                  </a:cubicBezTo>
                  <a:cubicBezTo>
                    <a:pt x="5720" y="8607"/>
                    <a:pt x="5720" y="6416"/>
                    <a:pt x="8073" y="5026"/>
                  </a:cubicBezTo>
                  <a:cubicBezTo>
                    <a:pt x="9436" y="4331"/>
                    <a:pt x="10919" y="3983"/>
                    <a:pt x="12402" y="3983"/>
                  </a:cubicBezTo>
                  <a:close/>
                  <a:moveTo>
                    <a:pt x="19138" y="1"/>
                  </a:moveTo>
                  <a:cubicBezTo>
                    <a:pt x="18033" y="685"/>
                    <a:pt x="14595" y="2354"/>
                    <a:pt x="13826" y="2354"/>
                  </a:cubicBezTo>
                  <a:cubicBezTo>
                    <a:pt x="13814" y="2354"/>
                    <a:pt x="13803" y="2354"/>
                    <a:pt x="13792" y="2353"/>
                  </a:cubicBezTo>
                  <a:cubicBezTo>
                    <a:pt x="13151" y="2246"/>
                    <a:pt x="12456" y="1230"/>
                    <a:pt x="11761" y="375"/>
                  </a:cubicBezTo>
                  <a:cubicBezTo>
                    <a:pt x="10906" y="375"/>
                    <a:pt x="10050" y="482"/>
                    <a:pt x="9142" y="589"/>
                  </a:cubicBezTo>
                  <a:cubicBezTo>
                    <a:pt x="8981" y="1551"/>
                    <a:pt x="8874" y="2674"/>
                    <a:pt x="8233" y="2834"/>
                  </a:cubicBezTo>
                  <a:cubicBezTo>
                    <a:pt x="8165" y="2852"/>
                    <a:pt x="8085" y="2861"/>
                    <a:pt x="7994" y="2861"/>
                  </a:cubicBezTo>
                  <a:cubicBezTo>
                    <a:pt x="7290" y="2861"/>
                    <a:pt x="5923" y="2351"/>
                    <a:pt x="4598" y="1925"/>
                  </a:cubicBezTo>
                  <a:cubicBezTo>
                    <a:pt x="4566" y="1941"/>
                    <a:pt x="4526" y="1948"/>
                    <a:pt x="4479" y="1948"/>
                  </a:cubicBezTo>
                  <a:cubicBezTo>
                    <a:pt x="4092" y="1948"/>
                    <a:pt x="3232" y="1475"/>
                    <a:pt x="2845" y="1475"/>
                  </a:cubicBezTo>
                  <a:cubicBezTo>
                    <a:pt x="2798" y="1475"/>
                    <a:pt x="2758" y="1482"/>
                    <a:pt x="2727" y="1498"/>
                  </a:cubicBezTo>
                  <a:lnTo>
                    <a:pt x="2727" y="3048"/>
                  </a:lnTo>
                  <a:cubicBezTo>
                    <a:pt x="3582" y="3850"/>
                    <a:pt x="4598" y="4758"/>
                    <a:pt x="4277" y="5133"/>
                  </a:cubicBezTo>
                  <a:cubicBezTo>
                    <a:pt x="3956" y="5453"/>
                    <a:pt x="1658" y="5507"/>
                    <a:pt x="1" y="5614"/>
                  </a:cubicBezTo>
                  <a:cubicBezTo>
                    <a:pt x="1" y="5614"/>
                    <a:pt x="54" y="6629"/>
                    <a:pt x="1" y="7164"/>
                  </a:cubicBezTo>
                  <a:cubicBezTo>
                    <a:pt x="1551" y="7538"/>
                    <a:pt x="3315" y="7966"/>
                    <a:pt x="3422" y="8340"/>
                  </a:cubicBezTo>
                  <a:cubicBezTo>
                    <a:pt x="3444" y="8417"/>
                    <a:pt x="3395" y="8444"/>
                    <a:pt x="3294" y="8444"/>
                  </a:cubicBezTo>
                  <a:cubicBezTo>
                    <a:pt x="3056" y="8444"/>
                    <a:pt x="2527" y="8295"/>
                    <a:pt x="1939" y="8295"/>
                  </a:cubicBezTo>
                  <a:cubicBezTo>
                    <a:pt x="1564" y="8295"/>
                    <a:pt x="1165" y="8356"/>
                    <a:pt x="802" y="8554"/>
                  </a:cubicBezTo>
                  <a:lnTo>
                    <a:pt x="802" y="10051"/>
                  </a:lnTo>
                  <a:cubicBezTo>
                    <a:pt x="1123" y="10585"/>
                    <a:pt x="1551" y="11013"/>
                    <a:pt x="1978" y="11387"/>
                  </a:cubicBezTo>
                  <a:cubicBezTo>
                    <a:pt x="3083" y="11244"/>
                    <a:pt x="4236" y="11102"/>
                    <a:pt x="5039" y="11102"/>
                  </a:cubicBezTo>
                  <a:cubicBezTo>
                    <a:pt x="5441" y="11102"/>
                    <a:pt x="5756" y="11138"/>
                    <a:pt x="5934" y="11227"/>
                  </a:cubicBezTo>
                  <a:cubicBezTo>
                    <a:pt x="6095" y="11280"/>
                    <a:pt x="5934" y="11120"/>
                    <a:pt x="5614" y="11975"/>
                  </a:cubicBezTo>
                  <a:cubicBezTo>
                    <a:pt x="5614" y="12082"/>
                    <a:pt x="5614" y="13418"/>
                    <a:pt x="5614" y="13525"/>
                  </a:cubicBezTo>
                  <a:cubicBezTo>
                    <a:pt x="6415" y="13793"/>
                    <a:pt x="7164" y="14006"/>
                    <a:pt x="7966" y="14167"/>
                  </a:cubicBezTo>
                  <a:cubicBezTo>
                    <a:pt x="9055" y="13493"/>
                    <a:pt x="10194" y="12668"/>
                    <a:pt x="10895" y="12668"/>
                  </a:cubicBezTo>
                  <a:cubicBezTo>
                    <a:pt x="10917" y="12668"/>
                    <a:pt x="10938" y="12668"/>
                    <a:pt x="10959" y="12670"/>
                  </a:cubicBezTo>
                  <a:cubicBezTo>
                    <a:pt x="11654" y="12723"/>
                    <a:pt x="12296" y="13739"/>
                    <a:pt x="12991" y="14648"/>
                  </a:cubicBezTo>
                  <a:cubicBezTo>
                    <a:pt x="13899" y="14594"/>
                    <a:pt x="14755" y="14541"/>
                    <a:pt x="15610" y="14381"/>
                  </a:cubicBezTo>
                  <a:cubicBezTo>
                    <a:pt x="15770" y="13418"/>
                    <a:pt x="15877" y="12349"/>
                    <a:pt x="16519" y="12135"/>
                  </a:cubicBezTo>
                  <a:cubicBezTo>
                    <a:pt x="16587" y="12118"/>
                    <a:pt x="16666" y="12110"/>
                    <a:pt x="16754" y="12110"/>
                  </a:cubicBezTo>
                  <a:cubicBezTo>
                    <a:pt x="17491" y="12110"/>
                    <a:pt x="18870" y="12668"/>
                    <a:pt x="20207" y="13098"/>
                  </a:cubicBezTo>
                  <a:cubicBezTo>
                    <a:pt x="20528" y="12937"/>
                    <a:pt x="20849" y="12777"/>
                    <a:pt x="21169" y="12563"/>
                  </a:cubicBezTo>
                  <a:cubicBezTo>
                    <a:pt x="21490" y="12403"/>
                    <a:pt x="21811" y="12189"/>
                    <a:pt x="22078" y="12028"/>
                  </a:cubicBezTo>
                  <a:lnTo>
                    <a:pt x="22078" y="10478"/>
                  </a:lnTo>
                  <a:cubicBezTo>
                    <a:pt x="21651" y="10051"/>
                    <a:pt x="21148" y="10003"/>
                    <a:pt x="20820" y="10003"/>
                  </a:cubicBezTo>
                  <a:cubicBezTo>
                    <a:pt x="20725" y="10003"/>
                    <a:pt x="20644" y="10007"/>
                    <a:pt x="20585" y="10007"/>
                  </a:cubicBezTo>
                  <a:cubicBezTo>
                    <a:pt x="20463" y="10007"/>
                    <a:pt x="20427" y="9991"/>
                    <a:pt x="20528" y="9890"/>
                  </a:cubicBezTo>
                  <a:cubicBezTo>
                    <a:pt x="20795" y="9569"/>
                    <a:pt x="22720" y="9463"/>
                    <a:pt x="24377" y="9356"/>
                  </a:cubicBezTo>
                  <a:cubicBezTo>
                    <a:pt x="24591" y="8928"/>
                    <a:pt x="24751" y="8393"/>
                    <a:pt x="24804" y="7859"/>
                  </a:cubicBezTo>
                  <a:lnTo>
                    <a:pt x="24804" y="6362"/>
                  </a:lnTo>
                  <a:cubicBezTo>
                    <a:pt x="24567" y="6305"/>
                    <a:pt x="24325" y="6281"/>
                    <a:pt x="24084" y="6281"/>
                  </a:cubicBezTo>
                  <a:cubicBezTo>
                    <a:pt x="22994" y="6281"/>
                    <a:pt x="21938" y="6764"/>
                    <a:pt x="21542" y="6764"/>
                  </a:cubicBezTo>
                  <a:cubicBezTo>
                    <a:pt x="21455" y="6764"/>
                    <a:pt x="21400" y="6740"/>
                    <a:pt x="21383" y="6683"/>
                  </a:cubicBezTo>
                  <a:cubicBezTo>
                    <a:pt x="21276" y="6309"/>
                    <a:pt x="22720" y="5614"/>
                    <a:pt x="24003" y="4972"/>
                  </a:cubicBezTo>
                  <a:lnTo>
                    <a:pt x="24003" y="3422"/>
                  </a:lnTo>
                  <a:cubicBezTo>
                    <a:pt x="22739" y="3585"/>
                    <a:pt x="20668" y="3903"/>
                    <a:pt x="19542" y="3903"/>
                  </a:cubicBezTo>
                  <a:cubicBezTo>
                    <a:pt x="19191" y="3903"/>
                    <a:pt x="18932" y="3872"/>
                    <a:pt x="18817" y="3796"/>
                  </a:cubicBezTo>
                  <a:cubicBezTo>
                    <a:pt x="18390" y="3475"/>
                    <a:pt x="18817" y="2460"/>
                    <a:pt x="19138" y="1498"/>
                  </a:cubicBezTo>
                  <a:lnTo>
                    <a:pt x="191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93"/>
            <p:cNvSpPr/>
            <p:nvPr/>
          </p:nvSpPr>
          <p:spPr>
            <a:xfrm>
              <a:off x="5913622" y="3994376"/>
              <a:ext cx="415198" cy="239446"/>
            </a:xfrm>
            <a:custGeom>
              <a:avLst/>
              <a:gdLst/>
              <a:ahLst/>
              <a:cxnLst/>
              <a:rect l="l" t="t" r="r" b="b"/>
              <a:pathLst>
                <a:path w="24751" h="14274" extrusionOk="0">
                  <a:moveTo>
                    <a:pt x="12348" y="3555"/>
                  </a:moveTo>
                  <a:cubicBezTo>
                    <a:pt x="13832" y="3555"/>
                    <a:pt x="15315" y="3902"/>
                    <a:pt x="16678" y="4597"/>
                  </a:cubicBezTo>
                  <a:cubicBezTo>
                    <a:pt x="19084" y="5987"/>
                    <a:pt x="19084" y="8232"/>
                    <a:pt x="16678" y="9622"/>
                  </a:cubicBezTo>
                  <a:cubicBezTo>
                    <a:pt x="15315" y="10291"/>
                    <a:pt x="13832" y="10625"/>
                    <a:pt x="12348" y="10625"/>
                  </a:cubicBezTo>
                  <a:cubicBezTo>
                    <a:pt x="10865" y="10625"/>
                    <a:pt x="9382" y="10291"/>
                    <a:pt x="8019" y="9622"/>
                  </a:cubicBezTo>
                  <a:cubicBezTo>
                    <a:pt x="5666" y="8232"/>
                    <a:pt x="5666" y="5987"/>
                    <a:pt x="8019" y="4597"/>
                  </a:cubicBezTo>
                  <a:cubicBezTo>
                    <a:pt x="9382" y="3902"/>
                    <a:pt x="10865" y="3555"/>
                    <a:pt x="12348" y="3555"/>
                  </a:cubicBezTo>
                  <a:close/>
                  <a:moveTo>
                    <a:pt x="11707" y="0"/>
                  </a:moveTo>
                  <a:cubicBezTo>
                    <a:pt x="10852" y="0"/>
                    <a:pt x="9996" y="107"/>
                    <a:pt x="9141" y="214"/>
                  </a:cubicBezTo>
                  <a:cubicBezTo>
                    <a:pt x="8981" y="1230"/>
                    <a:pt x="8820" y="2299"/>
                    <a:pt x="8232" y="2459"/>
                  </a:cubicBezTo>
                  <a:cubicBezTo>
                    <a:pt x="8159" y="2478"/>
                    <a:pt x="8073" y="2486"/>
                    <a:pt x="7977" y="2486"/>
                  </a:cubicBezTo>
                  <a:cubicBezTo>
                    <a:pt x="7237" y="2486"/>
                    <a:pt x="5875" y="1976"/>
                    <a:pt x="4597" y="1550"/>
                  </a:cubicBezTo>
                  <a:cubicBezTo>
                    <a:pt x="4223" y="1711"/>
                    <a:pt x="3902" y="1871"/>
                    <a:pt x="3582" y="2085"/>
                  </a:cubicBezTo>
                  <a:cubicBezTo>
                    <a:pt x="3261" y="2245"/>
                    <a:pt x="2994" y="2459"/>
                    <a:pt x="2673" y="2673"/>
                  </a:cubicBezTo>
                  <a:cubicBezTo>
                    <a:pt x="3528" y="3475"/>
                    <a:pt x="4544" y="4437"/>
                    <a:pt x="4223" y="4758"/>
                  </a:cubicBezTo>
                  <a:cubicBezTo>
                    <a:pt x="3956" y="5079"/>
                    <a:pt x="2031" y="5185"/>
                    <a:pt x="374" y="5292"/>
                  </a:cubicBezTo>
                  <a:cubicBezTo>
                    <a:pt x="160" y="5773"/>
                    <a:pt x="0" y="6255"/>
                    <a:pt x="0" y="6789"/>
                  </a:cubicBezTo>
                  <a:cubicBezTo>
                    <a:pt x="1497" y="7163"/>
                    <a:pt x="3261" y="7591"/>
                    <a:pt x="3368" y="7965"/>
                  </a:cubicBezTo>
                  <a:cubicBezTo>
                    <a:pt x="3475" y="8339"/>
                    <a:pt x="2031" y="9034"/>
                    <a:pt x="748" y="9676"/>
                  </a:cubicBezTo>
                  <a:cubicBezTo>
                    <a:pt x="1123" y="10210"/>
                    <a:pt x="1497" y="10638"/>
                    <a:pt x="1924" y="11012"/>
                  </a:cubicBezTo>
                  <a:cubicBezTo>
                    <a:pt x="3068" y="10902"/>
                    <a:pt x="4287" y="10715"/>
                    <a:pt x="5109" y="10715"/>
                  </a:cubicBezTo>
                  <a:cubicBezTo>
                    <a:pt x="5479" y="10715"/>
                    <a:pt x="5768" y="10752"/>
                    <a:pt x="5934" y="10852"/>
                  </a:cubicBezTo>
                  <a:cubicBezTo>
                    <a:pt x="6415" y="11119"/>
                    <a:pt x="5934" y="12188"/>
                    <a:pt x="5613" y="13150"/>
                  </a:cubicBezTo>
                  <a:cubicBezTo>
                    <a:pt x="6361" y="13418"/>
                    <a:pt x="7163" y="13632"/>
                    <a:pt x="7912" y="13792"/>
                  </a:cubicBezTo>
                  <a:cubicBezTo>
                    <a:pt x="9052" y="13118"/>
                    <a:pt x="10193" y="12293"/>
                    <a:pt x="10846" y="12293"/>
                  </a:cubicBezTo>
                  <a:cubicBezTo>
                    <a:pt x="10866" y="12293"/>
                    <a:pt x="10886" y="12294"/>
                    <a:pt x="10905" y="12295"/>
                  </a:cubicBezTo>
                  <a:cubicBezTo>
                    <a:pt x="11600" y="12349"/>
                    <a:pt x="12242" y="13364"/>
                    <a:pt x="12990" y="14273"/>
                  </a:cubicBezTo>
                  <a:cubicBezTo>
                    <a:pt x="13845" y="14220"/>
                    <a:pt x="14701" y="14166"/>
                    <a:pt x="15556" y="14006"/>
                  </a:cubicBezTo>
                  <a:cubicBezTo>
                    <a:pt x="15770" y="13044"/>
                    <a:pt x="15877" y="11974"/>
                    <a:pt x="16465" y="11814"/>
                  </a:cubicBezTo>
                  <a:cubicBezTo>
                    <a:pt x="16557" y="11783"/>
                    <a:pt x="16669" y="11769"/>
                    <a:pt x="16797" y="11769"/>
                  </a:cubicBezTo>
                  <a:cubicBezTo>
                    <a:pt x="17553" y="11769"/>
                    <a:pt x="18873" y="12265"/>
                    <a:pt x="20153" y="12723"/>
                  </a:cubicBezTo>
                  <a:cubicBezTo>
                    <a:pt x="20474" y="12562"/>
                    <a:pt x="20795" y="12349"/>
                    <a:pt x="21115" y="12188"/>
                  </a:cubicBezTo>
                  <a:cubicBezTo>
                    <a:pt x="21436" y="11974"/>
                    <a:pt x="21757" y="11814"/>
                    <a:pt x="22024" y="11600"/>
                  </a:cubicBezTo>
                  <a:cubicBezTo>
                    <a:pt x="21169" y="10745"/>
                    <a:pt x="20153" y="9836"/>
                    <a:pt x="20474" y="9515"/>
                  </a:cubicBezTo>
                  <a:cubicBezTo>
                    <a:pt x="20795" y="9141"/>
                    <a:pt x="22666" y="9088"/>
                    <a:pt x="24323" y="8981"/>
                  </a:cubicBezTo>
                  <a:cubicBezTo>
                    <a:pt x="24537" y="8500"/>
                    <a:pt x="24697" y="8019"/>
                    <a:pt x="24750" y="7484"/>
                  </a:cubicBezTo>
                  <a:cubicBezTo>
                    <a:pt x="23200" y="7056"/>
                    <a:pt x="21436" y="6682"/>
                    <a:pt x="21329" y="6308"/>
                  </a:cubicBezTo>
                  <a:cubicBezTo>
                    <a:pt x="21222" y="5880"/>
                    <a:pt x="22666" y="5239"/>
                    <a:pt x="23949" y="4544"/>
                  </a:cubicBezTo>
                  <a:cubicBezTo>
                    <a:pt x="23628" y="4063"/>
                    <a:pt x="23200" y="3635"/>
                    <a:pt x="22773" y="3208"/>
                  </a:cubicBezTo>
                  <a:cubicBezTo>
                    <a:pt x="21611" y="3357"/>
                    <a:pt x="20371" y="3533"/>
                    <a:pt x="19549" y="3533"/>
                  </a:cubicBezTo>
                  <a:cubicBezTo>
                    <a:pt x="19198" y="3533"/>
                    <a:pt x="18923" y="3501"/>
                    <a:pt x="18763" y="3421"/>
                  </a:cubicBezTo>
                  <a:cubicBezTo>
                    <a:pt x="18282" y="3154"/>
                    <a:pt x="18763" y="2085"/>
                    <a:pt x="19084" y="1123"/>
                  </a:cubicBezTo>
                  <a:cubicBezTo>
                    <a:pt x="18336" y="855"/>
                    <a:pt x="17534" y="642"/>
                    <a:pt x="16785" y="481"/>
                  </a:cubicBezTo>
                  <a:cubicBezTo>
                    <a:pt x="15696" y="1155"/>
                    <a:pt x="14507" y="1980"/>
                    <a:pt x="13851" y="1980"/>
                  </a:cubicBezTo>
                  <a:cubicBezTo>
                    <a:pt x="13831" y="1980"/>
                    <a:pt x="13811" y="1980"/>
                    <a:pt x="13792" y="1978"/>
                  </a:cubicBezTo>
                  <a:cubicBezTo>
                    <a:pt x="13097" y="1925"/>
                    <a:pt x="12455" y="909"/>
                    <a:pt x="11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93"/>
            <p:cNvSpPr/>
            <p:nvPr/>
          </p:nvSpPr>
          <p:spPr>
            <a:xfrm>
              <a:off x="5227609" y="2983749"/>
              <a:ext cx="869851" cy="1151419"/>
            </a:xfrm>
            <a:custGeom>
              <a:avLst/>
              <a:gdLst/>
              <a:ahLst/>
              <a:cxnLst/>
              <a:rect l="l" t="t" r="r" b="b"/>
              <a:pathLst>
                <a:path w="51854" h="68639" extrusionOk="0">
                  <a:moveTo>
                    <a:pt x="31273" y="1"/>
                  </a:moveTo>
                  <a:lnTo>
                    <a:pt x="14434" y="11654"/>
                  </a:lnTo>
                  <a:lnTo>
                    <a:pt x="1" y="59925"/>
                  </a:lnTo>
                  <a:lnTo>
                    <a:pt x="13418" y="68639"/>
                  </a:lnTo>
                  <a:lnTo>
                    <a:pt x="34694" y="19886"/>
                  </a:lnTo>
                  <a:lnTo>
                    <a:pt x="51854" y="8767"/>
                  </a:lnTo>
                  <a:lnTo>
                    <a:pt x="31273"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93"/>
            <p:cNvSpPr/>
            <p:nvPr/>
          </p:nvSpPr>
          <p:spPr>
            <a:xfrm>
              <a:off x="4833061" y="4031130"/>
              <a:ext cx="622336" cy="332715"/>
            </a:xfrm>
            <a:custGeom>
              <a:avLst/>
              <a:gdLst/>
              <a:ahLst/>
              <a:cxnLst/>
              <a:rect l="l" t="t" r="r" b="b"/>
              <a:pathLst>
                <a:path w="37099" h="19834" extrusionOk="0">
                  <a:moveTo>
                    <a:pt x="16839" y="1"/>
                  </a:moveTo>
                  <a:lnTo>
                    <a:pt x="0" y="11654"/>
                  </a:lnTo>
                  <a:lnTo>
                    <a:pt x="20260" y="19833"/>
                  </a:lnTo>
                  <a:lnTo>
                    <a:pt x="37099" y="9570"/>
                  </a:lnTo>
                  <a:lnTo>
                    <a:pt x="16839"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93"/>
            <p:cNvSpPr/>
            <p:nvPr/>
          </p:nvSpPr>
          <p:spPr>
            <a:xfrm>
              <a:off x="5114629" y="3179245"/>
              <a:ext cx="694988" cy="1012422"/>
            </a:xfrm>
            <a:custGeom>
              <a:avLst/>
              <a:gdLst/>
              <a:ahLst/>
              <a:cxnLst/>
              <a:rect l="l" t="t" r="r" b="b"/>
              <a:pathLst>
                <a:path w="41430" h="60353" extrusionOk="0">
                  <a:moveTo>
                    <a:pt x="21169" y="0"/>
                  </a:moveTo>
                  <a:lnTo>
                    <a:pt x="0" y="50837"/>
                  </a:lnTo>
                  <a:lnTo>
                    <a:pt x="20314" y="60353"/>
                  </a:lnTo>
                  <a:lnTo>
                    <a:pt x="41429" y="8232"/>
                  </a:lnTo>
                  <a:lnTo>
                    <a:pt x="21169" y="0"/>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93"/>
            <p:cNvSpPr/>
            <p:nvPr/>
          </p:nvSpPr>
          <p:spPr>
            <a:xfrm>
              <a:off x="5866988" y="2592774"/>
              <a:ext cx="602625" cy="494124"/>
            </a:xfrm>
            <a:custGeom>
              <a:avLst/>
              <a:gdLst/>
              <a:ahLst/>
              <a:cxnLst/>
              <a:rect l="l" t="t" r="r" b="b"/>
              <a:pathLst>
                <a:path w="35924" h="29456" extrusionOk="0">
                  <a:moveTo>
                    <a:pt x="14487" y="0"/>
                  </a:moveTo>
                  <a:lnTo>
                    <a:pt x="909" y="9516"/>
                  </a:lnTo>
                  <a:lnTo>
                    <a:pt x="0" y="20742"/>
                  </a:lnTo>
                  <a:lnTo>
                    <a:pt x="13364" y="29455"/>
                  </a:lnTo>
                  <a:lnTo>
                    <a:pt x="22345" y="17588"/>
                  </a:lnTo>
                  <a:lnTo>
                    <a:pt x="35923" y="8126"/>
                  </a:lnTo>
                  <a:lnTo>
                    <a:pt x="14487"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93"/>
            <p:cNvSpPr/>
            <p:nvPr/>
          </p:nvSpPr>
          <p:spPr>
            <a:xfrm>
              <a:off x="5752197" y="2752388"/>
              <a:ext cx="489645" cy="378444"/>
            </a:xfrm>
            <a:custGeom>
              <a:avLst/>
              <a:gdLst/>
              <a:ahLst/>
              <a:cxnLst/>
              <a:rect l="l" t="t" r="r" b="b"/>
              <a:pathLst>
                <a:path w="29189" h="22560" extrusionOk="0">
                  <a:moveTo>
                    <a:pt x="7752" y="1"/>
                  </a:moveTo>
                  <a:lnTo>
                    <a:pt x="1" y="13793"/>
                  </a:lnTo>
                  <a:lnTo>
                    <a:pt x="20582" y="22559"/>
                  </a:lnTo>
                  <a:lnTo>
                    <a:pt x="29188" y="8073"/>
                  </a:lnTo>
                  <a:lnTo>
                    <a:pt x="7752" y="1"/>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93"/>
            <p:cNvSpPr/>
            <p:nvPr/>
          </p:nvSpPr>
          <p:spPr>
            <a:xfrm>
              <a:off x="6245398" y="2174003"/>
              <a:ext cx="602625" cy="494108"/>
            </a:xfrm>
            <a:custGeom>
              <a:avLst/>
              <a:gdLst/>
              <a:ahLst/>
              <a:cxnLst/>
              <a:rect l="l" t="t" r="r" b="b"/>
              <a:pathLst>
                <a:path w="35924" h="29455" extrusionOk="0">
                  <a:moveTo>
                    <a:pt x="14541" y="0"/>
                  </a:moveTo>
                  <a:lnTo>
                    <a:pt x="1337" y="9195"/>
                  </a:lnTo>
                  <a:lnTo>
                    <a:pt x="1" y="20741"/>
                  </a:lnTo>
                  <a:lnTo>
                    <a:pt x="13419" y="29455"/>
                  </a:lnTo>
                  <a:lnTo>
                    <a:pt x="22399" y="17587"/>
                  </a:lnTo>
                  <a:lnTo>
                    <a:pt x="35924" y="8072"/>
                  </a:lnTo>
                  <a:lnTo>
                    <a:pt x="14541"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93"/>
            <p:cNvSpPr/>
            <p:nvPr/>
          </p:nvSpPr>
          <p:spPr>
            <a:xfrm>
              <a:off x="6110007" y="2328232"/>
              <a:ext cx="511151" cy="400855"/>
            </a:xfrm>
            <a:custGeom>
              <a:avLst/>
              <a:gdLst/>
              <a:ahLst/>
              <a:cxnLst/>
              <a:rect l="l" t="t" r="r" b="b"/>
              <a:pathLst>
                <a:path w="30471" h="23896" extrusionOk="0">
                  <a:moveTo>
                    <a:pt x="9408" y="1"/>
                  </a:moveTo>
                  <a:lnTo>
                    <a:pt x="0" y="15770"/>
                  </a:lnTo>
                  <a:lnTo>
                    <a:pt x="21436" y="23896"/>
                  </a:lnTo>
                  <a:lnTo>
                    <a:pt x="30470" y="8393"/>
                  </a:lnTo>
                  <a:lnTo>
                    <a:pt x="9408" y="1"/>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93"/>
            <p:cNvSpPr/>
            <p:nvPr/>
          </p:nvSpPr>
          <p:spPr>
            <a:xfrm>
              <a:off x="6622937" y="1606370"/>
              <a:ext cx="807062" cy="644764"/>
            </a:xfrm>
            <a:custGeom>
              <a:avLst/>
              <a:gdLst/>
              <a:ahLst/>
              <a:cxnLst/>
              <a:rect l="l" t="t" r="r" b="b"/>
              <a:pathLst>
                <a:path w="48111" h="38436" extrusionOk="0">
                  <a:moveTo>
                    <a:pt x="26675" y="0"/>
                  </a:moveTo>
                  <a:lnTo>
                    <a:pt x="1283" y="18175"/>
                  </a:lnTo>
                  <a:lnTo>
                    <a:pt x="0" y="29722"/>
                  </a:lnTo>
                  <a:lnTo>
                    <a:pt x="13364" y="38435"/>
                  </a:lnTo>
                  <a:lnTo>
                    <a:pt x="21062" y="27530"/>
                  </a:lnTo>
                  <a:lnTo>
                    <a:pt x="48111" y="8072"/>
                  </a:lnTo>
                  <a:lnTo>
                    <a:pt x="26675" y="0"/>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93"/>
            <p:cNvSpPr/>
            <p:nvPr/>
          </p:nvSpPr>
          <p:spPr>
            <a:xfrm>
              <a:off x="6895530" y="1554351"/>
              <a:ext cx="634917" cy="247515"/>
            </a:xfrm>
            <a:custGeom>
              <a:avLst/>
              <a:gdLst/>
              <a:ahLst/>
              <a:cxnLst/>
              <a:rect l="l" t="t" r="r" b="b"/>
              <a:pathLst>
                <a:path w="37849" h="14755" extrusionOk="0">
                  <a:moveTo>
                    <a:pt x="1" y="1"/>
                  </a:moveTo>
                  <a:lnTo>
                    <a:pt x="37848" y="14755"/>
                  </a:lnTo>
                  <a:lnTo>
                    <a:pt x="34534"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93"/>
            <p:cNvSpPr/>
            <p:nvPr/>
          </p:nvSpPr>
          <p:spPr>
            <a:xfrm>
              <a:off x="6489324" y="1911256"/>
              <a:ext cx="508450" cy="398171"/>
            </a:xfrm>
            <a:custGeom>
              <a:avLst/>
              <a:gdLst/>
              <a:ahLst/>
              <a:cxnLst/>
              <a:rect l="l" t="t" r="r" b="b"/>
              <a:pathLst>
                <a:path w="30310" h="23736" extrusionOk="0">
                  <a:moveTo>
                    <a:pt x="9248" y="0"/>
                  </a:moveTo>
                  <a:lnTo>
                    <a:pt x="0" y="15663"/>
                  </a:lnTo>
                  <a:lnTo>
                    <a:pt x="21383" y="23735"/>
                  </a:lnTo>
                  <a:lnTo>
                    <a:pt x="30310" y="8393"/>
                  </a:lnTo>
                  <a:lnTo>
                    <a:pt x="9248" y="0"/>
                  </a:lnTo>
                  <a:close/>
                </a:path>
              </a:pathLst>
            </a:custGeom>
            <a:solidFill>
              <a:srgbClr val="6B5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93"/>
            <p:cNvSpPr/>
            <p:nvPr/>
          </p:nvSpPr>
          <p:spPr>
            <a:xfrm>
              <a:off x="5639217" y="3073109"/>
              <a:ext cx="118381" cy="74498"/>
            </a:xfrm>
            <a:custGeom>
              <a:avLst/>
              <a:gdLst/>
              <a:ahLst/>
              <a:cxnLst/>
              <a:rect l="l" t="t" r="r" b="b"/>
              <a:pathLst>
                <a:path w="7057" h="4441" extrusionOk="0">
                  <a:moveTo>
                    <a:pt x="5860" y="0"/>
                  </a:moveTo>
                  <a:cubicBezTo>
                    <a:pt x="5464" y="0"/>
                    <a:pt x="4992" y="126"/>
                    <a:pt x="4491" y="447"/>
                  </a:cubicBezTo>
                  <a:cubicBezTo>
                    <a:pt x="3625" y="1024"/>
                    <a:pt x="3028" y="1255"/>
                    <a:pt x="2655" y="1255"/>
                  </a:cubicBezTo>
                  <a:cubicBezTo>
                    <a:pt x="2406" y="1255"/>
                    <a:pt x="2256" y="1152"/>
                    <a:pt x="2192" y="981"/>
                  </a:cubicBezTo>
                  <a:cubicBezTo>
                    <a:pt x="2149" y="907"/>
                    <a:pt x="2049" y="877"/>
                    <a:pt x="1915" y="877"/>
                  </a:cubicBezTo>
                  <a:cubicBezTo>
                    <a:pt x="1382" y="877"/>
                    <a:pt x="321" y="1356"/>
                    <a:pt x="321" y="1356"/>
                  </a:cubicBezTo>
                  <a:cubicBezTo>
                    <a:pt x="321" y="1356"/>
                    <a:pt x="0" y="3547"/>
                    <a:pt x="214" y="4082"/>
                  </a:cubicBezTo>
                  <a:cubicBezTo>
                    <a:pt x="337" y="4358"/>
                    <a:pt x="776" y="4440"/>
                    <a:pt x="1219" y="4440"/>
                  </a:cubicBezTo>
                  <a:cubicBezTo>
                    <a:pt x="1549" y="4440"/>
                    <a:pt x="1880" y="4395"/>
                    <a:pt x="2085" y="4349"/>
                  </a:cubicBezTo>
                  <a:cubicBezTo>
                    <a:pt x="3528" y="3922"/>
                    <a:pt x="7057" y="2157"/>
                    <a:pt x="7003" y="714"/>
                  </a:cubicBezTo>
                  <a:cubicBezTo>
                    <a:pt x="6970" y="347"/>
                    <a:pt x="6519" y="0"/>
                    <a:pt x="5860"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93"/>
            <p:cNvSpPr/>
            <p:nvPr/>
          </p:nvSpPr>
          <p:spPr>
            <a:xfrm>
              <a:off x="5641901" y="3080591"/>
              <a:ext cx="115697" cy="67016"/>
            </a:xfrm>
            <a:custGeom>
              <a:avLst/>
              <a:gdLst/>
              <a:ahLst/>
              <a:cxnLst/>
              <a:rect l="l" t="t" r="r" b="b"/>
              <a:pathLst>
                <a:path w="6897" h="3995" extrusionOk="0">
                  <a:moveTo>
                    <a:pt x="6683" y="1"/>
                  </a:moveTo>
                  <a:cubicBezTo>
                    <a:pt x="6309" y="1391"/>
                    <a:pt x="3208" y="2941"/>
                    <a:pt x="1818" y="3315"/>
                  </a:cubicBezTo>
                  <a:cubicBezTo>
                    <a:pt x="1636" y="3361"/>
                    <a:pt x="1317" y="3406"/>
                    <a:pt x="996" y="3406"/>
                  </a:cubicBezTo>
                  <a:cubicBezTo>
                    <a:pt x="563" y="3406"/>
                    <a:pt x="123" y="3324"/>
                    <a:pt x="1" y="3048"/>
                  </a:cubicBezTo>
                  <a:lnTo>
                    <a:pt x="1" y="3048"/>
                  </a:lnTo>
                  <a:cubicBezTo>
                    <a:pt x="1" y="3262"/>
                    <a:pt x="1" y="3422"/>
                    <a:pt x="54" y="3636"/>
                  </a:cubicBezTo>
                  <a:cubicBezTo>
                    <a:pt x="177" y="3912"/>
                    <a:pt x="616" y="3994"/>
                    <a:pt x="1059" y="3994"/>
                  </a:cubicBezTo>
                  <a:cubicBezTo>
                    <a:pt x="1389" y="3994"/>
                    <a:pt x="1720" y="3949"/>
                    <a:pt x="1925" y="3903"/>
                  </a:cubicBezTo>
                  <a:cubicBezTo>
                    <a:pt x="3368" y="3476"/>
                    <a:pt x="6897" y="1711"/>
                    <a:pt x="6843" y="268"/>
                  </a:cubicBezTo>
                  <a:cubicBezTo>
                    <a:pt x="6790" y="161"/>
                    <a:pt x="6790" y="108"/>
                    <a:pt x="6683"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93"/>
            <p:cNvSpPr/>
            <p:nvPr/>
          </p:nvSpPr>
          <p:spPr>
            <a:xfrm>
              <a:off x="5837397" y="3114359"/>
              <a:ext cx="117492" cy="74498"/>
            </a:xfrm>
            <a:custGeom>
              <a:avLst/>
              <a:gdLst/>
              <a:ahLst/>
              <a:cxnLst/>
              <a:rect l="l" t="t" r="r" b="b"/>
              <a:pathLst>
                <a:path w="7004" h="4441" extrusionOk="0">
                  <a:moveTo>
                    <a:pt x="5807" y="0"/>
                  </a:moveTo>
                  <a:cubicBezTo>
                    <a:pt x="5411" y="0"/>
                    <a:pt x="4939" y="126"/>
                    <a:pt x="4437" y="447"/>
                  </a:cubicBezTo>
                  <a:cubicBezTo>
                    <a:pt x="3571" y="1024"/>
                    <a:pt x="2975" y="1255"/>
                    <a:pt x="2601" y="1255"/>
                  </a:cubicBezTo>
                  <a:cubicBezTo>
                    <a:pt x="2352" y="1255"/>
                    <a:pt x="2203" y="1152"/>
                    <a:pt x="2139" y="981"/>
                  </a:cubicBezTo>
                  <a:cubicBezTo>
                    <a:pt x="2093" y="902"/>
                    <a:pt x="1983" y="871"/>
                    <a:pt x="1837" y="871"/>
                  </a:cubicBezTo>
                  <a:cubicBezTo>
                    <a:pt x="1296" y="871"/>
                    <a:pt x="268" y="1302"/>
                    <a:pt x="268" y="1302"/>
                  </a:cubicBezTo>
                  <a:cubicBezTo>
                    <a:pt x="268" y="1302"/>
                    <a:pt x="0" y="3547"/>
                    <a:pt x="161" y="4082"/>
                  </a:cubicBezTo>
                  <a:cubicBezTo>
                    <a:pt x="283" y="4358"/>
                    <a:pt x="740" y="4440"/>
                    <a:pt x="1188" y="4440"/>
                  </a:cubicBezTo>
                  <a:cubicBezTo>
                    <a:pt x="1521" y="4440"/>
                    <a:pt x="1849" y="4395"/>
                    <a:pt x="2032" y="4349"/>
                  </a:cubicBezTo>
                  <a:cubicBezTo>
                    <a:pt x="3475" y="3922"/>
                    <a:pt x="7003" y="2157"/>
                    <a:pt x="6950" y="714"/>
                  </a:cubicBezTo>
                  <a:cubicBezTo>
                    <a:pt x="6916" y="347"/>
                    <a:pt x="6466" y="0"/>
                    <a:pt x="5807"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93"/>
            <p:cNvSpPr/>
            <p:nvPr/>
          </p:nvSpPr>
          <p:spPr>
            <a:xfrm>
              <a:off x="5839192" y="3121841"/>
              <a:ext cx="116586" cy="67016"/>
            </a:xfrm>
            <a:custGeom>
              <a:avLst/>
              <a:gdLst/>
              <a:ahLst/>
              <a:cxnLst/>
              <a:rect l="l" t="t" r="r" b="b"/>
              <a:pathLst>
                <a:path w="6950" h="3995" extrusionOk="0">
                  <a:moveTo>
                    <a:pt x="6736" y="1"/>
                  </a:moveTo>
                  <a:cubicBezTo>
                    <a:pt x="6361" y="1391"/>
                    <a:pt x="3208" y="2941"/>
                    <a:pt x="1871" y="3315"/>
                  </a:cubicBezTo>
                  <a:cubicBezTo>
                    <a:pt x="1666" y="3361"/>
                    <a:pt x="1334" y="3406"/>
                    <a:pt x="1005" y="3406"/>
                  </a:cubicBezTo>
                  <a:cubicBezTo>
                    <a:pt x="562" y="3406"/>
                    <a:pt x="123" y="3324"/>
                    <a:pt x="0" y="3048"/>
                  </a:cubicBezTo>
                  <a:lnTo>
                    <a:pt x="0" y="3048"/>
                  </a:lnTo>
                  <a:cubicBezTo>
                    <a:pt x="0" y="3262"/>
                    <a:pt x="54" y="3422"/>
                    <a:pt x="107" y="3636"/>
                  </a:cubicBezTo>
                  <a:cubicBezTo>
                    <a:pt x="199" y="3912"/>
                    <a:pt x="643" y="3994"/>
                    <a:pt x="1085" y="3994"/>
                  </a:cubicBezTo>
                  <a:cubicBezTo>
                    <a:pt x="1414" y="3994"/>
                    <a:pt x="1742" y="3949"/>
                    <a:pt x="1925" y="3903"/>
                  </a:cubicBezTo>
                  <a:cubicBezTo>
                    <a:pt x="3421" y="3476"/>
                    <a:pt x="6950" y="1711"/>
                    <a:pt x="6843" y="268"/>
                  </a:cubicBezTo>
                  <a:cubicBezTo>
                    <a:pt x="6843" y="161"/>
                    <a:pt x="6789" y="54"/>
                    <a:pt x="6736"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93"/>
            <p:cNvSpPr/>
            <p:nvPr/>
          </p:nvSpPr>
          <p:spPr>
            <a:xfrm>
              <a:off x="5507399" y="2157849"/>
              <a:ext cx="108517" cy="248421"/>
            </a:xfrm>
            <a:custGeom>
              <a:avLst/>
              <a:gdLst/>
              <a:ahLst/>
              <a:cxnLst/>
              <a:rect l="l" t="t" r="r" b="b"/>
              <a:pathLst>
                <a:path w="6469" h="14809" extrusionOk="0">
                  <a:moveTo>
                    <a:pt x="3101" y="1"/>
                  </a:moveTo>
                  <a:cubicBezTo>
                    <a:pt x="3101" y="1"/>
                    <a:pt x="321" y="2888"/>
                    <a:pt x="0" y="12884"/>
                  </a:cubicBezTo>
                  <a:cubicBezTo>
                    <a:pt x="535" y="14808"/>
                    <a:pt x="5292" y="13686"/>
                    <a:pt x="5880" y="12884"/>
                  </a:cubicBezTo>
                  <a:cubicBezTo>
                    <a:pt x="6469" y="12082"/>
                    <a:pt x="5880" y="10318"/>
                    <a:pt x="5880" y="10318"/>
                  </a:cubicBezTo>
                  <a:lnTo>
                    <a:pt x="3475" y="10318"/>
                  </a:lnTo>
                  <a:lnTo>
                    <a:pt x="4223" y="5507"/>
                  </a:lnTo>
                  <a:close/>
                </a:path>
              </a:pathLst>
            </a:custGeom>
            <a:solidFill>
              <a:srgbClr val="FFC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93"/>
            <p:cNvSpPr/>
            <p:nvPr/>
          </p:nvSpPr>
          <p:spPr>
            <a:xfrm>
              <a:off x="5501125" y="2115710"/>
              <a:ext cx="83405" cy="192812"/>
            </a:xfrm>
            <a:custGeom>
              <a:avLst/>
              <a:gdLst/>
              <a:ahLst/>
              <a:cxnLst/>
              <a:rect l="l" t="t" r="r" b="b"/>
              <a:pathLst>
                <a:path w="4972" h="11494" extrusionOk="0">
                  <a:moveTo>
                    <a:pt x="3795" y="0"/>
                  </a:moveTo>
                  <a:cubicBezTo>
                    <a:pt x="3795" y="0"/>
                    <a:pt x="802" y="3742"/>
                    <a:pt x="0" y="10585"/>
                  </a:cubicBezTo>
                  <a:cubicBezTo>
                    <a:pt x="1176" y="11387"/>
                    <a:pt x="2673" y="11333"/>
                    <a:pt x="4116" y="11494"/>
                  </a:cubicBezTo>
                  <a:lnTo>
                    <a:pt x="4972" y="6041"/>
                  </a:lnTo>
                  <a:lnTo>
                    <a:pt x="3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93"/>
            <p:cNvSpPr/>
            <p:nvPr/>
          </p:nvSpPr>
          <p:spPr>
            <a:xfrm>
              <a:off x="5571966" y="2467230"/>
              <a:ext cx="151562" cy="630421"/>
            </a:xfrm>
            <a:custGeom>
              <a:avLst/>
              <a:gdLst/>
              <a:ahLst/>
              <a:cxnLst/>
              <a:rect l="l" t="t" r="r" b="b"/>
              <a:pathLst>
                <a:path w="9035" h="37581" extrusionOk="0">
                  <a:moveTo>
                    <a:pt x="54" y="0"/>
                  </a:moveTo>
                  <a:lnTo>
                    <a:pt x="54" y="0"/>
                  </a:lnTo>
                  <a:cubicBezTo>
                    <a:pt x="0" y="2941"/>
                    <a:pt x="321" y="5881"/>
                    <a:pt x="909" y="8767"/>
                  </a:cubicBezTo>
                  <a:cubicBezTo>
                    <a:pt x="1925" y="12189"/>
                    <a:pt x="2620" y="15663"/>
                    <a:pt x="3047" y="19245"/>
                  </a:cubicBezTo>
                  <a:cubicBezTo>
                    <a:pt x="3101" y="19726"/>
                    <a:pt x="4009" y="35870"/>
                    <a:pt x="4116" y="37581"/>
                  </a:cubicBezTo>
                  <a:lnTo>
                    <a:pt x="6949" y="37527"/>
                  </a:lnTo>
                  <a:cubicBezTo>
                    <a:pt x="6949" y="35763"/>
                    <a:pt x="8500" y="19512"/>
                    <a:pt x="8500" y="17748"/>
                  </a:cubicBezTo>
                  <a:cubicBezTo>
                    <a:pt x="8393" y="8126"/>
                    <a:pt x="9034" y="375"/>
                    <a:pt x="9034" y="375"/>
                  </a:cubicBezTo>
                  <a:lnTo>
                    <a:pt x="54" y="0"/>
                  </a:lnTo>
                  <a:close/>
                </a:path>
              </a:pathLst>
            </a:custGeom>
            <a:solidFill>
              <a:srgbClr val="0B0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93"/>
            <p:cNvSpPr/>
            <p:nvPr/>
          </p:nvSpPr>
          <p:spPr>
            <a:xfrm>
              <a:off x="5635627" y="2466341"/>
              <a:ext cx="243036" cy="670765"/>
            </a:xfrm>
            <a:custGeom>
              <a:avLst/>
              <a:gdLst/>
              <a:ahLst/>
              <a:cxnLst/>
              <a:rect l="l" t="t" r="r" b="b"/>
              <a:pathLst>
                <a:path w="14488" h="39986" extrusionOk="0">
                  <a:moveTo>
                    <a:pt x="11814" y="0"/>
                  </a:moveTo>
                  <a:lnTo>
                    <a:pt x="589" y="481"/>
                  </a:lnTo>
                  <a:cubicBezTo>
                    <a:pt x="589" y="481"/>
                    <a:pt x="1" y="3582"/>
                    <a:pt x="3636" y="10371"/>
                  </a:cubicBezTo>
                  <a:cubicBezTo>
                    <a:pt x="4437" y="12081"/>
                    <a:pt x="7805" y="18763"/>
                    <a:pt x="8554" y="20581"/>
                  </a:cubicBezTo>
                  <a:lnTo>
                    <a:pt x="12189" y="39986"/>
                  </a:lnTo>
                  <a:lnTo>
                    <a:pt x="14487" y="39772"/>
                  </a:lnTo>
                  <a:cubicBezTo>
                    <a:pt x="14380" y="39291"/>
                    <a:pt x="13899" y="20581"/>
                    <a:pt x="13792" y="19993"/>
                  </a:cubicBezTo>
                  <a:cubicBezTo>
                    <a:pt x="12884" y="16465"/>
                    <a:pt x="11814" y="0"/>
                    <a:pt x="11814" y="0"/>
                  </a:cubicBezTo>
                  <a:close/>
                </a:path>
              </a:pathLst>
            </a:custGeom>
            <a:solidFill>
              <a:srgbClr val="160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93"/>
            <p:cNvSpPr/>
            <p:nvPr/>
          </p:nvSpPr>
          <p:spPr>
            <a:xfrm>
              <a:off x="5705579" y="2618775"/>
              <a:ext cx="321040" cy="431352"/>
            </a:xfrm>
            <a:custGeom>
              <a:avLst/>
              <a:gdLst/>
              <a:ahLst/>
              <a:cxnLst/>
              <a:rect l="l" t="t" r="r" b="b"/>
              <a:pathLst>
                <a:path w="19138" h="25714" extrusionOk="0">
                  <a:moveTo>
                    <a:pt x="17267" y="1"/>
                  </a:moveTo>
                  <a:lnTo>
                    <a:pt x="0" y="9944"/>
                  </a:lnTo>
                  <a:lnTo>
                    <a:pt x="0" y="24698"/>
                  </a:lnTo>
                  <a:lnTo>
                    <a:pt x="1871" y="25713"/>
                  </a:lnTo>
                  <a:lnTo>
                    <a:pt x="19138" y="1016"/>
                  </a:lnTo>
                  <a:lnTo>
                    <a:pt x="172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93"/>
            <p:cNvSpPr/>
            <p:nvPr/>
          </p:nvSpPr>
          <p:spPr>
            <a:xfrm>
              <a:off x="5736965" y="2635819"/>
              <a:ext cx="289654" cy="414309"/>
            </a:xfrm>
            <a:custGeom>
              <a:avLst/>
              <a:gdLst/>
              <a:ahLst/>
              <a:cxnLst/>
              <a:rect l="l" t="t" r="r" b="b"/>
              <a:pathLst>
                <a:path w="17267" h="24698" extrusionOk="0">
                  <a:moveTo>
                    <a:pt x="17267" y="0"/>
                  </a:moveTo>
                  <a:lnTo>
                    <a:pt x="0" y="9997"/>
                  </a:lnTo>
                  <a:lnTo>
                    <a:pt x="0" y="24697"/>
                  </a:lnTo>
                  <a:lnTo>
                    <a:pt x="17267" y="14701"/>
                  </a:lnTo>
                  <a:lnTo>
                    <a:pt x="172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93"/>
            <p:cNvSpPr/>
            <p:nvPr/>
          </p:nvSpPr>
          <p:spPr>
            <a:xfrm>
              <a:off x="5741444" y="2629545"/>
              <a:ext cx="295945" cy="300423"/>
            </a:xfrm>
            <a:custGeom>
              <a:avLst/>
              <a:gdLst/>
              <a:ahLst/>
              <a:cxnLst/>
              <a:rect l="l" t="t" r="r" b="b"/>
              <a:pathLst>
                <a:path w="17642" h="17909" extrusionOk="0">
                  <a:moveTo>
                    <a:pt x="17641" y="0"/>
                  </a:moveTo>
                  <a:lnTo>
                    <a:pt x="0" y="10157"/>
                  </a:lnTo>
                  <a:lnTo>
                    <a:pt x="0" y="17908"/>
                  </a:lnTo>
                  <a:lnTo>
                    <a:pt x="17641" y="7751"/>
                  </a:lnTo>
                  <a:lnTo>
                    <a:pt x="176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93"/>
            <p:cNvSpPr/>
            <p:nvPr/>
          </p:nvSpPr>
          <p:spPr>
            <a:xfrm>
              <a:off x="5705579" y="2618775"/>
              <a:ext cx="331810" cy="181153"/>
            </a:xfrm>
            <a:custGeom>
              <a:avLst/>
              <a:gdLst/>
              <a:ahLst/>
              <a:cxnLst/>
              <a:rect l="l" t="t" r="r" b="b"/>
              <a:pathLst>
                <a:path w="19780" h="10799" extrusionOk="0">
                  <a:moveTo>
                    <a:pt x="17267" y="1"/>
                  </a:moveTo>
                  <a:lnTo>
                    <a:pt x="0" y="9944"/>
                  </a:lnTo>
                  <a:lnTo>
                    <a:pt x="2138" y="10799"/>
                  </a:lnTo>
                  <a:lnTo>
                    <a:pt x="19779" y="642"/>
                  </a:lnTo>
                  <a:lnTo>
                    <a:pt x="172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93"/>
            <p:cNvSpPr/>
            <p:nvPr/>
          </p:nvSpPr>
          <p:spPr>
            <a:xfrm>
              <a:off x="5812285" y="2645196"/>
              <a:ext cx="142604" cy="95550"/>
            </a:xfrm>
            <a:custGeom>
              <a:avLst/>
              <a:gdLst/>
              <a:ahLst/>
              <a:cxnLst/>
              <a:rect l="l" t="t" r="r" b="b"/>
              <a:pathLst>
                <a:path w="8501" h="5696" extrusionOk="0">
                  <a:moveTo>
                    <a:pt x="4571" y="0"/>
                  </a:moveTo>
                  <a:cubicBezTo>
                    <a:pt x="4459" y="0"/>
                    <a:pt x="4343" y="9"/>
                    <a:pt x="4224" y="29"/>
                  </a:cubicBezTo>
                  <a:cubicBezTo>
                    <a:pt x="1871" y="510"/>
                    <a:pt x="1337" y="3825"/>
                    <a:pt x="1230" y="4627"/>
                  </a:cubicBezTo>
                  <a:lnTo>
                    <a:pt x="0" y="5428"/>
                  </a:lnTo>
                  <a:lnTo>
                    <a:pt x="695" y="5696"/>
                  </a:lnTo>
                  <a:lnTo>
                    <a:pt x="1818" y="4947"/>
                  </a:lnTo>
                  <a:lnTo>
                    <a:pt x="1818" y="4840"/>
                  </a:lnTo>
                  <a:cubicBezTo>
                    <a:pt x="1818" y="4787"/>
                    <a:pt x="2192" y="1045"/>
                    <a:pt x="4330" y="617"/>
                  </a:cubicBezTo>
                  <a:cubicBezTo>
                    <a:pt x="4395" y="609"/>
                    <a:pt x="4459" y="605"/>
                    <a:pt x="4521" y="605"/>
                  </a:cubicBezTo>
                  <a:cubicBezTo>
                    <a:pt x="5642" y="605"/>
                    <a:pt x="6362" y="1900"/>
                    <a:pt x="6362" y="1900"/>
                  </a:cubicBezTo>
                  <a:lnTo>
                    <a:pt x="6522" y="2168"/>
                  </a:lnTo>
                  <a:lnTo>
                    <a:pt x="8500" y="1098"/>
                  </a:lnTo>
                  <a:lnTo>
                    <a:pt x="7698" y="778"/>
                  </a:lnTo>
                  <a:lnTo>
                    <a:pt x="6736" y="1366"/>
                  </a:lnTo>
                  <a:cubicBezTo>
                    <a:pt x="6445" y="881"/>
                    <a:pt x="5670" y="0"/>
                    <a:pt x="4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93"/>
            <p:cNvSpPr/>
            <p:nvPr/>
          </p:nvSpPr>
          <p:spPr>
            <a:xfrm>
              <a:off x="5638311" y="1918436"/>
              <a:ext cx="156058" cy="186521"/>
            </a:xfrm>
            <a:custGeom>
              <a:avLst/>
              <a:gdLst/>
              <a:ahLst/>
              <a:cxnLst/>
              <a:rect l="l" t="t" r="r" b="b"/>
              <a:pathLst>
                <a:path w="9303" h="11119" extrusionOk="0">
                  <a:moveTo>
                    <a:pt x="5935" y="160"/>
                  </a:moveTo>
                  <a:cubicBezTo>
                    <a:pt x="7164" y="214"/>
                    <a:pt x="8180" y="1016"/>
                    <a:pt x="8500" y="2192"/>
                  </a:cubicBezTo>
                  <a:cubicBezTo>
                    <a:pt x="8607" y="2459"/>
                    <a:pt x="8607" y="2780"/>
                    <a:pt x="8554" y="3047"/>
                  </a:cubicBezTo>
                  <a:cubicBezTo>
                    <a:pt x="8447" y="3742"/>
                    <a:pt x="8554" y="4490"/>
                    <a:pt x="8875" y="5132"/>
                  </a:cubicBezTo>
                  <a:cubicBezTo>
                    <a:pt x="9302" y="6308"/>
                    <a:pt x="8447" y="8393"/>
                    <a:pt x="7645" y="9355"/>
                  </a:cubicBezTo>
                  <a:cubicBezTo>
                    <a:pt x="7057" y="9569"/>
                    <a:pt x="6416" y="9408"/>
                    <a:pt x="5988" y="8981"/>
                  </a:cubicBezTo>
                  <a:lnTo>
                    <a:pt x="5347" y="11119"/>
                  </a:lnTo>
                  <a:lnTo>
                    <a:pt x="589" y="9943"/>
                  </a:lnTo>
                  <a:cubicBezTo>
                    <a:pt x="910" y="8500"/>
                    <a:pt x="910" y="7003"/>
                    <a:pt x="589" y="5560"/>
                  </a:cubicBezTo>
                  <a:cubicBezTo>
                    <a:pt x="1" y="2887"/>
                    <a:pt x="215" y="1604"/>
                    <a:pt x="1925" y="748"/>
                  </a:cubicBezTo>
                  <a:cubicBezTo>
                    <a:pt x="3155" y="214"/>
                    <a:pt x="4545" y="0"/>
                    <a:pt x="5935" y="160"/>
                  </a:cubicBezTo>
                </a:path>
              </a:pathLst>
            </a:custGeom>
            <a:solidFill>
              <a:srgbClr val="FFC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93"/>
            <p:cNvSpPr/>
            <p:nvPr/>
          </p:nvSpPr>
          <p:spPr>
            <a:xfrm>
              <a:off x="5604241" y="1867306"/>
              <a:ext cx="175785" cy="201485"/>
            </a:xfrm>
            <a:custGeom>
              <a:avLst/>
              <a:gdLst/>
              <a:ahLst/>
              <a:cxnLst/>
              <a:rect l="l" t="t" r="r" b="b"/>
              <a:pathLst>
                <a:path w="10479" h="12011" extrusionOk="0">
                  <a:moveTo>
                    <a:pt x="9783" y="1"/>
                  </a:moveTo>
                  <a:cubicBezTo>
                    <a:pt x="9783" y="1"/>
                    <a:pt x="8500" y="856"/>
                    <a:pt x="4651" y="1124"/>
                  </a:cubicBezTo>
                  <a:cubicBezTo>
                    <a:pt x="749" y="1391"/>
                    <a:pt x="642" y="4117"/>
                    <a:pt x="1177" y="5454"/>
                  </a:cubicBezTo>
                  <a:cubicBezTo>
                    <a:pt x="1" y="5881"/>
                    <a:pt x="2513" y="10104"/>
                    <a:pt x="2513" y="11708"/>
                  </a:cubicBezTo>
                  <a:cubicBezTo>
                    <a:pt x="3036" y="11913"/>
                    <a:pt x="3598" y="12011"/>
                    <a:pt x="4162" y="12011"/>
                  </a:cubicBezTo>
                  <a:cubicBezTo>
                    <a:pt x="4923" y="12011"/>
                    <a:pt x="5686" y="11832"/>
                    <a:pt x="6362" y="11494"/>
                  </a:cubicBezTo>
                  <a:cubicBezTo>
                    <a:pt x="6843" y="10639"/>
                    <a:pt x="6950" y="9677"/>
                    <a:pt x="6683" y="8768"/>
                  </a:cubicBezTo>
                  <a:cubicBezTo>
                    <a:pt x="6255" y="7486"/>
                    <a:pt x="6924" y="6247"/>
                    <a:pt x="7453" y="6247"/>
                  </a:cubicBezTo>
                  <a:cubicBezTo>
                    <a:pt x="7520" y="6247"/>
                    <a:pt x="7585" y="6267"/>
                    <a:pt x="7645" y="6309"/>
                  </a:cubicBezTo>
                  <a:cubicBezTo>
                    <a:pt x="7805" y="6416"/>
                    <a:pt x="7966" y="8661"/>
                    <a:pt x="8072" y="8714"/>
                  </a:cubicBezTo>
                  <a:lnTo>
                    <a:pt x="8340" y="8714"/>
                  </a:lnTo>
                  <a:cubicBezTo>
                    <a:pt x="8554" y="8661"/>
                    <a:pt x="8286" y="8073"/>
                    <a:pt x="8500" y="7111"/>
                  </a:cubicBezTo>
                  <a:cubicBezTo>
                    <a:pt x="8554" y="6630"/>
                    <a:pt x="9195" y="5614"/>
                    <a:pt x="9142" y="5347"/>
                  </a:cubicBezTo>
                  <a:cubicBezTo>
                    <a:pt x="9035" y="4866"/>
                    <a:pt x="8874" y="4384"/>
                    <a:pt x="8714" y="3957"/>
                  </a:cubicBezTo>
                  <a:lnTo>
                    <a:pt x="9569" y="3796"/>
                  </a:lnTo>
                  <a:cubicBezTo>
                    <a:pt x="9569" y="3796"/>
                    <a:pt x="9606" y="3801"/>
                    <a:pt x="9664" y="3801"/>
                  </a:cubicBezTo>
                  <a:cubicBezTo>
                    <a:pt x="9896" y="3801"/>
                    <a:pt x="10478" y="3732"/>
                    <a:pt x="10478" y="3048"/>
                  </a:cubicBezTo>
                  <a:cubicBezTo>
                    <a:pt x="10425" y="1979"/>
                    <a:pt x="10211" y="963"/>
                    <a:pt x="9783" y="54"/>
                  </a:cubicBezTo>
                  <a:lnTo>
                    <a:pt x="9783" y="1"/>
                  </a:lnTo>
                  <a:close/>
                </a:path>
              </a:pathLst>
            </a:custGeom>
            <a:solidFill>
              <a:srgbClr val="1C0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93"/>
            <p:cNvSpPr/>
            <p:nvPr/>
          </p:nvSpPr>
          <p:spPr>
            <a:xfrm>
              <a:off x="5522648" y="2082747"/>
              <a:ext cx="317450" cy="504022"/>
            </a:xfrm>
            <a:custGeom>
              <a:avLst/>
              <a:gdLst/>
              <a:ahLst/>
              <a:cxnLst/>
              <a:rect l="l" t="t" r="r" b="b"/>
              <a:pathLst>
                <a:path w="18924" h="30046" extrusionOk="0">
                  <a:moveTo>
                    <a:pt x="7181" y="1"/>
                  </a:moveTo>
                  <a:cubicBezTo>
                    <a:pt x="5037" y="1"/>
                    <a:pt x="3007" y="1044"/>
                    <a:pt x="1711" y="2821"/>
                  </a:cubicBezTo>
                  <a:cubicBezTo>
                    <a:pt x="1016" y="3783"/>
                    <a:pt x="0" y="6349"/>
                    <a:pt x="1443" y="9931"/>
                  </a:cubicBezTo>
                  <a:cubicBezTo>
                    <a:pt x="2887" y="13566"/>
                    <a:pt x="2512" y="18002"/>
                    <a:pt x="2726" y="19820"/>
                  </a:cubicBezTo>
                  <a:cubicBezTo>
                    <a:pt x="3047" y="22119"/>
                    <a:pt x="2512" y="28320"/>
                    <a:pt x="2512" y="28320"/>
                  </a:cubicBezTo>
                  <a:cubicBezTo>
                    <a:pt x="2512" y="28320"/>
                    <a:pt x="2619" y="28801"/>
                    <a:pt x="5827" y="29442"/>
                  </a:cubicBezTo>
                  <a:lnTo>
                    <a:pt x="7537" y="29763"/>
                  </a:lnTo>
                  <a:cubicBezTo>
                    <a:pt x="8709" y="29914"/>
                    <a:pt x="9875" y="30045"/>
                    <a:pt x="11102" y="30045"/>
                  </a:cubicBezTo>
                  <a:cubicBezTo>
                    <a:pt x="13345" y="30045"/>
                    <a:pt x="15795" y="29607"/>
                    <a:pt x="18870" y="28052"/>
                  </a:cubicBezTo>
                  <a:cubicBezTo>
                    <a:pt x="18389" y="25379"/>
                    <a:pt x="17641" y="19660"/>
                    <a:pt x="17106" y="17201"/>
                  </a:cubicBezTo>
                  <a:cubicBezTo>
                    <a:pt x="16625" y="14688"/>
                    <a:pt x="18870" y="5226"/>
                    <a:pt x="18870" y="5226"/>
                  </a:cubicBezTo>
                  <a:lnTo>
                    <a:pt x="18924" y="5226"/>
                  </a:lnTo>
                  <a:cubicBezTo>
                    <a:pt x="17106" y="3355"/>
                    <a:pt x="14861" y="1912"/>
                    <a:pt x="12348" y="1057"/>
                  </a:cubicBezTo>
                  <a:cubicBezTo>
                    <a:pt x="10905" y="576"/>
                    <a:pt x="9408" y="201"/>
                    <a:pt x="7912" y="41"/>
                  </a:cubicBezTo>
                  <a:cubicBezTo>
                    <a:pt x="7667" y="14"/>
                    <a:pt x="7423" y="1"/>
                    <a:pt x="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93"/>
            <p:cNvSpPr/>
            <p:nvPr/>
          </p:nvSpPr>
          <p:spPr>
            <a:xfrm>
              <a:off x="5776420" y="2295957"/>
              <a:ext cx="146177" cy="402650"/>
            </a:xfrm>
            <a:custGeom>
              <a:avLst/>
              <a:gdLst/>
              <a:ahLst/>
              <a:cxnLst/>
              <a:rect l="l" t="t" r="r" b="b"/>
              <a:pathLst>
                <a:path w="8714" h="24003" extrusionOk="0">
                  <a:moveTo>
                    <a:pt x="3796" y="0"/>
                  </a:moveTo>
                  <a:cubicBezTo>
                    <a:pt x="3796" y="0"/>
                    <a:pt x="3582" y="5774"/>
                    <a:pt x="3796" y="7270"/>
                  </a:cubicBezTo>
                  <a:cubicBezTo>
                    <a:pt x="4009" y="8767"/>
                    <a:pt x="8019" y="18977"/>
                    <a:pt x="8339" y="20635"/>
                  </a:cubicBezTo>
                  <a:cubicBezTo>
                    <a:pt x="8714" y="22292"/>
                    <a:pt x="7110" y="24002"/>
                    <a:pt x="5560" y="23307"/>
                  </a:cubicBezTo>
                  <a:cubicBezTo>
                    <a:pt x="4704" y="22933"/>
                    <a:pt x="4811" y="22666"/>
                    <a:pt x="4972" y="22399"/>
                  </a:cubicBezTo>
                  <a:cubicBezTo>
                    <a:pt x="5292" y="22078"/>
                    <a:pt x="5667" y="21757"/>
                    <a:pt x="6041" y="21490"/>
                  </a:cubicBezTo>
                  <a:cubicBezTo>
                    <a:pt x="6041" y="21490"/>
                    <a:pt x="5613" y="19298"/>
                    <a:pt x="4597" y="18336"/>
                  </a:cubicBezTo>
                  <a:cubicBezTo>
                    <a:pt x="3528" y="17374"/>
                    <a:pt x="374" y="10638"/>
                    <a:pt x="161" y="7645"/>
                  </a:cubicBezTo>
                  <a:cubicBezTo>
                    <a:pt x="0" y="4651"/>
                    <a:pt x="161" y="214"/>
                    <a:pt x="161" y="214"/>
                  </a:cubicBezTo>
                  <a:close/>
                </a:path>
              </a:pathLst>
            </a:custGeom>
            <a:solidFill>
              <a:srgbClr val="FFC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93"/>
            <p:cNvSpPr/>
            <p:nvPr/>
          </p:nvSpPr>
          <p:spPr>
            <a:xfrm>
              <a:off x="5762060" y="2152212"/>
              <a:ext cx="96876" cy="197056"/>
            </a:xfrm>
            <a:custGeom>
              <a:avLst/>
              <a:gdLst/>
              <a:ahLst/>
              <a:cxnLst/>
              <a:rect l="l" t="t" r="r" b="b"/>
              <a:pathLst>
                <a:path w="5775" h="11747" extrusionOk="0">
                  <a:moveTo>
                    <a:pt x="2481" y="0"/>
                  </a:moveTo>
                  <a:cubicBezTo>
                    <a:pt x="1005" y="0"/>
                    <a:pt x="44" y="1735"/>
                    <a:pt x="1" y="4774"/>
                  </a:cubicBezTo>
                  <a:cubicBezTo>
                    <a:pt x="1" y="6110"/>
                    <a:pt x="215" y="10066"/>
                    <a:pt x="375" y="11723"/>
                  </a:cubicBezTo>
                  <a:cubicBezTo>
                    <a:pt x="874" y="11741"/>
                    <a:pt x="1444" y="11747"/>
                    <a:pt x="2042" y="11747"/>
                  </a:cubicBezTo>
                  <a:cubicBezTo>
                    <a:pt x="3238" y="11747"/>
                    <a:pt x="4545" y="11723"/>
                    <a:pt x="5614" y="11723"/>
                  </a:cubicBezTo>
                  <a:cubicBezTo>
                    <a:pt x="5774" y="10440"/>
                    <a:pt x="5293" y="6431"/>
                    <a:pt x="5400" y="5308"/>
                  </a:cubicBezTo>
                  <a:cubicBezTo>
                    <a:pt x="5614" y="2742"/>
                    <a:pt x="5293" y="1941"/>
                    <a:pt x="4491" y="925"/>
                  </a:cubicBezTo>
                  <a:cubicBezTo>
                    <a:pt x="4224" y="658"/>
                    <a:pt x="3957" y="444"/>
                    <a:pt x="3582" y="283"/>
                  </a:cubicBezTo>
                  <a:cubicBezTo>
                    <a:pt x="3191" y="93"/>
                    <a:pt x="2822" y="0"/>
                    <a:pt x="2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93"/>
            <p:cNvSpPr/>
            <p:nvPr/>
          </p:nvSpPr>
          <p:spPr>
            <a:xfrm>
              <a:off x="6425361" y="2236188"/>
              <a:ext cx="129436" cy="115613"/>
            </a:xfrm>
            <a:custGeom>
              <a:avLst/>
              <a:gdLst/>
              <a:ahLst/>
              <a:cxnLst/>
              <a:rect l="l" t="t" r="r" b="b"/>
              <a:pathLst>
                <a:path w="7716" h="6892" extrusionOk="0">
                  <a:moveTo>
                    <a:pt x="6425" y="1"/>
                  </a:moveTo>
                  <a:cubicBezTo>
                    <a:pt x="5544" y="1"/>
                    <a:pt x="4241" y="249"/>
                    <a:pt x="4241" y="249"/>
                  </a:cubicBezTo>
                  <a:cubicBezTo>
                    <a:pt x="4294" y="1051"/>
                    <a:pt x="4027" y="1853"/>
                    <a:pt x="3492" y="2441"/>
                  </a:cubicBezTo>
                  <a:cubicBezTo>
                    <a:pt x="2584" y="3403"/>
                    <a:pt x="766" y="4579"/>
                    <a:pt x="285" y="5541"/>
                  </a:cubicBezTo>
                  <a:cubicBezTo>
                    <a:pt x="1" y="6216"/>
                    <a:pt x="779" y="6891"/>
                    <a:pt x="1852" y="6891"/>
                  </a:cubicBezTo>
                  <a:cubicBezTo>
                    <a:pt x="2392" y="6891"/>
                    <a:pt x="3008" y="6720"/>
                    <a:pt x="3599" y="6290"/>
                  </a:cubicBezTo>
                  <a:cubicBezTo>
                    <a:pt x="4455" y="5595"/>
                    <a:pt x="4936" y="4900"/>
                    <a:pt x="5417" y="4525"/>
                  </a:cubicBezTo>
                  <a:cubicBezTo>
                    <a:pt x="5951" y="4151"/>
                    <a:pt x="6486" y="4098"/>
                    <a:pt x="6914" y="3777"/>
                  </a:cubicBezTo>
                  <a:cubicBezTo>
                    <a:pt x="7715" y="3082"/>
                    <a:pt x="7341" y="2227"/>
                    <a:pt x="7181" y="1692"/>
                  </a:cubicBezTo>
                  <a:cubicBezTo>
                    <a:pt x="6967" y="1211"/>
                    <a:pt x="6914" y="623"/>
                    <a:pt x="7074" y="89"/>
                  </a:cubicBezTo>
                  <a:cubicBezTo>
                    <a:pt x="6934" y="25"/>
                    <a:pt x="6700" y="1"/>
                    <a:pt x="6425" y="1"/>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93"/>
            <p:cNvSpPr/>
            <p:nvPr/>
          </p:nvSpPr>
          <p:spPr>
            <a:xfrm>
              <a:off x="6426652" y="2272640"/>
              <a:ext cx="125460" cy="79195"/>
            </a:xfrm>
            <a:custGeom>
              <a:avLst/>
              <a:gdLst/>
              <a:ahLst/>
              <a:cxnLst/>
              <a:rect l="l" t="t" r="r" b="b"/>
              <a:pathLst>
                <a:path w="7479" h="4721" extrusionOk="0">
                  <a:moveTo>
                    <a:pt x="7264" y="0"/>
                  </a:moveTo>
                  <a:cubicBezTo>
                    <a:pt x="7211" y="375"/>
                    <a:pt x="7050" y="749"/>
                    <a:pt x="6730" y="963"/>
                  </a:cubicBezTo>
                  <a:cubicBezTo>
                    <a:pt x="6302" y="1283"/>
                    <a:pt x="5767" y="1337"/>
                    <a:pt x="5233" y="1711"/>
                  </a:cubicBezTo>
                  <a:cubicBezTo>
                    <a:pt x="4698" y="2085"/>
                    <a:pt x="4271" y="2834"/>
                    <a:pt x="3362" y="3475"/>
                  </a:cubicBezTo>
                  <a:cubicBezTo>
                    <a:pt x="2766" y="3928"/>
                    <a:pt x="2160" y="4104"/>
                    <a:pt x="1634" y="4104"/>
                  </a:cubicBezTo>
                  <a:cubicBezTo>
                    <a:pt x="978" y="4104"/>
                    <a:pt x="445" y="3831"/>
                    <a:pt x="208" y="3475"/>
                  </a:cubicBezTo>
                  <a:lnTo>
                    <a:pt x="208" y="3475"/>
                  </a:lnTo>
                  <a:cubicBezTo>
                    <a:pt x="0" y="4098"/>
                    <a:pt x="710" y="4720"/>
                    <a:pt x="1701" y="4720"/>
                  </a:cubicBezTo>
                  <a:cubicBezTo>
                    <a:pt x="2241" y="4720"/>
                    <a:pt x="2865" y="4535"/>
                    <a:pt x="3469" y="4063"/>
                  </a:cubicBezTo>
                  <a:cubicBezTo>
                    <a:pt x="4324" y="3422"/>
                    <a:pt x="4805" y="2673"/>
                    <a:pt x="5340" y="2352"/>
                  </a:cubicBezTo>
                  <a:cubicBezTo>
                    <a:pt x="5874" y="1978"/>
                    <a:pt x="6409" y="1925"/>
                    <a:pt x="6837" y="1604"/>
                  </a:cubicBezTo>
                  <a:cubicBezTo>
                    <a:pt x="7318" y="1176"/>
                    <a:pt x="7478" y="535"/>
                    <a:pt x="7264"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93"/>
            <p:cNvSpPr/>
            <p:nvPr/>
          </p:nvSpPr>
          <p:spPr>
            <a:xfrm>
              <a:off x="6548539" y="2263850"/>
              <a:ext cx="130006" cy="115278"/>
            </a:xfrm>
            <a:custGeom>
              <a:avLst/>
              <a:gdLst/>
              <a:ahLst/>
              <a:cxnLst/>
              <a:rect l="l" t="t" r="r" b="b"/>
              <a:pathLst>
                <a:path w="7750" h="6872" extrusionOk="0">
                  <a:moveTo>
                    <a:pt x="6338" y="0"/>
                  </a:moveTo>
                  <a:cubicBezTo>
                    <a:pt x="5440" y="0"/>
                    <a:pt x="4221" y="204"/>
                    <a:pt x="4221" y="204"/>
                  </a:cubicBezTo>
                  <a:cubicBezTo>
                    <a:pt x="4275" y="1059"/>
                    <a:pt x="4007" y="1861"/>
                    <a:pt x="3473" y="2449"/>
                  </a:cubicBezTo>
                  <a:cubicBezTo>
                    <a:pt x="2564" y="3358"/>
                    <a:pt x="747" y="4587"/>
                    <a:pt x="319" y="5549"/>
                  </a:cubicBezTo>
                  <a:cubicBezTo>
                    <a:pt x="0" y="6187"/>
                    <a:pt x="762" y="6872"/>
                    <a:pt x="1825" y="6872"/>
                  </a:cubicBezTo>
                  <a:cubicBezTo>
                    <a:pt x="2366" y="6872"/>
                    <a:pt x="2985" y="6695"/>
                    <a:pt x="3580" y="6244"/>
                  </a:cubicBezTo>
                  <a:cubicBezTo>
                    <a:pt x="4435" y="5603"/>
                    <a:pt x="4916" y="4854"/>
                    <a:pt x="5397" y="4534"/>
                  </a:cubicBezTo>
                  <a:cubicBezTo>
                    <a:pt x="5932" y="4159"/>
                    <a:pt x="6520" y="4106"/>
                    <a:pt x="6894" y="3785"/>
                  </a:cubicBezTo>
                  <a:cubicBezTo>
                    <a:pt x="7749" y="3090"/>
                    <a:pt x="7375" y="2235"/>
                    <a:pt x="7161" y="1700"/>
                  </a:cubicBezTo>
                  <a:cubicBezTo>
                    <a:pt x="6948" y="1166"/>
                    <a:pt x="6894" y="631"/>
                    <a:pt x="7108" y="97"/>
                  </a:cubicBezTo>
                  <a:cubicBezTo>
                    <a:pt x="6939" y="26"/>
                    <a:pt x="6659" y="0"/>
                    <a:pt x="6338" y="0"/>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93"/>
            <p:cNvSpPr/>
            <p:nvPr/>
          </p:nvSpPr>
          <p:spPr>
            <a:xfrm>
              <a:off x="6550049" y="2300436"/>
              <a:ext cx="124907" cy="79446"/>
            </a:xfrm>
            <a:custGeom>
              <a:avLst/>
              <a:gdLst/>
              <a:ahLst/>
              <a:cxnLst/>
              <a:rect l="l" t="t" r="r" b="b"/>
              <a:pathLst>
                <a:path w="7446" h="4736" extrusionOk="0">
                  <a:moveTo>
                    <a:pt x="7232" y="1"/>
                  </a:moveTo>
                  <a:cubicBezTo>
                    <a:pt x="7232" y="375"/>
                    <a:pt x="7018" y="749"/>
                    <a:pt x="6751" y="963"/>
                  </a:cubicBezTo>
                  <a:cubicBezTo>
                    <a:pt x="6323" y="1337"/>
                    <a:pt x="5949" y="1604"/>
                    <a:pt x="5414" y="1978"/>
                  </a:cubicBezTo>
                  <a:cubicBezTo>
                    <a:pt x="4826" y="2406"/>
                    <a:pt x="4238" y="2834"/>
                    <a:pt x="3383" y="3475"/>
                  </a:cubicBezTo>
                  <a:cubicBezTo>
                    <a:pt x="2787" y="3928"/>
                    <a:pt x="2171" y="4104"/>
                    <a:pt x="1632" y="4104"/>
                  </a:cubicBezTo>
                  <a:cubicBezTo>
                    <a:pt x="962" y="4104"/>
                    <a:pt x="413" y="3831"/>
                    <a:pt x="176" y="3475"/>
                  </a:cubicBezTo>
                  <a:lnTo>
                    <a:pt x="176" y="3475"/>
                  </a:lnTo>
                  <a:cubicBezTo>
                    <a:pt x="1" y="4105"/>
                    <a:pt x="742" y="4735"/>
                    <a:pt x="1755" y="4735"/>
                  </a:cubicBezTo>
                  <a:cubicBezTo>
                    <a:pt x="2289" y="4735"/>
                    <a:pt x="2899" y="4560"/>
                    <a:pt x="3490" y="4117"/>
                  </a:cubicBezTo>
                  <a:cubicBezTo>
                    <a:pt x="4345" y="3422"/>
                    <a:pt x="5040" y="2941"/>
                    <a:pt x="5521" y="2566"/>
                  </a:cubicBezTo>
                  <a:cubicBezTo>
                    <a:pt x="6056" y="2246"/>
                    <a:pt x="6430" y="1925"/>
                    <a:pt x="6858" y="1604"/>
                  </a:cubicBezTo>
                  <a:cubicBezTo>
                    <a:pt x="7285" y="1177"/>
                    <a:pt x="7446" y="535"/>
                    <a:pt x="7232"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93"/>
            <p:cNvSpPr/>
            <p:nvPr/>
          </p:nvSpPr>
          <p:spPr>
            <a:xfrm>
              <a:off x="6541326" y="2236775"/>
              <a:ext cx="2701" cy="11675"/>
            </a:xfrm>
            <a:custGeom>
              <a:avLst/>
              <a:gdLst/>
              <a:ahLst/>
              <a:cxnLst/>
              <a:rect l="l" t="t" r="r" b="b"/>
              <a:pathLst>
                <a:path w="161" h="696" extrusionOk="0">
                  <a:moveTo>
                    <a:pt x="1" y="0"/>
                  </a:moveTo>
                  <a:cubicBezTo>
                    <a:pt x="1" y="214"/>
                    <a:pt x="1" y="481"/>
                    <a:pt x="54" y="695"/>
                  </a:cubicBezTo>
                  <a:cubicBezTo>
                    <a:pt x="54" y="481"/>
                    <a:pt x="107" y="267"/>
                    <a:pt x="161" y="54"/>
                  </a:cubicBezTo>
                  <a:cubicBezTo>
                    <a:pt x="107" y="54"/>
                    <a:pt x="54" y="0"/>
                    <a:pt x="1" y="0"/>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93"/>
            <p:cNvSpPr/>
            <p:nvPr/>
          </p:nvSpPr>
          <p:spPr>
            <a:xfrm>
              <a:off x="6290238" y="1049776"/>
              <a:ext cx="266353" cy="325401"/>
            </a:xfrm>
            <a:custGeom>
              <a:avLst/>
              <a:gdLst/>
              <a:ahLst/>
              <a:cxnLst/>
              <a:rect l="l" t="t" r="r" b="b"/>
              <a:pathLst>
                <a:path w="15878" h="19398" extrusionOk="0">
                  <a:moveTo>
                    <a:pt x="12289" y="13286"/>
                  </a:moveTo>
                  <a:lnTo>
                    <a:pt x="12289" y="13286"/>
                  </a:lnTo>
                  <a:cubicBezTo>
                    <a:pt x="12287" y="13286"/>
                    <a:pt x="12286" y="13289"/>
                    <a:pt x="12285" y="13296"/>
                  </a:cubicBezTo>
                  <a:lnTo>
                    <a:pt x="12285" y="13296"/>
                  </a:lnTo>
                  <a:cubicBezTo>
                    <a:pt x="12289" y="13296"/>
                    <a:pt x="12292" y="13295"/>
                    <a:pt x="12296" y="13294"/>
                  </a:cubicBezTo>
                  <a:cubicBezTo>
                    <a:pt x="12293" y="13289"/>
                    <a:pt x="12291" y="13286"/>
                    <a:pt x="12289" y="13286"/>
                  </a:cubicBezTo>
                  <a:close/>
                  <a:moveTo>
                    <a:pt x="3138" y="1"/>
                  </a:moveTo>
                  <a:cubicBezTo>
                    <a:pt x="2521" y="1"/>
                    <a:pt x="2002" y="199"/>
                    <a:pt x="1818" y="732"/>
                  </a:cubicBezTo>
                  <a:cubicBezTo>
                    <a:pt x="1284" y="2229"/>
                    <a:pt x="1284" y="5596"/>
                    <a:pt x="642" y="9232"/>
                  </a:cubicBezTo>
                  <a:cubicBezTo>
                    <a:pt x="1" y="12867"/>
                    <a:pt x="856" y="14310"/>
                    <a:pt x="3262" y="15379"/>
                  </a:cubicBezTo>
                  <a:cubicBezTo>
                    <a:pt x="3957" y="15646"/>
                    <a:pt x="4919" y="16074"/>
                    <a:pt x="6095" y="16555"/>
                  </a:cubicBezTo>
                  <a:cubicBezTo>
                    <a:pt x="8405" y="17582"/>
                    <a:pt x="12589" y="19398"/>
                    <a:pt x="13627" y="19398"/>
                  </a:cubicBezTo>
                  <a:cubicBezTo>
                    <a:pt x="13670" y="19398"/>
                    <a:pt x="13707" y="19395"/>
                    <a:pt x="13739" y="19388"/>
                  </a:cubicBezTo>
                  <a:cubicBezTo>
                    <a:pt x="14487" y="19281"/>
                    <a:pt x="14969" y="18800"/>
                    <a:pt x="15877" y="18373"/>
                  </a:cubicBezTo>
                  <a:cubicBezTo>
                    <a:pt x="13000" y="17111"/>
                    <a:pt x="12268" y="13513"/>
                    <a:pt x="12285" y="13296"/>
                  </a:cubicBezTo>
                  <a:lnTo>
                    <a:pt x="12285" y="13296"/>
                  </a:lnTo>
                  <a:cubicBezTo>
                    <a:pt x="12038" y="13340"/>
                    <a:pt x="11719" y="13359"/>
                    <a:pt x="11353" y="13359"/>
                  </a:cubicBezTo>
                  <a:cubicBezTo>
                    <a:pt x="9094" y="13359"/>
                    <a:pt x="5034" y="12630"/>
                    <a:pt x="4758" y="12492"/>
                  </a:cubicBezTo>
                  <a:cubicBezTo>
                    <a:pt x="4651" y="12332"/>
                    <a:pt x="4545" y="12225"/>
                    <a:pt x="4491" y="12011"/>
                  </a:cubicBezTo>
                  <a:cubicBezTo>
                    <a:pt x="4117" y="10568"/>
                    <a:pt x="3422" y="5383"/>
                    <a:pt x="4705" y="3565"/>
                  </a:cubicBezTo>
                  <a:cubicBezTo>
                    <a:pt x="5774" y="3084"/>
                    <a:pt x="6522" y="1908"/>
                    <a:pt x="6095" y="1213"/>
                  </a:cubicBezTo>
                  <a:cubicBezTo>
                    <a:pt x="5849" y="722"/>
                    <a:pt x="4315" y="1"/>
                    <a:pt x="3138" y="1"/>
                  </a:cubicBezTo>
                  <a:close/>
                </a:path>
              </a:pathLst>
            </a:custGeom>
            <a:solidFill>
              <a:srgbClr val="F7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93"/>
            <p:cNvSpPr/>
            <p:nvPr/>
          </p:nvSpPr>
          <p:spPr>
            <a:xfrm>
              <a:off x="6286648" y="1126270"/>
              <a:ext cx="270832" cy="319144"/>
            </a:xfrm>
            <a:custGeom>
              <a:avLst/>
              <a:gdLst/>
              <a:ahLst/>
              <a:cxnLst/>
              <a:rect l="l" t="t" r="r" b="b"/>
              <a:pathLst>
                <a:path w="16145" h="19025" extrusionOk="0">
                  <a:moveTo>
                    <a:pt x="12507" y="8726"/>
                  </a:moveTo>
                  <a:cubicBezTo>
                    <a:pt x="12507" y="8726"/>
                    <a:pt x="12507" y="8729"/>
                    <a:pt x="12507" y="8735"/>
                  </a:cubicBezTo>
                  <a:lnTo>
                    <a:pt x="12507" y="8735"/>
                  </a:lnTo>
                  <a:cubicBezTo>
                    <a:pt x="12508" y="8735"/>
                    <a:pt x="12509" y="8734"/>
                    <a:pt x="12510" y="8734"/>
                  </a:cubicBezTo>
                  <a:cubicBezTo>
                    <a:pt x="12508" y="8729"/>
                    <a:pt x="12507" y="8726"/>
                    <a:pt x="12507" y="8726"/>
                  </a:cubicBezTo>
                  <a:close/>
                  <a:moveTo>
                    <a:pt x="2205" y="1"/>
                  </a:moveTo>
                  <a:cubicBezTo>
                    <a:pt x="1952" y="1"/>
                    <a:pt x="1698" y="7"/>
                    <a:pt x="1444" y="21"/>
                  </a:cubicBezTo>
                  <a:cubicBezTo>
                    <a:pt x="963" y="1411"/>
                    <a:pt x="963" y="2747"/>
                    <a:pt x="642" y="4404"/>
                  </a:cubicBezTo>
                  <a:cubicBezTo>
                    <a:pt x="1" y="8039"/>
                    <a:pt x="910" y="11033"/>
                    <a:pt x="3315" y="12102"/>
                  </a:cubicBezTo>
                  <a:cubicBezTo>
                    <a:pt x="4064" y="12423"/>
                    <a:pt x="5026" y="12850"/>
                    <a:pt x="6148" y="13278"/>
                  </a:cubicBezTo>
                  <a:cubicBezTo>
                    <a:pt x="8554" y="14347"/>
                    <a:pt x="11066" y="14187"/>
                    <a:pt x="11494" y="18944"/>
                  </a:cubicBezTo>
                  <a:cubicBezTo>
                    <a:pt x="11498" y="18999"/>
                    <a:pt x="11518" y="19025"/>
                    <a:pt x="11554" y="19025"/>
                  </a:cubicBezTo>
                  <a:cubicBezTo>
                    <a:pt x="12038" y="19025"/>
                    <a:pt x="15298" y="14261"/>
                    <a:pt x="16145" y="13813"/>
                  </a:cubicBezTo>
                  <a:cubicBezTo>
                    <a:pt x="13261" y="12548"/>
                    <a:pt x="12532" y="8936"/>
                    <a:pt x="12507" y="8735"/>
                  </a:cubicBezTo>
                  <a:lnTo>
                    <a:pt x="12507" y="8735"/>
                  </a:lnTo>
                  <a:cubicBezTo>
                    <a:pt x="12259" y="8780"/>
                    <a:pt x="11938" y="8799"/>
                    <a:pt x="11569" y="8799"/>
                  </a:cubicBezTo>
                  <a:cubicBezTo>
                    <a:pt x="9321" y="8799"/>
                    <a:pt x="5294" y="8070"/>
                    <a:pt x="4972" y="7932"/>
                  </a:cubicBezTo>
                  <a:cubicBezTo>
                    <a:pt x="4865" y="7772"/>
                    <a:pt x="4759" y="7665"/>
                    <a:pt x="4759" y="7451"/>
                  </a:cubicBezTo>
                  <a:cubicBezTo>
                    <a:pt x="4438" y="6222"/>
                    <a:pt x="3903" y="2480"/>
                    <a:pt x="4438" y="181"/>
                  </a:cubicBezTo>
                  <a:cubicBezTo>
                    <a:pt x="3716" y="61"/>
                    <a:pt x="2964" y="1"/>
                    <a:pt x="2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93"/>
            <p:cNvSpPr/>
            <p:nvPr/>
          </p:nvSpPr>
          <p:spPr>
            <a:xfrm>
              <a:off x="6481238" y="1599191"/>
              <a:ext cx="171306" cy="655869"/>
            </a:xfrm>
            <a:custGeom>
              <a:avLst/>
              <a:gdLst/>
              <a:ahLst/>
              <a:cxnLst/>
              <a:rect l="l" t="t" r="r" b="b"/>
              <a:pathLst>
                <a:path w="10212" h="39098" extrusionOk="0">
                  <a:moveTo>
                    <a:pt x="9356" y="0"/>
                  </a:moveTo>
                  <a:lnTo>
                    <a:pt x="429" y="749"/>
                  </a:lnTo>
                  <a:lnTo>
                    <a:pt x="54" y="3422"/>
                  </a:lnTo>
                  <a:cubicBezTo>
                    <a:pt x="54" y="3422"/>
                    <a:pt x="1" y="13632"/>
                    <a:pt x="161" y="19352"/>
                  </a:cubicBezTo>
                  <a:cubicBezTo>
                    <a:pt x="322" y="25072"/>
                    <a:pt x="696" y="38329"/>
                    <a:pt x="696" y="38329"/>
                  </a:cubicBezTo>
                  <a:cubicBezTo>
                    <a:pt x="696" y="38329"/>
                    <a:pt x="1009" y="39097"/>
                    <a:pt x="2134" y="39097"/>
                  </a:cubicBezTo>
                  <a:cubicBezTo>
                    <a:pt x="2550" y="39097"/>
                    <a:pt x="3078" y="38992"/>
                    <a:pt x="3743" y="38703"/>
                  </a:cubicBezTo>
                  <a:cubicBezTo>
                    <a:pt x="4972" y="31861"/>
                    <a:pt x="5400" y="24911"/>
                    <a:pt x="5079" y="18015"/>
                  </a:cubicBezTo>
                  <a:cubicBezTo>
                    <a:pt x="5079" y="18015"/>
                    <a:pt x="5774" y="9569"/>
                    <a:pt x="8073" y="8019"/>
                  </a:cubicBezTo>
                  <a:cubicBezTo>
                    <a:pt x="10211" y="6576"/>
                    <a:pt x="9356" y="1"/>
                    <a:pt x="93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93"/>
            <p:cNvSpPr/>
            <p:nvPr/>
          </p:nvSpPr>
          <p:spPr>
            <a:xfrm>
              <a:off x="6545805" y="1614439"/>
              <a:ext cx="170400" cy="663552"/>
            </a:xfrm>
            <a:custGeom>
              <a:avLst/>
              <a:gdLst/>
              <a:ahLst/>
              <a:cxnLst/>
              <a:rect l="l" t="t" r="r" b="b"/>
              <a:pathLst>
                <a:path w="10158" h="39556" extrusionOk="0">
                  <a:moveTo>
                    <a:pt x="8768" y="0"/>
                  </a:moveTo>
                  <a:lnTo>
                    <a:pt x="1" y="1764"/>
                  </a:lnTo>
                  <a:lnTo>
                    <a:pt x="696" y="4918"/>
                  </a:lnTo>
                  <a:cubicBezTo>
                    <a:pt x="696" y="4918"/>
                    <a:pt x="2032" y="14006"/>
                    <a:pt x="2834" y="19672"/>
                  </a:cubicBezTo>
                  <a:cubicBezTo>
                    <a:pt x="3582" y="25339"/>
                    <a:pt x="4277" y="39077"/>
                    <a:pt x="4277" y="39077"/>
                  </a:cubicBezTo>
                  <a:cubicBezTo>
                    <a:pt x="4277" y="39077"/>
                    <a:pt x="4603" y="39555"/>
                    <a:pt x="5436" y="39555"/>
                  </a:cubicBezTo>
                  <a:cubicBezTo>
                    <a:pt x="5909" y="39555"/>
                    <a:pt x="6545" y="39401"/>
                    <a:pt x="7378" y="38917"/>
                  </a:cubicBezTo>
                  <a:cubicBezTo>
                    <a:pt x="8447" y="25552"/>
                    <a:pt x="7485" y="19352"/>
                    <a:pt x="7485" y="19352"/>
                  </a:cubicBezTo>
                  <a:cubicBezTo>
                    <a:pt x="7485" y="19352"/>
                    <a:pt x="8714" y="9409"/>
                    <a:pt x="9409" y="6896"/>
                  </a:cubicBezTo>
                  <a:cubicBezTo>
                    <a:pt x="10158" y="4384"/>
                    <a:pt x="8768" y="0"/>
                    <a:pt x="8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93"/>
            <p:cNvSpPr/>
            <p:nvPr/>
          </p:nvSpPr>
          <p:spPr>
            <a:xfrm>
              <a:off x="6485734" y="1244081"/>
              <a:ext cx="287859" cy="275815"/>
            </a:xfrm>
            <a:custGeom>
              <a:avLst/>
              <a:gdLst/>
              <a:ahLst/>
              <a:cxnLst/>
              <a:rect l="l" t="t" r="r" b="b"/>
              <a:pathLst>
                <a:path w="17160" h="16442" extrusionOk="0">
                  <a:moveTo>
                    <a:pt x="7858" y="1"/>
                  </a:moveTo>
                  <a:cubicBezTo>
                    <a:pt x="7858" y="1"/>
                    <a:pt x="3475" y="214"/>
                    <a:pt x="3101" y="802"/>
                  </a:cubicBezTo>
                  <a:cubicBezTo>
                    <a:pt x="2406" y="1604"/>
                    <a:pt x="1657" y="2406"/>
                    <a:pt x="856" y="3101"/>
                  </a:cubicBezTo>
                  <a:lnTo>
                    <a:pt x="0" y="7110"/>
                  </a:lnTo>
                  <a:lnTo>
                    <a:pt x="1176" y="13953"/>
                  </a:lnTo>
                  <a:cubicBezTo>
                    <a:pt x="1176" y="13953"/>
                    <a:pt x="5721" y="16442"/>
                    <a:pt x="9418" y="16442"/>
                  </a:cubicBezTo>
                  <a:cubicBezTo>
                    <a:pt x="10222" y="16442"/>
                    <a:pt x="10986" y="16324"/>
                    <a:pt x="11654" y="16038"/>
                  </a:cubicBezTo>
                  <a:cubicBezTo>
                    <a:pt x="11896" y="13761"/>
                    <a:pt x="12840" y="10695"/>
                    <a:pt x="13572" y="10695"/>
                  </a:cubicBezTo>
                  <a:cubicBezTo>
                    <a:pt x="13648" y="10695"/>
                    <a:pt x="13722" y="10728"/>
                    <a:pt x="13792" y="10799"/>
                  </a:cubicBezTo>
                  <a:cubicBezTo>
                    <a:pt x="13899" y="10906"/>
                    <a:pt x="14113" y="11120"/>
                    <a:pt x="14327" y="11333"/>
                  </a:cubicBezTo>
                  <a:lnTo>
                    <a:pt x="17160" y="8233"/>
                  </a:lnTo>
                  <a:cubicBezTo>
                    <a:pt x="16358" y="7057"/>
                    <a:pt x="15449" y="5934"/>
                    <a:pt x="14434" y="4972"/>
                  </a:cubicBezTo>
                  <a:cubicBezTo>
                    <a:pt x="13311" y="4063"/>
                    <a:pt x="12081" y="3422"/>
                    <a:pt x="10692" y="3101"/>
                  </a:cubicBezTo>
                  <a:cubicBezTo>
                    <a:pt x="6950" y="2192"/>
                    <a:pt x="7858" y="1"/>
                    <a:pt x="7858" y="1"/>
                  </a:cubicBezTo>
                  <a:close/>
                </a:path>
              </a:pathLst>
            </a:custGeom>
            <a:solidFill>
              <a:srgbClr val="F7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93"/>
            <p:cNvSpPr/>
            <p:nvPr/>
          </p:nvSpPr>
          <p:spPr>
            <a:xfrm>
              <a:off x="6468690" y="1262013"/>
              <a:ext cx="258285" cy="428568"/>
            </a:xfrm>
            <a:custGeom>
              <a:avLst/>
              <a:gdLst/>
              <a:ahLst/>
              <a:cxnLst/>
              <a:rect l="l" t="t" r="r" b="b"/>
              <a:pathLst>
                <a:path w="15397" h="25548" extrusionOk="0">
                  <a:moveTo>
                    <a:pt x="8821" y="1"/>
                  </a:moveTo>
                  <a:cubicBezTo>
                    <a:pt x="8233" y="1604"/>
                    <a:pt x="6576" y="3155"/>
                    <a:pt x="3903" y="3475"/>
                  </a:cubicBezTo>
                  <a:cubicBezTo>
                    <a:pt x="3155" y="2674"/>
                    <a:pt x="2139" y="2086"/>
                    <a:pt x="2673" y="215"/>
                  </a:cubicBezTo>
                  <a:lnTo>
                    <a:pt x="2673" y="215"/>
                  </a:lnTo>
                  <a:cubicBezTo>
                    <a:pt x="2192" y="428"/>
                    <a:pt x="1711" y="642"/>
                    <a:pt x="1177" y="803"/>
                  </a:cubicBezTo>
                  <a:cubicBezTo>
                    <a:pt x="1" y="3796"/>
                    <a:pt x="749" y="8875"/>
                    <a:pt x="589" y="11494"/>
                  </a:cubicBezTo>
                  <a:cubicBezTo>
                    <a:pt x="535" y="14327"/>
                    <a:pt x="321" y="18497"/>
                    <a:pt x="1" y="21865"/>
                  </a:cubicBezTo>
                  <a:cubicBezTo>
                    <a:pt x="1" y="24335"/>
                    <a:pt x="4335" y="25547"/>
                    <a:pt x="8681" y="25547"/>
                  </a:cubicBezTo>
                  <a:cubicBezTo>
                    <a:pt x="10917" y="25547"/>
                    <a:pt x="13155" y="25226"/>
                    <a:pt x="14808" y="24591"/>
                  </a:cubicBezTo>
                  <a:cubicBezTo>
                    <a:pt x="15396" y="19138"/>
                    <a:pt x="14220" y="18016"/>
                    <a:pt x="14541" y="14755"/>
                  </a:cubicBezTo>
                  <a:cubicBezTo>
                    <a:pt x="14336" y="13321"/>
                    <a:pt x="14033" y="11053"/>
                    <a:pt x="14713" y="11053"/>
                  </a:cubicBezTo>
                  <a:cubicBezTo>
                    <a:pt x="14743" y="11053"/>
                    <a:pt x="14774" y="11057"/>
                    <a:pt x="14808" y="11066"/>
                  </a:cubicBezTo>
                  <a:cubicBezTo>
                    <a:pt x="11868" y="6950"/>
                    <a:pt x="13044" y="7164"/>
                    <a:pt x="14808" y="3048"/>
                  </a:cubicBezTo>
                  <a:cubicBezTo>
                    <a:pt x="12884" y="1925"/>
                    <a:pt x="8821" y="1"/>
                    <a:pt x="8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93"/>
            <p:cNvSpPr/>
            <p:nvPr/>
          </p:nvSpPr>
          <p:spPr>
            <a:xfrm>
              <a:off x="6585260" y="1444056"/>
              <a:ext cx="243942" cy="288765"/>
            </a:xfrm>
            <a:custGeom>
              <a:avLst/>
              <a:gdLst/>
              <a:ahLst/>
              <a:cxnLst/>
              <a:rect l="l" t="t" r="r" b="b"/>
              <a:pathLst>
                <a:path w="14542" h="17214" extrusionOk="0">
                  <a:moveTo>
                    <a:pt x="5133" y="0"/>
                  </a:moveTo>
                  <a:lnTo>
                    <a:pt x="1" y="7003"/>
                  </a:lnTo>
                  <a:lnTo>
                    <a:pt x="9730" y="17213"/>
                  </a:lnTo>
                  <a:lnTo>
                    <a:pt x="14541" y="9943"/>
                  </a:lnTo>
                  <a:lnTo>
                    <a:pt x="51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93"/>
            <p:cNvSpPr/>
            <p:nvPr/>
          </p:nvSpPr>
          <p:spPr>
            <a:xfrm>
              <a:off x="6672255" y="1556146"/>
              <a:ext cx="141698" cy="157199"/>
            </a:xfrm>
            <a:custGeom>
              <a:avLst/>
              <a:gdLst/>
              <a:ahLst/>
              <a:cxnLst/>
              <a:rect l="l" t="t" r="r" b="b"/>
              <a:pathLst>
                <a:path w="8447" h="9371" extrusionOk="0">
                  <a:moveTo>
                    <a:pt x="4972" y="1"/>
                  </a:moveTo>
                  <a:cubicBezTo>
                    <a:pt x="4063" y="2032"/>
                    <a:pt x="3261" y="4331"/>
                    <a:pt x="2673" y="4705"/>
                  </a:cubicBezTo>
                  <a:cubicBezTo>
                    <a:pt x="1711" y="5132"/>
                    <a:pt x="0" y="5239"/>
                    <a:pt x="0" y="6362"/>
                  </a:cubicBezTo>
                  <a:cubicBezTo>
                    <a:pt x="0" y="7430"/>
                    <a:pt x="1405" y="9371"/>
                    <a:pt x="2508" y="9371"/>
                  </a:cubicBezTo>
                  <a:cubicBezTo>
                    <a:pt x="2564" y="9371"/>
                    <a:pt x="2619" y="9366"/>
                    <a:pt x="2673" y="9355"/>
                  </a:cubicBezTo>
                  <a:cubicBezTo>
                    <a:pt x="3742" y="9088"/>
                    <a:pt x="3849" y="7591"/>
                    <a:pt x="4544" y="6255"/>
                  </a:cubicBezTo>
                  <a:cubicBezTo>
                    <a:pt x="6041" y="4331"/>
                    <a:pt x="7324" y="2246"/>
                    <a:pt x="8446" y="54"/>
                  </a:cubicBezTo>
                  <a:lnTo>
                    <a:pt x="4972" y="1"/>
                  </a:lnTo>
                  <a:close/>
                </a:path>
              </a:pathLst>
            </a:custGeom>
            <a:solidFill>
              <a:srgbClr val="F7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93"/>
            <p:cNvSpPr/>
            <p:nvPr/>
          </p:nvSpPr>
          <p:spPr>
            <a:xfrm>
              <a:off x="6560164" y="1304169"/>
              <a:ext cx="277995" cy="347041"/>
            </a:xfrm>
            <a:custGeom>
              <a:avLst/>
              <a:gdLst/>
              <a:ahLst/>
              <a:cxnLst/>
              <a:rect l="l" t="t" r="r" b="b"/>
              <a:pathLst>
                <a:path w="16572" h="20688" extrusionOk="0">
                  <a:moveTo>
                    <a:pt x="7644" y="0"/>
                  </a:moveTo>
                  <a:cubicBezTo>
                    <a:pt x="5880" y="4116"/>
                    <a:pt x="0" y="4865"/>
                    <a:pt x="2940" y="8981"/>
                  </a:cubicBezTo>
                  <a:cubicBezTo>
                    <a:pt x="3095" y="9174"/>
                    <a:pt x="3467" y="9270"/>
                    <a:pt x="3896" y="9270"/>
                  </a:cubicBezTo>
                  <a:cubicBezTo>
                    <a:pt x="4653" y="9270"/>
                    <a:pt x="5588" y="8973"/>
                    <a:pt x="5827" y="8393"/>
                  </a:cubicBezTo>
                  <a:cubicBezTo>
                    <a:pt x="5899" y="7653"/>
                    <a:pt x="6263" y="7407"/>
                    <a:pt x="6727" y="7407"/>
                  </a:cubicBezTo>
                  <a:cubicBezTo>
                    <a:pt x="7637" y="7407"/>
                    <a:pt x="8929" y="8358"/>
                    <a:pt x="9141" y="8393"/>
                  </a:cubicBezTo>
                  <a:cubicBezTo>
                    <a:pt x="9248" y="8393"/>
                    <a:pt x="10371" y="8874"/>
                    <a:pt x="11707" y="10798"/>
                  </a:cubicBezTo>
                  <a:cubicBezTo>
                    <a:pt x="12135" y="11386"/>
                    <a:pt x="12242" y="12188"/>
                    <a:pt x="12028" y="12883"/>
                  </a:cubicBezTo>
                  <a:cubicBezTo>
                    <a:pt x="10745" y="14434"/>
                    <a:pt x="10264" y="16946"/>
                    <a:pt x="9783" y="19138"/>
                  </a:cubicBezTo>
                  <a:cubicBezTo>
                    <a:pt x="10585" y="19405"/>
                    <a:pt x="11226" y="19940"/>
                    <a:pt x="11654" y="20688"/>
                  </a:cubicBezTo>
                  <a:cubicBezTo>
                    <a:pt x="13204" y="18603"/>
                    <a:pt x="16572" y="13632"/>
                    <a:pt x="16037" y="11012"/>
                  </a:cubicBezTo>
                  <a:cubicBezTo>
                    <a:pt x="15716" y="9729"/>
                    <a:pt x="15182" y="8446"/>
                    <a:pt x="14433" y="7324"/>
                  </a:cubicBezTo>
                  <a:cubicBezTo>
                    <a:pt x="14433" y="7324"/>
                    <a:pt x="13044" y="4437"/>
                    <a:pt x="12135" y="3047"/>
                  </a:cubicBezTo>
                  <a:cubicBezTo>
                    <a:pt x="11226" y="1657"/>
                    <a:pt x="9195" y="214"/>
                    <a:pt x="8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93"/>
            <p:cNvSpPr/>
            <p:nvPr/>
          </p:nvSpPr>
          <p:spPr>
            <a:xfrm>
              <a:off x="6493803" y="1157941"/>
              <a:ext cx="135995" cy="145590"/>
            </a:xfrm>
            <a:custGeom>
              <a:avLst/>
              <a:gdLst/>
              <a:ahLst/>
              <a:cxnLst/>
              <a:rect l="l" t="t" r="r" b="b"/>
              <a:pathLst>
                <a:path w="8107" h="8679" extrusionOk="0">
                  <a:moveTo>
                    <a:pt x="2102" y="1"/>
                  </a:moveTo>
                  <a:cubicBezTo>
                    <a:pt x="1416" y="1"/>
                    <a:pt x="855" y="301"/>
                    <a:pt x="588" y="1073"/>
                  </a:cubicBezTo>
                  <a:cubicBezTo>
                    <a:pt x="588" y="1073"/>
                    <a:pt x="0" y="5189"/>
                    <a:pt x="588" y="7060"/>
                  </a:cubicBezTo>
                  <a:cubicBezTo>
                    <a:pt x="951" y="8465"/>
                    <a:pt x="1736" y="8679"/>
                    <a:pt x="2358" y="8679"/>
                  </a:cubicBezTo>
                  <a:cubicBezTo>
                    <a:pt x="2469" y="8679"/>
                    <a:pt x="2576" y="8672"/>
                    <a:pt x="2673" y="8664"/>
                  </a:cubicBezTo>
                  <a:cubicBezTo>
                    <a:pt x="3315" y="8557"/>
                    <a:pt x="6148" y="7808"/>
                    <a:pt x="6629" y="5937"/>
                  </a:cubicBezTo>
                  <a:cubicBezTo>
                    <a:pt x="7377" y="5937"/>
                    <a:pt x="8019" y="5296"/>
                    <a:pt x="8019" y="4548"/>
                  </a:cubicBezTo>
                  <a:cubicBezTo>
                    <a:pt x="8107" y="3932"/>
                    <a:pt x="7869" y="3208"/>
                    <a:pt x="7396" y="3208"/>
                  </a:cubicBezTo>
                  <a:cubicBezTo>
                    <a:pt x="7293" y="3208"/>
                    <a:pt x="7180" y="3242"/>
                    <a:pt x="7057" y="3318"/>
                  </a:cubicBezTo>
                  <a:cubicBezTo>
                    <a:pt x="6938" y="2372"/>
                    <a:pt x="4029" y="1"/>
                    <a:pt x="2102" y="1"/>
                  </a:cubicBezTo>
                  <a:close/>
                </a:path>
              </a:pathLst>
            </a:custGeom>
            <a:solidFill>
              <a:srgbClr val="FFC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93"/>
            <p:cNvSpPr/>
            <p:nvPr/>
          </p:nvSpPr>
          <p:spPr>
            <a:xfrm>
              <a:off x="6481238" y="1100604"/>
              <a:ext cx="173990" cy="143493"/>
            </a:xfrm>
            <a:custGeom>
              <a:avLst/>
              <a:gdLst/>
              <a:ahLst/>
              <a:cxnLst/>
              <a:rect l="l" t="t" r="r" b="b"/>
              <a:pathLst>
                <a:path w="10372" h="8554" extrusionOk="0">
                  <a:moveTo>
                    <a:pt x="3369" y="1"/>
                  </a:moveTo>
                  <a:cubicBezTo>
                    <a:pt x="3262" y="214"/>
                    <a:pt x="3369" y="589"/>
                    <a:pt x="3369" y="749"/>
                  </a:cubicBezTo>
                  <a:cubicBezTo>
                    <a:pt x="3048" y="696"/>
                    <a:pt x="2781" y="535"/>
                    <a:pt x="2567" y="321"/>
                  </a:cubicBezTo>
                  <a:cubicBezTo>
                    <a:pt x="2567" y="321"/>
                    <a:pt x="2300" y="856"/>
                    <a:pt x="2567" y="1123"/>
                  </a:cubicBezTo>
                  <a:cubicBezTo>
                    <a:pt x="2567" y="1123"/>
                    <a:pt x="1819" y="802"/>
                    <a:pt x="1765" y="321"/>
                  </a:cubicBezTo>
                  <a:cubicBezTo>
                    <a:pt x="1452" y="739"/>
                    <a:pt x="1241" y="1360"/>
                    <a:pt x="1330" y="1688"/>
                  </a:cubicBezTo>
                  <a:lnTo>
                    <a:pt x="1330" y="1688"/>
                  </a:lnTo>
                  <a:cubicBezTo>
                    <a:pt x="1278" y="1609"/>
                    <a:pt x="955" y="1614"/>
                    <a:pt x="856" y="1123"/>
                  </a:cubicBezTo>
                  <a:lnTo>
                    <a:pt x="856" y="1123"/>
                  </a:lnTo>
                  <a:cubicBezTo>
                    <a:pt x="1" y="2673"/>
                    <a:pt x="1337" y="4437"/>
                    <a:pt x="1337" y="4437"/>
                  </a:cubicBezTo>
                  <a:cubicBezTo>
                    <a:pt x="2246" y="5293"/>
                    <a:pt x="5935" y="5400"/>
                    <a:pt x="5935" y="5400"/>
                  </a:cubicBezTo>
                  <a:cubicBezTo>
                    <a:pt x="5935" y="6095"/>
                    <a:pt x="6737" y="6255"/>
                    <a:pt x="7004" y="6629"/>
                  </a:cubicBezTo>
                  <a:cubicBezTo>
                    <a:pt x="7218" y="7003"/>
                    <a:pt x="6950" y="8073"/>
                    <a:pt x="6950" y="8073"/>
                  </a:cubicBezTo>
                  <a:cubicBezTo>
                    <a:pt x="6950" y="8073"/>
                    <a:pt x="6968" y="8107"/>
                    <a:pt x="7043" y="8107"/>
                  </a:cubicBezTo>
                  <a:cubicBezTo>
                    <a:pt x="7099" y="8107"/>
                    <a:pt x="7187" y="8088"/>
                    <a:pt x="7325" y="8019"/>
                  </a:cubicBezTo>
                  <a:cubicBezTo>
                    <a:pt x="7487" y="7369"/>
                    <a:pt x="7927" y="6658"/>
                    <a:pt x="8293" y="6658"/>
                  </a:cubicBezTo>
                  <a:cubicBezTo>
                    <a:pt x="8409" y="6658"/>
                    <a:pt x="8518" y="6729"/>
                    <a:pt x="8607" y="6896"/>
                  </a:cubicBezTo>
                  <a:cubicBezTo>
                    <a:pt x="8821" y="7431"/>
                    <a:pt x="8821" y="8019"/>
                    <a:pt x="8607" y="8554"/>
                  </a:cubicBezTo>
                  <a:cubicBezTo>
                    <a:pt x="8875" y="8073"/>
                    <a:pt x="9035" y="7538"/>
                    <a:pt x="9196" y="7057"/>
                  </a:cubicBezTo>
                  <a:cubicBezTo>
                    <a:pt x="9570" y="6202"/>
                    <a:pt x="10372" y="2941"/>
                    <a:pt x="8821" y="2780"/>
                  </a:cubicBezTo>
                  <a:cubicBezTo>
                    <a:pt x="8635" y="913"/>
                    <a:pt x="6205" y="513"/>
                    <a:pt x="5130" y="513"/>
                  </a:cubicBezTo>
                  <a:cubicBezTo>
                    <a:pt x="4974" y="513"/>
                    <a:pt x="4847" y="522"/>
                    <a:pt x="4759" y="535"/>
                  </a:cubicBezTo>
                  <a:cubicBezTo>
                    <a:pt x="4640" y="571"/>
                    <a:pt x="4522" y="588"/>
                    <a:pt x="4406" y="588"/>
                  </a:cubicBezTo>
                  <a:cubicBezTo>
                    <a:pt x="3998" y="588"/>
                    <a:pt x="3619" y="375"/>
                    <a:pt x="3369" y="1"/>
                  </a:cubicBezTo>
                  <a:close/>
                </a:path>
              </a:pathLst>
            </a:custGeom>
            <a:solidFill>
              <a:srgbClr val="9947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93"/>
            <p:cNvSpPr/>
            <p:nvPr/>
          </p:nvSpPr>
          <p:spPr>
            <a:xfrm>
              <a:off x="6500076" y="1320306"/>
              <a:ext cx="68174" cy="268132"/>
            </a:xfrm>
            <a:custGeom>
              <a:avLst/>
              <a:gdLst/>
              <a:ahLst/>
              <a:cxnLst/>
              <a:rect l="l" t="t" r="r" b="b"/>
              <a:pathLst>
                <a:path w="4064" h="15984" extrusionOk="0">
                  <a:moveTo>
                    <a:pt x="2032" y="0"/>
                  </a:moveTo>
                  <a:lnTo>
                    <a:pt x="856" y="1497"/>
                  </a:lnTo>
                  <a:lnTo>
                    <a:pt x="1444" y="2406"/>
                  </a:lnTo>
                  <a:lnTo>
                    <a:pt x="1" y="13097"/>
                  </a:lnTo>
                  <a:lnTo>
                    <a:pt x="2032" y="15984"/>
                  </a:lnTo>
                  <a:lnTo>
                    <a:pt x="4063" y="13151"/>
                  </a:lnTo>
                  <a:lnTo>
                    <a:pt x="2620" y="2513"/>
                  </a:lnTo>
                  <a:lnTo>
                    <a:pt x="3475" y="1497"/>
                  </a:lnTo>
                  <a:lnTo>
                    <a:pt x="2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93"/>
            <p:cNvSpPr/>
            <p:nvPr/>
          </p:nvSpPr>
          <p:spPr>
            <a:xfrm>
              <a:off x="7271274" y="2809775"/>
              <a:ext cx="104928" cy="681535"/>
            </a:xfrm>
            <a:custGeom>
              <a:avLst/>
              <a:gdLst/>
              <a:ahLst/>
              <a:cxnLst/>
              <a:rect l="l" t="t" r="r" b="b"/>
              <a:pathLst>
                <a:path w="6255" h="40628" extrusionOk="0">
                  <a:moveTo>
                    <a:pt x="0" y="1"/>
                  </a:moveTo>
                  <a:lnTo>
                    <a:pt x="0" y="37046"/>
                  </a:lnTo>
                  <a:lnTo>
                    <a:pt x="6255" y="40628"/>
                  </a:lnTo>
                  <a:lnTo>
                    <a:pt x="6255" y="3583"/>
                  </a:lnTo>
                  <a:lnTo>
                    <a:pt x="0"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93"/>
            <p:cNvSpPr/>
            <p:nvPr/>
          </p:nvSpPr>
          <p:spPr>
            <a:xfrm>
              <a:off x="7376184" y="2809775"/>
              <a:ext cx="104928" cy="681535"/>
            </a:xfrm>
            <a:custGeom>
              <a:avLst/>
              <a:gdLst/>
              <a:ahLst/>
              <a:cxnLst/>
              <a:rect l="l" t="t" r="r" b="b"/>
              <a:pathLst>
                <a:path w="6255" h="40628" extrusionOk="0">
                  <a:moveTo>
                    <a:pt x="6255" y="1"/>
                  </a:moveTo>
                  <a:lnTo>
                    <a:pt x="1" y="3583"/>
                  </a:lnTo>
                  <a:lnTo>
                    <a:pt x="1" y="40628"/>
                  </a:lnTo>
                  <a:lnTo>
                    <a:pt x="6255" y="37046"/>
                  </a:lnTo>
                  <a:lnTo>
                    <a:pt x="6255" y="1"/>
                  </a:lnTo>
                  <a:close/>
                </a:path>
              </a:pathLst>
            </a:custGeom>
            <a:solidFill>
              <a:srgbClr val="AE9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93"/>
            <p:cNvSpPr/>
            <p:nvPr/>
          </p:nvSpPr>
          <p:spPr>
            <a:xfrm>
              <a:off x="7271274" y="2748798"/>
              <a:ext cx="209838" cy="121082"/>
            </a:xfrm>
            <a:custGeom>
              <a:avLst/>
              <a:gdLst/>
              <a:ahLst/>
              <a:cxnLst/>
              <a:rect l="l" t="t" r="r" b="b"/>
              <a:pathLst>
                <a:path w="12509" h="7218" extrusionOk="0">
                  <a:moveTo>
                    <a:pt x="6255" y="1"/>
                  </a:moveTo>
                  <a:lnTo>
                    <a:pt x="0" y="3636"/>
                  </a:lnTo>
                  <a:lnTo>
                    <a:pt x="6255" y="7218"/>
                  </a:lnTo>
                  <a:lnTo>
                    <a:pt x="12509" y="3636"/>
                  </a:lnTo>
                  <a:lnTo>
                    <a:pt x="6255" y="1"/>
                  </a:lnTo>
                  <a:close/>
                </a:path>
              </a:pathLst>
            </a:custGeom>
            <a:solidFill>
              <a:srgbClr val="755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93"/>
            <p:cNvSpPr/>
            <p:nvPr/>
          </p:nvSpPr>
          <p:spPr>
            <a:xfrm>
              <a:off x="7513387" y="2596364"/>
              <a:ext cx="104928" cy="1034850"/>
            </a:xfrm>
            <a:custGeom>
              <a:avLst/>
              <a:gdLst/>
              <a:ahLst/>
              <a:cxnLst/>
              <a:rect l="l" t="t" r="r" b="b"/>
              <a:pathLst>
                <a:path w="6255" h="61690" extrusionOk="0">
                  <a:moveTo>
                    <a:pt x="0" y="0"/>
                  </a:moveTo>
                  <a:lnTo>
                    <a:pt x="0" y="58108"/>
                  </a:lnTo>
                  <a:lnTo>
                    <a:pt x="6255" y="61689"/>
                  </a:lnTo>
                  <a:lnTo>
                    <a:pt x="6255" y="358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93"/>
            <p:cNvSpPr/>
            <p:nvPr/>
          </p:nvSpPr>
          <p:spPr>
            <a:xfrm>
              <a:off x="7618298" y="2596364"/>
              <a:ext cx="104039" cy="1034850"/>
            </a:xfrm>
            <a:custGeom>
              <a:avLst/>
              <a:gdLst/>
              <a:ahLst/>
              <a:cxnLst/>
              <a:rect l="l" t="t" r="r" b="b"/>
              <a:pathLst>
                <a:path w="6202" h="61690" extrusionOk="0">
                  <a:moveTo>
                    <a:pt x="6202" y="0"/>
                  </a:moveTo>
                  <a:lnTo>
                    <a:pt x="1" y="3582"/>
                  </a:lnTo>
                  <a:lnTo>
                    <a:pt x="1" y="61689"/>
                  </a:lnTo>
                  <a:lnTo>
                    <a:pt x="6202" y="58108"/>
                  </a:lnTo>
                  <a:lnTo>
                    <a:pt x="6202" y="0"/>
                  </a:lnTo>
                  <a:close/>
                </a:path>
              </a:pathLst>
            </a:custGeom>
            <a:solidFill>
              <a:srgbClr val="EED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93"/>
            <p:cNvSpPr/>
            <p:nvPr/>
          </p:nvSpPr>
          <p:spPr>
            <a:xfrm>
              <a:off x="7513387" y="2535387"/>
              <a:ext cx="208949" cy="121065"/>
            </a:xfrm>
            <a:custGeom>
              <a:avLst/>
              <a:gdLst/>
              <a:ahLst/>
              <a:cxnLst/>
              <a:rect l="l" t="t" r="r" b="b"/>
              <a:pathLst>
                <a:path w="12456" h="7217" extrusionOk="0">
                  <a:moveTo>
                    <a:pt x="6255" y="0"/>
                  </a:moveTo>
                  <a:lnTo>
                    <a:pt x="0" y="3635"/>
                  </a:lnTo>
                  <a:lnTo>
                    <a:pt x="6255" y="7217"/>
                  </a:lnTo>
                  <a:lnTo>
                    <a:pt x="12456" y="3635"/>
                  </a:lnTo>
                  <a:lnTo>
                    <a:pt x="6255" y="0"/>
                  </a:lnTo>
                  <a:close/>
                </a:path>
              </a:pathLst>
            </a:custGeom>
            <a:solidFill>
              <a:srgbClr val="CC9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93"/>
            <p:cNvSpPr/>
            <p:nvPr/>
          </p:nvSpPr>
          <p:spPr>
            <a:xfrm>
              <a:off x="7754612" y="3158611"/>
              <a:ext cx="104928" cy="610694"/>
            </a:xfrm>
            <a:custGeom>
              <a:avLst/>
              <a:gdLst/>
              <a:ahLst/>
              <a:cxnLst/>
              <a:rect l="l" t="t" r="r" b="b"/>
              <a:pathLst>
                <a:path w="6255" h="36405" extrusionOk="0">
                  <a:moveTo>
                    <a:pt x="0" y="1"/>
                  </a:moveTo>
                  <a:lnTo>
                    <a:pt x="0" y="32823"/>
                  </a:lnTo>
                  <a:lnTo>
                    <a:pt x="6255" y="36405"/>
                  </a:lnTo>
                  <a:lnTo>
                    <a:pt x="6255" y="3636"/>
                  </a:lnTo>
                  <a:lnTo>
                    <a:pt x="0"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93"/>
            <p:cNvSpPr/>
            <p:nvPr/>
          </p:nvSpPr>
          <p:spPr>
            <a:xfrm>
              <a:off x="7859522" y="3158611"/>
              <a:ext cx="104928" cy="610694"/>
            </a:xfrm>
            <a:custGeom>
              <a:avLst/>
              <a:gdLst/>
              <a:ahLst/>
              <a:cxnLst/>
              <a:rect l="l" t="t" r="r" b="b"/>
              <a:pathLst>
                <a:path w="6255" h="36405" extrusionOk="0">
                  <a:moveTo>
                    <a:pt x="6255" y="1"/>
                  </a:moveTo>
                  <a:lnTo>
                    <a:pt x="1" y="3636"/>
                  </a:lnTo>
                  <a:lnTo>
                    <a:pt x="1" y="36405"/>
                  </a:lnTo>
                  <a:lnTo>
                    <a:pt x="6255" y="32823"/>
                  </a:lnTo>
                  <a:lnTo>
                    <a:pt x="6255"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93"/>
            <p:cNvSpPr/>
            <p:nvPr/>
          </p:nvSpPr>
          <p:spPr>
            <a:xfrm>
              <a:off x="7754612" y="3098523"/>
              <a:ext cx="209838" cy="121082"/>
            </a:xfrm>
            <a:custGeom>
              <a:avLst/>
              <a:gdLst/>
              <a:ahLst/>
              <a:cxnLst/>
              <a:rect l="l" t="t" r="r" b="b"/>
              <a:pathLst>
                <a:path w="12509" h="7218" extrusionOk="0">
                  <a:moveTo>
                    <a:pt x="6255" y="1"/>
                  </a:moveTo>
                  <a:lnTo>
                    <a:pt x="0" y="3583"/>
                  </a:lnTo>
                  <a:lnTo>
                    <a:pt x="6255" y="7218"/>
                  </a:lnTo>
                  <a:lnTo>
                    <a:pt x="12509" y="3583"/>
                  </a:lnTo>
                  <a:lnTo>
                    <a:pt x="6255" y="1"/>
                  </a:lnTo>
                  <a:close/>
                </a:path>
              </a:pathLst>
            </a:custGeom>
            <a:solidFill>
              <a:srgbClr val="897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93"/>
            <p:cNvSpPr/>
            <p:nvPr/>
          </p:nvSpPr>
          <p:spPr>
            <a:xfrm>
              <a:off x="7754612" y="3160406"/>
              <a:ext cx="104928" cy="610694"/>
            </a:xfrm>
            <a:custGeom>
              <a:avLst/>
              <a:gdLst/>
              <a:ahLst/>
              <a:cxnLst/>
              <a:rect l="l" t="t" r="r" b="b"/>
              <a:pathLst>
                <a:path w="6255" h="36405" extrusionOk="0">
                  <a:moveTo>
                    <a:pt x="0" y="0"/>
                  </a:moveTo>
                  <a:lnTo>
                    <a:pt x="0" y="32823"/>
                  </a:lnTo>
                  <a:lnTo>
                    <a:pt x="6255" y="36404"/>
                  </a:lnTo>
                  <a:lnTo>
                    <a:pt x="6255" y="358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93"/>
            <p:cNvSpPr/>
            <p:nvPr/>
          </p:nvSpPr>
          <p:spPr>
            <a:xfrm>
              <a:off x="7859522" y="3160406"/>
              <a:ext cx="104039" cy="610694"/>
            </a:xfrm>
            <a:custGeom>
              <a:avLst/>
              <a:gdLst/>
              <a:ahLst/>
              <a:cxnLst/>
              <a:rect l="l" t="t" r="r" b="b"/>
              <a:pathLst>
                <a:path w="6202" h="36405" extrusionOk="0">
                  <a:moveTo>
                    <a:pt x="6202" y="0"/>
                  </a:moveTo>
                  <a:lnTo>
                    <a:pt x="1" y="3582"/>
                  </a:lnTo>
                  <a:lnTo>
                    <a:pt x="1" y="36404"/>
                  </a:lnTo>
                  <a:lnTo>
                    <a:pt x="6202" y="32823"/>
                  </a:lnTo>
                  <a:lnTo>
                    <a:pt x="6202" y="0"/>
                  </a:lnTo>
                  <a:close/>
                </a:path>
              </a:pathLst>
            </a:custGeom>
            <a:solidFill>
              <a:srgbClr val="F3D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93"/>
            <p:cNvSpPr/>
            <p:nvPr/>
          </p:nvSpPr>
          <p:spPr>
            <a:xfrm>
              <a:off x="7754612" y="3100318"/>
              <a:ext cx="208949" cy="120193"/>
            </a:xfrm>
            <a:custGeom>
              <a:avLst/>
              <a:gdLst/>
              <a:ahLst/>
              <a:cxnLst/>
              <a:rect l="l" t="t" r="r" b="b"/>
              <a:pathLst>
                <a:path w="12456" h="7165" extrusionOk="0">
                  <a:moveTo>
                    <a:pt x="6255" y="1"/>
                  </a:moveTo>
                  <a:lnTo>
                    <a:pt x="0" y="3582"/>
                  </a:lnTo>
                  <a:lnTo>
                    <a:pt x="6255" y="7164"/>
                  </a:lnTo>
                  <a:lnTo>
                    <a:pt x="12456" y="3582"/>
                  </a:lnTo>
                  <a:lnTo>
                    <a:pt x="6255" y="1"/>
                  </a:lnTo>
                  <a:close/>
                </a:path>
              </a:pathLst>
            </a:custGeom>
            <a:solidFill>
              <a:srgbClr val="C7A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93"/>
            <p:cNvSpPr/>
            <p:nvPr/>
          </p:nvSpPr>
          <p:spPr>
            <a:xfrm>
              <a:off x="7996725" y="3448265"/>
              <a:ext cx="104928" cy="462722"/>
            </a:xfrm>
            <a:custGeom>
              <a:avLst/>
              <a:gdLst/>
              <a:ahLst/>
              <a:cxnLst/>
              <a:rect l="l" t="t" r="r" b="b"/>
              <a:pathLst>
                <a:path w="6255" h="27584" extrusionOk="0">
                  <a:moveTo>
                    <a:pt x="0" y="0"/>
                  </a:moveTo>
                  <a:lnTo>
                    <a:pt x="0" y="24002"/>
                  </a:lnTo>
                  <a:lnTo>
                    <a:pt x="6255" y="27584"/>
                  </a:lnTo>
                  <a:lnTo>
                    <a:pt x="6255" y="358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93"/>
            <p:cNvSpPr/>
            <p:nvPr/>
          </p:nvSpPr>
          <p:spPr>
            <a:xfrm>
              <a:off x="8101636" y="3448265"/>
              <a:ext cx="104039" cy="462722"/>
            </a:xfrm>
            <a:custGeom>
              <a:avLst/>
              <a:gdLst/>
              <a:ahLst/>
              <a:cxnLst/>
              <a:rect l="l" t="t" r="r" b="b"/>
              <a:pathLst>
                <a:path w="6202" h="27584" extrusionOk="0">
                  <a:moveTo>
                    <a:pt x="6202" y="0"/>
                  </a:moveTo>
                  <a:lnTo>
                    <a:pt x="1" y="3582"/>
                  </a:lnTo>
                  <a:lnTo>
                    <a:pt x="1" y="27584"/>
                  </a:lnTo>
                  <a:lnTo>
                    <a:pt x="6202" y="24002"/>
                  </a:lnTo>
                  <a:lnTo>
                    <a:pt x="6202" y="0"/>
                  </a:lnTo>
                  <a:close/>
                </a:path>
              </a:pathLst>
            </a:custGeom>
            <a:solidFill>
              <a:srgbClr val="C9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93"/>
            <p:cNvSpPr/>
            <p:nvPr/>
          </p:nvSpPr>
          <p:spPr>
            <a:xfrm>
              <a:off x="7996725" y="3387272"/>
              <a:ext cx="208949" cy="121082"/>
            </a:xfrm>
            <a:custGeom>
              <a:avLst/>
              <a:gdLst/>
              <a:ahLst/>
              <a:cxnLst/>
              <a:rect l="l" t="t" r="r" b="b"/>
              <a:pathLst>
                <a:path w="12456" h="7218" extrusionOk="0">
                  <a:moveTo>
                    <a:pt x="6255" y="1"/>
                  </a:moveTo>
                  <a:lnTo>
                    <a:pt x="0" y="3636"/>
                  </a:lnTo>
                  <a:lnTo>
                    <a:pt x="6255" y="7218"/>
                  </a:lnTo>
                  <a:lnTo>
                    <a:pt x="12456" y="3636"/>
                  </a:lnTo>
                  <a:lnTo>
                    <a:pt x="6255" y="1"/>
                  </a:lnTo>
                  <a:close/>
                </a:path>
              </a:pathLst>
            </a:custGeom>
            <a:solidFill>
              <a:srgbClr val="A8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93"/>
            <p:cNvSpPr/>
            <p:nvPr/>
          </p:nvSpPr>
          <p:spPr>
            <a:xfrm>
              <a:off x="7180705" y="2487846"/>
              <a:ext cx="29608" cy="31403"/>
            </a:xfrm>
            <a:custGeom>
              <a:avLst/>
              <a:gdLst/>
              <a:ahLst/>
              <a:cxnLst/>
              <a:rect l="l" t="t" r="r" b="b"/>
              <a:pathLst>
                <a:path w="1765" h="1872" extrusionOk="0">
                  <a:moveTo>
                    <a:pt x="0" y="1"/>
                  </a:moveTo>
                  <a:lnTo>
                    <a:pt x="54" y="1872"/>
                  </a:lnTo>
                  <a:lnTo>
                    <a:pt x="1764" y="1070"/>
                  </a:lnTo>
                  <a:lnTo>
                    <a:pt x="0" y="1"/>
                  </a:lnTo>
                  <a:close/>
                </a:path>
              </a:pathLst>
            </a:custGeom>
            <a:solidFill>
              <a:srgbClr val="E3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93"/>
            <p:cNvSpPr/>
            <p:nvPr/>
          </p:nvSpPr>
          <p:spPr>
            <a:xfrm>
              <a:off x="6215807" y="3897517"/>
              <a:ext cx="29608" cy="37677"/>
            </a:xfrm>
            <a:custGeom>
              <a:avLst/>
              <a:gdLst/>
              <a:ahLst/>
              <a:cxnLst/>
              <a:rect l="l" t="t" r="r" b="b"/>
              <a:pathLst>
                <a:path w="1765" h="2246" extrusionOk="0">
                  <a:moveTo>
                    <a:pt x="1551" y="1"/>
                  </a:moveTo>
                  <a:lnTo>
                    <a:pt x="1" y="1123"/>
                  </a:lnTo>
                  <a:lnTo>
                    <a:pt x="1765" y="2246"/>
                  </a:lnTo>
                  <a:lnTo>
                    <a:pt x="1551" y="1"/>
                  </a:lnTo>
                  <a:close/>
                </a:path>
              </a:pathLst>
            </a:custGeom>
            <a:solidFill>
              <a:srgbClr val="77C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93"/>
            <p:cNvSpPr/>
            <p:nvPr/>
          </p:nvSpPr>
          <p:spPr>
            <a:xfrm>
              <a:off x="6210439" y="2485884"/>
              <a:ext cx="973856" cy="1430891"/>
            </a:xfrm>
            <a:custGeom>
              <a:avLst/>
              <a:gdLst/>
              <a:ahLst/>
              <a:cxnLst/>
              <a:rect l="l" t="t" r="r" b="b"/>
              <a:pathLst>
                <a:path w="58054" h="85299" extrusionOk="0">
                  <a:moveTo>
                    <a:pt x="57458" y="0"/>
                  </a:moveTo>
                  <a:cubicBezTo>
                    <a:pt x="57291" y="0"/>
                    <a:pt x="57095" y="55"/>
                    <a:pt x="56878" y="171"/>
                  </a:cubicBezTo>
                  <a:lnTo>
                    <a:pt x="1176" y="32352"/>
                  </a:lnTo>
                  <a:cubicBezTo>
                    <a:pt x="481" y="32780"/>
                    <a:pt x="54" y="33421"/>
                    <a:pt x="0" y="34223"/>
                  </a:cubicBezTo>
                  <a:lnTo>
                    <a:pt x="0" y="84633"/>
                  </a:lnTo>
                  <a:cubicBezTo>
                    <a:pt x="0" y="85061"/>
                    <a:pt x="214" y="85298"/>
                    <a:pt x="562" y="85298"/>
                  </a:cubicBezTo>
                  <a:cubicBezTo>
                    <a:pt x="737" y="85298"/>
                    <a:pt x="945" y="85239"/>
                    <a:pt x="1176" y="85114"/>
                  </a:cubicBezTo>
                  <a:lnTo>
                    <a:pt x="56878" y="52987"/>
                  </a:lnTo>
                  <a:cubicBezTo>
                    <a:pt x="57573" y="52559"/>
                    <a:pt x="58000" y="51864"/>
                    <a:pt x="58054" y="51116"/>
                  </a:cubicBezTo>
                  <a:lnTo>
                    <a:pt x="58054" y="706"/>
                  </a:lnTo>
                  <a:cubicBezTo>
                    <a:pt x="58054" y="265"/>
                    <a:pt x="57826" y="0"/>
                    <a:pt x="57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93"/>
            <p:cNvSpPr/>
            <p:nvPr/>
          </p:nvSpPr>
          <p:spPr>
            <a:xfrm>
              <a:off x="6210439" y="3042042"/>
              <a:ext cx="522810" cy="874934"/>
            </a:xfrm>
            <a:custGeom>
              <a:avLst/>
              <a:gdLst/>
              <a:ahLst/>
              <a:cxnLst/>
              <a:rect l="l" t="t" r="r" b="b"/>
              <a:pathLst>
                <a:path w="31166" h="52157" extrusionOk="0">
                  <a:moveTo>
                    <a:pt x="374" y="0"/>
                  </a:moveTo>
                  <a:cubicBezTo>
                    <a:pt x="161" y="321"/>
                    <a:pt x="0" y="695"/>
                    <a:pt x="0" y="1069"/>
                  </a:cubicBezTo>
                  <a:lnTo>
                    <a:pt x="0" y="51479"/>
                  </a:lnTo>
                  <a:cubicBezTo>
                    <a:pt x="0" y="51931"/>
                    <a:pt x="226" y="52156"/>
                    <a:pt x="560" y="52156"/>
                  </a:cubicBezTo>
                  <a:cubicBezTo>
                    <a:pt x="740" y="52156"/>
                    <a:pt x="952" y="52091"/>
                    <a:pt x="1176" y="51960"/>
                  </a:cubicBezTo>
                  <a:lnTo>
                    <a:pt x="31165" y="34640"/>
                  </a:lnTo>
                  <a:lnTo>
                    <a:pt x="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93"/>
            <p:cNvSpPr/>
            <p:nvPr/>
          </p:nvSpPr>
          <p:spPr>
            <a:xfrm>
              <a:off x="6216713" y="2485884"/>
              <a:ext cx="967582" cy="1137261"/>
            </a:xfrm>
            <a:custGeom>
              <a:avLst/>
              <a:gdLst/>
              <a:ahLst/>
              <a:cxnLst/>
              <a:rect l="l" t="t" r="r" b="b"/>
              <a:pathLst>
                <a:path w="57680" h="67795" extrusionOk="0">
                  <a:moveTo>
                    <a:pt x="57084" y="0"/>
                  </a:moveTo>
                  <a:cubicBezTo>
                    <a:pt x="56917" y="0"/>
                    <a:pt x="56721" y="55"/>
                    <a:pt x="56504" y="171"/>
                  </a:cubicBezTo>
                  <a:lnTo>
                    <a:pt x="802" y="32352"/>
                  </a:lnTo>
                  <a:cubicBezTo>
                    <a:pt x="481" y="32566"/>
                    <a:pt x="161" y="32833"/>
                    <a:pt x="0" y="33154"/>
                  </a:cubicBezTo>
                  <a:lnTo>
                    <a:pt x="30791" y="67794"/>
                  </a:lnTo>
                  <a:lnTo>
                    <a:pt x="56504" y="52987"/>
                  </a:lnTo>
                  <a:cubicBezTo>
                    <a:pt x="57145" y="52559"/>
                    <a:pt x="57626" y="51864"/>
                    <a:pt x="57680" y="51116"/>
                  </a:cubicBezTo>
                  <a:lnTo>
                    <a:pt x="57680" y="706"/>
                  </a:lnTo>
                  <a:cubicBezTo>
                    <a:pt x="57680" y="265"/>
                    <a:pt x="57452" y="0"/>
                    <a:pt x="57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93"/>
            <p:cNvSpPr/>
            <p:nvPr/>
          </p:nvSpPr>
          <p:spPr>
            <a:xfrm>
              <a:off x="6240030" y="2504487"/>
              <a:ext cx="973856" cy="1431109"/>
            </a:xfrm>
            <a:custGeom>
              <a:avLst/>
              <a:gdLst/>
              <a:ahLst/>
              <a:cxnLst/>
              <a:rect l="l" t="t" r="r" b="b"/>
              <a:pathLst>
                <a:path w="58054" h="85312" extrusionOk="0">
                  <a:moveTo>
                    <a:pt x="57507" y="1"/>
                  </a:moveTo>
                  <a:cubicBezTo>
                    <a:pt x="57341" y="1"/>
                    <a:pt x="57145" y="60"/>
                    <a:pt x="56931" y="185"/>
                  </a:cubicBezTo>
                  <a:lnTo>
                    <a:pt x="1176" y="32366"/>
                  </a:lnTo>
                  <a:cubicBezTo>
                    <a:pt x="535" y="32740"/>
                    <a:pt x="107" y="33435"/>
                    <a:pt x="0" y="34237"/>
                  </a:cubicBezTo>
                  <a:lnTo>
                    <a:pt x="0" y="84647"/>
                  </a:lnTo>
                  <a:cubicBezTo>
                    <a:pt x="0" y="85074"/>
                    <a:pt x="238" y="85312"/>
                    <a:pt x="586" y="85312"/>
                  </a:cubicBezTo>
                  <a:cubicBezTo>
                    <a:pt x="760" y="85312"/>
                    <a:pt x="962" y="85252"/>
                    <a:pt x="1176" y="85128"/>
                  </a:cubicBezTo>
                  <a:lnTo>
                    <a:pt x="56931" y="53000"/>
                  </a:lnTo>
                  <a:cubicBezTo>
                    <a:pt x="57573" y="52573"/>
                    <a:pt x="58000" y="51878"/>
                    <a:pt x="58054" y="51129"/>
                  </a:cubicBezTo>
                  <a:lnTo>
                    <a:pt x="58054" y="666"/>
                  </a:lnTo>
                  <a:cubicBezTo>
                    <a:pt x="58054" y="238"/>
                    <a:pt x="57840" y="1"/>
                    <a:pt x="57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93"/>
            <p:cNvSpPr/>
            <p:nvPr/>
          </p:nvSpPr>
          <p:spPr>
            <a:xfrm>
              <a:off x="6273211" y="2582910"/>
              <a:ext cx="908400" cy="1274279"/>
            </a:xfrm>
            <a:custGeom>
              <a:avLst/>
              <a:gdLst/>
              <a:ahLst/>
              <a:cxnLst/>
              <a:rect l="l" t="t" r="r" b="b"/>
              <a:pathLst>
                <a:path w="54152" h="75963" extrusionOk="0">
                  <a:moveTo>
                    <a:pt x="54152" y="0"/>
                  </a:moveTo>
                  <a:lnTo>
                    <a:pt x="0" y="31273"/>
                  </a:lnTo>
                  <a:lnTo>
                    <a:pt x="0" y="75962"/>
                  </a:lnTo>
                  <a:lnTo>
                    <a:pt x="54152" y="44690"/>
                  </a:lnTo>
                  <a:lnTo>
                    <a:pt x="54152" y="0"/>
                  </a:lnTo>
                  <a:close/>
                </a:path>
              </a:pathLst>
            </a:custGeom>
            <a:solidFill>
              <a:srgbClr val="6A2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93"/>
            <p:cNvSpPr/>
            <p:nvPr/>
          </p:nvSpPr>
          <p:spPr>
            <a:xfrm>
              <a:off x="6273211" y="2582910"/>
              <a:ext cx="908400" cy="1274279"/>
            </a:xfrm>
            <a:custGeom>
              <a:avLst/>
              <a:gdLst/>
              <a:ahLst/>
              <a:cxnLst/>
              <a:rect l="l" t="t" r="r" b="b"/>
              <a:pathLst>
                <a:path w="54152" h="75963" extrusionOk="0">
                  <a:moveTo>
                    <a:pt x="54152" y="0"/>
                  </a:moveTo>
                  <a:lnTo>
                    <a:pt x="53136" y="588"/>
                  </a:lnTo>
                  <a:lnTo>
                    <a:pt x="53136" y="44102"/>
                  </a:lnTo>
                  <a:lnTo>
                    <a:pt x="0" y="74786"/>
                  </a:lnTo>
                  <a:lnTo>
                    <a:pt x="0" y="75962"/>
                  </a:lnTo>
                  <a:lnTo>
                    <a:pt x="54152" y="44690"/>
                  </a:lnTo>
                  <a:lnTo>
                    <a:pt x="541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93"/>
            <p:cNvSpPr/>
            <p:nvPr/>
          </p:nvSpPr>
          <p:spPr>
            <a:xfrm>
              <a:off x="7181594" y="2582910"/>
              <a:ext cx="17" cy="749692"/>
            </a:xfrm>
            <a:custGeom>
              <a:avLst/>
              <a:gdLst/>
              <a:ahLst/>
              <a:cxnLst/>
              <a:rect l="l" t="t" r="r" b="b"/>
              <a:pathLst>
                <a:path w="1" h="44691" extrusionOk="0">
                  <a:moveTo>
                    <a:pt x="1" y="0"/>
                  </a:moveTo>
                  <a:lnTo>
                    <a:pt x="1" y="44690"/>
                  </a:lnTo>
                </a:path>
              </a:pathLst>
            </a:custGeom>
            <a:solidFill>
              <a:srgbClr val="FCE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93"/>
            <p:cNvSpPr/>
            <p:nvPr/>
          </p:nvSpPr>
          <p:spPr>
            <a:xfrm>
              <a:off x="6711710" y="2794460"/>
              <a:ext cx="31403" cy="37190"/>
            </a:xfrm>
            <a:custGeom>
              <a:avLst/>
              <a:gdLst/>
              <a:ahLst/>
              <a:cxnLst/>
              <a:rect l="l" t="t" r="r" b="b"/>
              <a:pathLst>
                <a:path w="1872" h="2217" extrusionOk="0">
                  <a:moveTo>
                    <a:pt x="1413" y="1"/>
                  </a:moveTo>
                  <a:cubicBezTo>
                    <a:pt x="1267" y="1"/>
                    <a:pt x="1094" y="54"/>
                    <a:pt x="909" y="166"/>
                  </a:cubicBezTo>
                  <a:cubicBezTo>
                    <a:pt x="375" y="486"/>
                    <a:pt x="54" y="1021"/>
                    <a:pt x="0" y="1662"/>
                  </a:cubicBezTo>
                  <a:cubicBezTo>
                    <a:pt x="0" y="2026"/>
                    <a:pt x="199" y="2217"/>
                    <a:pt x="477" y="2217"/>
                  </a:cubicBezTo>
                  <a:cubicBezTo>
                    <a:pt x="608" y="2217"/>
                    <a:pt x="756" y="2175"/>
                    <a:pt x="909" y="2090"/>
                  </a:cubicBezTo>
                  <a:cubicBezTo>
                    <a:pt x="1444" y="1716"/>
                    <a:pt x="1818" y="1181"/>
                    <a:pt x="1871" y="540"/>
                  </a:cubicBezTo>
                  <a:cubicBezTo>
                    <a:pt x="1871" y="190"/>
                    <a:pt x="1689"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93"/>
            <p:cNvSpPr/>
            <p:nvPr/>
          </p:nvSpPr>
          <p:spPr>
            <a:xfrm>
              <a:off x="7868497" y="3769289"/>
              <a:ext cx="28702" cy="33198"/>
            </a:xfrm>
            <a:custGeom>
              <a:avLst/>
              <a:gdLst/>
              <a:ahLst/>
              <a:cxnLst/>
              <a:rect l="l" t="t" r="r" b="b"/>
              <a:pathLst>
                <a:path w="1711" h="1979" extrusionOk="0">
                  <a:moveTo>
                    <a:pt x="1711" y="1"/>
                  </a:moveTo>
                  <a:lnTo>
                    <a:pt x="0" y="963"/>
                  </a:lnTo>
                  <a:lnTo>
                    <a:pt x="1711" y="1978"/>
                  </a:lnTo>
                  <a:lnTo>
                    <a:pt x="1711" y="1"/>
                  </a:lnTo>
                  <a:close/>
                </a:path>
              </a:pathLst>
            </a:custGeom>
            <a:solidFill>
              <a:srgbClr val="60BC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93"/>
            <p:cNvSpPr/>
            <p:nvPr/>
          </p:nvSpPr>
          <p:spPr>
            <a:xfrm>
              <a:off x="6258852" y="3939672"/>
              <a:ext cx="45762" cy="33198"/>
            </a:xfrm>
            <a:custGeom>
              <a:avLst/>
              <a:gdLst/>
              <a:ahLst/>
              <a:cxnLst/>
              <a:rect l="l" t="t" r="r" b="b"/>
              <a:pathLst>
                <a:path w="2728" h="1979" extrusionOk="0">
                  <a:moveTo>
                    <a:pt x="1" y="0"/>
                  </a:moveTo>
                  <a:lnTo>
                    <a:pt x="1" y="1978"/>
                  </a:lnTo>
                  <a:lnTo>
                    <a:pt x="2727" y="54"/>
                  </a:lnTo>
                  <a:lnTo>
                    <a:pt x="1"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93"/>
            <p:cNvSpPr/>
            <p:nvPr/>
          </p:nvSpPr>
          <p:spPr>
            <a:xfrm>
              <a:off x="6256168" y="3416024"/>
              <a:ext cx="1643732" cy="943678"/>
            </a:xfrm>
            <a:custGeom>
              <a:avLst/>
              <a:gdLst/>
              <a:ahLst/>
              <a:cxnLst/>
              <a:rect l="l" t="t" r="r" b="b"/>
              <a:pathLst>
                <a:path w="97987" h="56255" extrusionOk="0">
                  <a:moveTo>
                    <a:pt x="57636" y="1"/>
                  </a:moveTo>
                  <a:cubicBezTo>
                    <a:pt x="57215" y="1"/>
                    <a:pt x="56808" y="110"/>
                    <a:pt x="56450" y="318"/>
                  </a:cubicBezTo>
                  <a:lnTo>
                    <a:pt x="695" y="32499"/>
                  </a:lnTo>
                  <a:cubicBezTo>
                    <a:pt x="54" y="32873"/>
                    <a:pt x="0" y="33408"/>
                    <a:pt x="535" y="33782"/>
                  </a:cubicBezTo>
                  <a:lnTo>
                    <a:pt x="39398" y="56020"/>
                  </a:lnTo>
                  <a:cubicBezTo>
                    <a:pt x="39732" y="56174"/>
                    <a:pt x="40091" y="56254"/>
                    <a:pt x="40445" y="56254"/>
                  </a:cubicBezTo>
                  <a:cubicBezTo>
                    <a:pt x="40827" y="56254"/>
                    <a:pt x="41203" y="56161"/>
                    <a:pt x="41536" y="55967"/>
                  </a:cubicBezTo>
                  <a:lnTo>
                    <a:pt x="97291" y="23786"/>
                  </a:lnTo>
                  <a:cubicBezTo>
                    <a:pt x="97933" y="23412"/>
                    <a:pt x="97986" y="22824"/>
                    <a:pt x="97452" y="22503"/>
                  </a:cubicBezTo>
                  <a:lnTo>
                    <a:pt x="58642" y="211"/>
                  </a:lnTo>
                  <a:cubicBezTo>
                    <a:pt x="58311" y="69"/>
                    <a:pt x="57969" y="1"/>
                    <a:pt x="57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93"/>
            <p:cNvSpPr/>
            <p:nvPr/>
          </p:nvSpPr>
          <p:spPr>
            <a:xfrm>
              <a:off x="6783440" y="3416024"/>
              <a:ext cx="1116460" cy="943325"/>
            </a:xfrm>
            <a:custGeom>
              <a:avLst/>
              <a:gdLst/>
              <a:ahLst/>
              <a:cxnLst/>
              <a:rect l="l" t="t" r="r" b="b"/>
              <a:pathLst>
                <a:path w="66555" h="56234" extrusionOk="0">
                  <a:moveTo>
                    <a:pt x="26204" y="1"/>
                  </a:moveTo>
                  <a:cubicBezTo>
                    <a:pt x="25783" y="1"/>
                    <a:pt x="25376" y="110"/>
                    <a:pt x="25018" y="318"/>
                  </a:cubicBezTo>
                  <a:lnTo>
                    <a:pt x="1" y="14752"/>
                  </a:lnTo>
                  <a:lnTo>
                    <a:pt x="8875" y="56234"/>
                  </a:lnTo>
                  <a:cubicBezTo>
                    <a:pt x="9302" y="56234"/>
                    <a:pt x="9730" y="56127"/>
                    <a:pt x="10104" y="55967"/>
                  </a:cubicBezTo>
                  <a:lnTo>
                    <a:pt x="65806" y="23786"/>
                  </a:lnTo>
                  <a:cubicBezTo>
                    <a:pt x="66501" y="23412"/>
                    <a:pt x="66554" y="22824"/>
                    <a:pt x="66020" y="22503"/>
                  </a:cubicBezTo>
                  <a:lnTo>
                    <a:pt x="27210" y="211"/>
                  </a:lnTo>
                  <a:cubicBezTo>
                    <a:pt x="26879" y="69"/>
                    <a:pt x="26537" y="1"/>
                    <a:pt x="2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93"/>
            <p:cNvSpPr/>
            <p:nvPr/>
          </p:nvSpPr>
          <p:spPr>
            <a:xfrm>
              <a:off x="6256168" y="3663472"/>
              <a:ext cx="676150" cy="696112"/>
            </a:xfrm>
            <a:custGeom>
              <a:avLst/>
              <a:gdLst/>
              <a:ahLst/>
              <a:cxnLst/>
              <a:rect l="l" t="t" r="r" b="b"/>
              <a:pathLst>
                <a:path w="40307" h="41497" extrusionOk="0">
                  <a:moveTo>
                    <a:pt x="31433" y="1"/>
                  </a:moveTo>
                  <a:lnTo>
                    <a:pt x="695" y="17748"/>
                  </a:lnTo>
                  <a:cubicBezTo>
                    <a:pt x="54" y="18122"/>
                    <a:pt x="0" y="18657"/>
                    <a:pt x="535" y="19031"/>
                  </a:cubicBezTo>
                  <a:lnTo>
                    <a:pt x="39344" y="41269"/>
                  </a:lnTo>
                  <a:cubicBezTo>
                    <a:pt x="39608" y="41401"/>
                    <a:pt x="39872" y="41497"/>
                    <a:pt x="40136" y="41497"/>
                  </a:cubicBezTo>
                  <a:cubicBezTo>
                    <a:pt x="40193" y="41497"/>
                    <a:pt x="40250" y="41492"/>
                    <a:pt x="40307" y="41483"/>
                  </a:cubicBezTo>
                  <a:lnTo>
                    <a:pt x="314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93"/>
            <p:cNvSpPr/>
            <p:nvPr/>
          </p:nvSpPr>
          <p:spPr>
            <a:xfrm>
              <a:off x="6256168" y="3382843"/>
              <a:ext cx="1643732" cy="943275"/>
            </a:xfrm>
            <a:custGeom>
              <a:avLst/>
              <a:gdLst/>
              <a:ahLst/>
              <a:cxnLst/>
              <a:rect l="l" t="t" r="r" b="b"/>
              <a:pathLst>
                <a:path w="97987" h="56231" extrusionOk="0">
                  <a:moveTo>
                    <a:pt x="57658" y="1"/>
                  </a:moveTo>
                  <a:cubicBezTo>
                    <a:pt x="57232" y="1"/>
                    <a:pt x="56808" y="110"/>
                    <a:pt x="56450" y="318"/>
                  </a:cubicBezTo>
                  <a:lnTo>
                    <a:pt x="695" y="32446"/>
                  </a:lnTo>
                  <a:cubicBezTo>
                    <a:pt x="54" y="32820"/>
                    <a:pt x="0" y="33408"/>
                    <a:pt x="535" y="33729"/>
                  </a:cubicBezTo>
                  <a:lnTo>
                    <a:pt x="39398" y="56020"/>
                  </a:lnTo>
                  <a:cubicBezTo>
                    <a:pt x="39705" y="56162"/>
                    <a:pt x="40034" y="56231"/>
                    <a:pt x="40360" y="56231"/>
                  </a:cubicBezTo>
                  <a:cubicBezTo>
                    <a:pt x="40771" y="56231"/>
                    <a:pt x="41179" y="56122"/>
                    <a:pt x="41536" y="55913"/>
                  </a:cubicBezTo>
                  <a:lnTo>
                    <a:pt x="97291" y="23732"/>
                  </a:lnTo>
                  <a:cubicBezTo>
                    <a:pt x="97933" y="23358"/>
                    <a:pt x="97986" y="22824"/>
                    <a:pt x="97452" y="22503"/>
                  </a:cubicBezTo>
                  <a:lnTo>
                    <a:pt x="58642" y="212"/>
                  </a:lnTo>
                  <a:cubicBezTo>
                    <a:pt x="58335" y="70"/>
                    <a:pt x="57996" y="1"/>
                    <a:pt x="576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93"/>
            <p:cNvSpPr/>
            <p:nvPr/>
          </p:nvSpPr>
          <p:spPr>
            <a:xfrm>
              <a:off x="7146618" y="3893927"/>
              <a:ext cx="313877" cy="179862"/>
            </a:xfrm>
            <a:custGeom>
              <a:avLst/>
              <a:gdLst/>
              <a:ahLst/>
              <a:cxnLst/>
              <a:rect l="l" t="t" r="r" b="b"/>
              <a:pathLst>
                <a:path w="18711" h="10722" extrusionOk="0">
                  <a:moveTo>
                    <a:pt x="17160" y="1"/>
                  </a:moveTo>
                  <a:lnTo>
                    <a:pt x="1" y="9944"/>
                  </a:lnTo>
                  <a:lnTo>
                    <a:pt x="1177" y="10585"/>
                  </a:lnTo>
                  <a:cubicBezTo>
                    <a:pt x="1364" y="10679"/>
                    <a:pt x="1562" y="10722"/>
                    <a:pt x="1761" y="10722"/>
                  </a:cubicBezTo>
                  <a:cubicBezTo>
                    <a:pt x="2016" y="10722"/>
                    <a:pt x="2273" y="10652"/>
                    <a:pt x="2513" y="10532"/>
                  </a:cubicBezTo>
                  <a:lnTo>
                    <a:pt x="18229" y="1444"/>
                  </a:lnTo>
                  <a:cubicBezTo>
                    <a:pt x="18657" y="1230"/>
                    <a:pt x="18710" y="910"/>
                    <a:pt x="18336" y="696"/>
                  </a:cubicBezTo>
                  <a:lnTo>
                    <a:pt x="17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93"/>
            <p:cNvSpPr/>
            <p:nvPr/>
          </p:nvSpPr>
          <p:spPr>
            <a:xfrm>
              <a:off x="7029143" y="3827682"/>
              <a:ext cx="397282" cy="228576"/>
            </a:xfrm>
            <a:custGeom>
              <a:avLst/>
              <a:gdLst/>
              <a:ahLst/>
              <a:cxnLst/>
              <a:rect l="l" t="t" r="r" b="b"/>
              <a:pathLst>
                <a:path w="23683" h="13626" extrusionOk="0">
                  <a:moveTo>
                    <a:pt x="16904" y="0"/>
                  </a:moveTo>
                  <a:cubicBezTo>
                    <a:pt x="16665" y="0"/>
                    <a:pt x="16424" y="67"/>
                    <a:pt x="16198" y="208"/>
                  </a:cubicBezTo>
                  <a:lnTo>
                    <a:pt x="482" y="9296"/>
                  </a:lnTo>
                  <a:cubicBezTo>
                    <a:pt x="54" y="9509"/>
                    <a:pt x="1" y="9830"/>
                    <a:pt x="375" y="10044"/>
                  </a:cubicBezTo>
                  <a:lnTo>
                    <a:pt x="6523" y="13626"/>
                  </a:lnTo>
                  <a:lnTo>
                    <a:pt x="23682" y="3683"/>
                  </a:lnTo>
                  <a:lnTo>
                    <a:pt x="17535" y="155"/>
                  </a:lnTo>
                  <a:cubicBezTo>
                    <a:pt x="17333" y="54"/>
                    <a:pt x="17119" y="0"/>
                    <a:pt x="16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93"/>
            <p:cNvSpPr/>
            <p:nvPr/>
          </p:nvSpPr>
          <p:spPr>
            <a:xfrm>
              <a:off x="7161867" y="3453633"/>
              <a:ext cx="129151" cy="74447"/>
            </a:xfrm>
            <a:custGeom>
              <a:avLst/>
              <a:gdLst/>
              <a:ahLst/>
              <a:cxnLst/>
              <a:rect l="l" t="t" r="r" b="b"/>
              <a:pathLst>
                <a:path w="7699" h="4438" extrusionOk="0">
                  <a:moveTo>
                    <a:pt x="4491" y="1"/>
                  </a:moveTo>
                  <a:lnTo>
                    <a:pt x="0" y="2567"/>
                  </a:lnTo>
                  <a:lnTo>
                    <a:pt x="3208" y="4438"/>
                  </a:lnTo>
                  <a:lnTo>
                    <a:pt x="7698" y="1818"/>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93"/>
            <p:cNvSpPr/>
            <p:nvPr/>
          </p:nvSpPr>
          <p:spPr>
            <a:xfrm>
              <a:off x="7181594" y="3493994"/>
              <a:ext cx="179358" cy="104039"/>
            </a:xfrm>
            <a:custGeom>
              <a:avLst/>
              <a:gdLst/>
              <a:ahLst/>
              <a:cxnLst/>
              <a:rect l="l" t="t" r="r" b="b"/>
              <a:pathLst>
                <a:path w="10692" h="6202" extrusionOk="0">
                  <a:moveTo>
                    <a:pt x="7484" y="0"/>
                  </a:moveTo>
                  <a:lnTo>
                    <a:pt x="1" y="4330"/>
                  </a:lnTo>
                  <a:lnTo>
                    <a:pt x="3208" y="6201"/>
                  </a:lnTo>
                  <a:lnTo>
                    <a:pt x="10692" y="1871"/>
                  </a:lnTo>
                  <a:lnTo>
                    <a:pt x="74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93"/>
            <p:cNvSpPr/>
            <p:nvPr/>
          </p:nvSpPr>
          <p:spPr>
            <a:xfrm>
              <a:off x="7083846" y="3577383"/>
              <a:ext cx="132741" cy="77148"/>
            </a:xfrm>
            <a:custGeom>
              <a:avLst/>
              <a:gdLst/>
              <a:ahLst/>
              <a:cxnLst/>
              <a:rect l="l" t="t" r="r" b="b"/>
              <a:pathLst>
                <a:path w="7913" h="4599" extrusionOk="0">
                  <a:moveTo>
                    <a:pt x="4758" y="1"/>
                  </a:moveTo>
                  <a:lnTo>
                    <a:pt x="1" y="2727"/>
                  </a:lnTo>
                  <a:lnTo>
                    <a:pt x="3208" y="4598"/>
                  </a:lnTo>
                  <a:lnTo>
                    <a:pt x="7912" y="1872"/>
                  </a:lnTo>
                  <a:lnTo>
                    <a:pt x="47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93"/>
            <p:cNvSpPr/>
            <p:nvPr/>
          </p:nvSpPr>
          <p:spPr>
            <a:xfrm>
              <a:off x="6986099" y="3633881"/>
              <a:ext cx="132741" cy="77131"/>
            </a:xfrm>
            <a:custGeom>
              <a:avLst/>
              <a:gdLst/>
              <a:ahLst/>
              <a:cxnLst/>
              <a:rect l="l" t="t" r="r" b="b"/>
              <a:pathLst>
                <a:path w="7913" h="4598" extrusionOk="0">
                  <a:moveTo>
                    <a:pt x="4705" y="1"/>
                  </a:moveTo>
                  <a:lnTo>
                    <a:pt x="1" y="2727"/>
                  </a:lnTo>
                  <a:lnTo>
                    <a:pt x="3208" y="4598"/>
                  </a:lnTo>
                  <a:lnTo>
                    <a:pt x="7913"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93"/>
            <p:cNvSpPr/>
            <p:nvPr/>
          </p:nvSpPr>
          <p:spPr>
            <a:xfrm>
              <a:off x="6887462" y="3691268"/>
              <a:ext cx="132741" cy="76242"/>
            </a:xfrm>
            <a:custGeom>
              <a:avLst/>
              <a:gdLst/>
              <a:ahLst/>
              <a:cxnLst/>
              <a:rect l="l" t="t" r="r" b="b"/>
              <a:pathLst>
                <a:path w="7913" h="4545" extrusionOk="0">
                  <a:moveTo>
                    <a:pt x="4705" y="1"/>
                  </a:moveTo>
                  <a:lnTo>
                    <a:pt x="1" y="2727"/>
                  </a:lnTo>
                  <a:lnTo>
                    <a:pt x="3208" y="4545"/>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93"/>
            <p:cNvSpPr/>
            <p:nvPr/>
          </p:nvSpPr>
          <p:spPr>
            <a:xfrm>
              <a:off x="6788825" y="3747766"/>
              <a:ext cx="132741" cy="77131"/>
            </a:xfrm>
            <a:custGeom>
              <a:avLst/>
              <a:gdLst/>
              <a:ahLst/>
              <a:cxnLst/>
              <a:rect l="l" t="t" r="r" b="b"/>
              <a:pathLst>
                <a:path w="7913" h="4598" extrusionOk="0">
                  <a:moveTo>
                    <a:pt x="4705" y="1"/>
                  </a:moveTo>
                  <a:lnTo>
                    <a:pt x="1"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93"/>
            <p:cNvSpPr/>
            <p:nvPr/>
          </p:nvSpPr>
          <p:spPr>
            <a:xfrm>
              <a:off x="6691077" y="3805154"/>
              <a:ext cx="132741" cy="76242"/>
            </a:xfrm>
            <a:custGeom>
              <a:avLst/>
              <a:gdLst/>
              <a:ahLst/>
              <a:cxnLst/>
              <a:rect l="l" t="t" r="r" b="b"/>
              <a:pathLst>
                <a:path w="7913" h="4545" extrusionOk="0">
                  <a:moveTo>
                    <a:pt x="4705" y="1"/>
                  </a:moveTo>
                  <a:lnTo>
                    <a:pt x="1" y="2674"/>
                  </a:lnTo>
                  <a:lnTo>
                    <a:pt x="3155" y="4545"/>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93"/>
            <p:cNvSpPr/>
            <p:nvPr/>
          </p:nvSpPr>
          <p:spPr>
            <a:xfrm>
              <a:off x="6592440" y="3861652"/>
              <a:ext cx="132741" cy="76242"/>
            </a:xfrm>
            <a:custGeom>
              <a:avLst/>
              <a:gdLst/>
              <a:ahLst/>
              <a:cxnLst/>
              <a:rect l="l" t="t" r="r" b="b"/>
              <a:pathLst>
                <a:path w="7913" h="4545" extrusionOk="0">
                  <a:moveTo>
                    <a:pt x="4705" y="1"/>
                  </a:moveTo>
                  <a:lnTo>
                    <a:pt x="1" y="2727"/>
                  </a:lnTo>
                  <a:lnTo>
                    <a:pt x="3208" y="4544"/>
                  </a:lnTo>
                  <a:lnTo>
                    <a:pt x="7912" y="1818"/>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93"/>
            <p:cNvSpPr/>
            <p:nvPr/>
          </p:nvSpPr>
          <p:spPr>
            <a:xfrm>
              <a:off x="6452553" y="3918150"/>
              <a:ext cx="173974" cy="100449"/>
            </a:xfrm>
            <a:custGeom>
              <a:avLst/>
              <a:gdLst/>
              <a:ahLst/>
              <a:cxnLst/>
              <a:rect l="l" t="t" r="r" b="b"/>
              <a:pathLst>
                <a:path w="10371" h="5988" extrusionOk="0">
                  <a:moveTo>
                    <a:pt x="7164" y="0"/>
                  </a:moveTo>
                  <a:lnTo>
                    <a:pt x="0" y="4170"/>
                  </a:lnTo>
                  <a:lnTo>
                    <a:pt x="3208" y="5987"/>
                  </a:lnTo>
                  <a:lnTo>
                    <a:pt x="10371" y="1871"/>
                  </a:lnTo>
                  <a:lnTo>
                    <a:pt x="7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93"/>
            <p:cNvSpPr/>
            <p:nvPr/>
          </p:nvSpPr>
          <p:spPr>
            <a:xfrm>
              <a:off x="7201322" y="3534338"/>
              <a:ext cx="229583" cy="132741"/>
            </a:xfrm>
            <a:custGeom>
              <a:avLst/>
              <a:gdLst/>
              <a:ahLst/>
              <a:cxnLst/>
              <a:rect l="l" t="t" r="r" b="b"/>
              <a:pathLst>
                <a:path w="13686" h="7913" extrusionOk="0">
                  <a:moveTo>
                    <a:pt x="10478" y="1"/>
                  </a:moveTo>
                  <a:lnTo>
                    <a:pt x="1" y="6095"/>
                  </a:lnTo>
                  <a:lnTo>
                    <a:pt x="3208" y="7912"/>
                  </a:lnTo>
                  <a:lnTo>
                    <a:pt x="13685" y="1872"/>
                  </a:lnTo>
                  <a:lnTo>
                    <a:pt x="104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93"/>
            <p:cNvSpPr/>
            <p:nvPr/>
          </p:nvSpPr>
          <p:spPr>
            <a:xfrm>
              <a:off x="7103574" y="3647334"/>
              <a:ext cx="132741" cy="76242"/>
            </a:xfrm>
            <a:custGeom>
              <a:avLst/>
              <a:gdLst/>
              <a:ahLst/>
              <a:cxnLst/>
              <a:rect l="l" t="t" r="r" b="b"/>
              <a:pathLst>
                <a:path w="7913" h="4545" extrusionOk="0">
                  <a:moveTo>
                    <a:pt x="4705" y="0"/>
                  </a:moveTo>
                  <a:lnTo>
                    <a:pt x="1" y="2727"/>
                  </a:lnTo>
                  <a:lnTo>
                    <a:pt x="3208" y="4544"/>
                  </a:lnTo>
                  <a:lnTo>
                    <a:pt x="7912" y="1818"/>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93"/>
            <p:cNvSpPr/>
            <p:nvPr/>
          </p:nvSpPr>
          <p:spPr>
            <a:xfrm>
              <a:off x="7004937" y="3703833"/>
              <a:ext cx="132741" cy="77131"/>
            </a:xfrm>
            <a:custGeom>
              <a:avLst/>
              <a:gdLst/>
              <a:ahLst/>
              <a:cxnLst/>
              <a:rect l="l" t="t" r="r" b="b"/>
              <a:pathLst>
                <a:path w="7913" h="4598" extrusionOk="0">
                  <a:moveTo>
                    <a:pt x="4705" y="0"/>
                  </a:moveTo>
                  <a:lnTo>
                    <a:pt x="1" y="2726"/>
                  </a:lnTo>
                  <a:lnTo>
                    <a:pt x="3208" y="4597"/>
                  </a:lnTo>
                  <a:lnTo>
                    <a:pt x="7912" y="1871"/>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93"/>
            <p:cNvSpPr/>
            <p:nvPr/>
          </p:nvSpPr>
          <p:spPr>
            <a:xfrm>
              <a:off x="6906300" y="3760314"/>
              <a:ext cx="132724" cy="77148"/>
            </a:xfrm>
            <a:custGeom>
              <a:avLst/>
              <a:gdLst/>
              <a:ahLst/>
              <a:cxnLst/>
              <a:rect l="l" t="t" r="r" b="b"/>
              <a:pathLst>
                <a:path w="7912" h="4599" extrusionOk="0">
                  <a:moveTo>
                    <a:pt x="4705" y="1"/>
                  </a:moveTo>
                  <a:lnTo>
                    <a:pt x="0"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93"/>
            <p:cNvSpPr/>
            <p:nvPr/>
          </p:nvSpPr>
          <p:spPr>
            <a:xfrm>
              <a:off x="6808552" y="3817718"/>
              <a:ext cx="132741" cy="76226"/>
            </a:xfrm>
            <a:custGeom>
              <a:avLst/>
              <a:gdLst/>
              <a:ahLst/>
              <a:cxnLst/>
              <a:rect l="l" t="t" r="r" b="b"/>
              <a:pathLst>
                <a:path w="7913" h="4544" extrusionOk="0">
                  <a:moveTo>
                    <a:pt x="4705" y="0"/>
                  </a:moveTo>
                  <a:lnTo>
                    <a:pt x="1" y="2726"/>
                  </a:lnTo>
                  <a:lnTo>
                    <a:pt x="3208" y="4544"/>
                  </a:lnTo>
                  <a:lnTo>
                    <a:pt x="7912" y="1818"/>
                  </a:lnTo>
                  <a:lnTo>
                    <a:pt x="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93"/>
            <p:cNvSpPr/>
            <p:nvPr/>
          </p:nvSpPr>
          <p:spPr>
            <a:xfrm>
              <a:off x="6709915" y="3874199"/>
              <a:ext cx="132724" cy="77148"/>
            </a:xfrm>
            <a:custGeom>
              <a:avLst/>
              <a:gdLst/>
              <a:ahLst/>
              <a:cxnLst/>
              <a:rect l="l" t="t" r="r" b="b"/>
              <a:pathLst>
                <a:path w="7912" h="4599" extrusionOk="0">
                  <a:moveTo>
                    <a:pt x="4705" y="1"/>
                  </a:moveTo>
                  <a:lnTo>
                    <a:pt x="0" y="2727"/>
                  </a:lnTo>
                  <a:lnTo>
                    <a:pt x="3208" y="4598"/>
                  </a:lnTo>
                  <a:lnTo>
                    <a:pt x="7912" y="1872"/>
                  </a:lnTo>
                  <a:lnTo>
                    <a:pt x="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93"/>
            <p:cNvSpPr/>
            <p:nvPr/>
          </p:nvSpPr>
          <p:spPr>
            <a:xfrm>
              <a:off x="6522488" y="3931603"/>
              <a:ext cx="221514" cy="127339"/>
            </a:xfrm>
            <a:custGeom>
              <a:avLst/>
              <a:gdLst/>
              <a:ahLst/>
              <a:cxnLst/>
              <a:rect l="l" t="t" r="r" b="b"/>
              <a:pathLst>
                <a:path w="13205" h="7591" extrusionOk="0">
                  <a:moveTo>
                    <a:pt x="9997" y="0"/>
                  </a:moveTo>
                  <a:lnTo>
                    <a:pt x="1" y="5773"/>
                  </a:lnTo>
                  <a:lnTo>
                    <a:pt x="3155" y="7591"/>
                  </a:lnTo>
                  <a:lnTo>
                    <a:pt x="13205" y="1818"/>
                  </a:lnTo>
                  <a:lnTo>
                    <a:pt x="9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93"/>
            <p:cNvSpPr/>
            <p:nvPr/>
          </p:nvSpPr>
          <p:spPr>
            <a:xfrm>
              <a:off x="6878504" y="3687678"/>
              <a:ext cx="427746" cy="246626"/>
            </a:xfrm>
            <a:custGeom>
              <a:avLst/>
              <a:gdLst/>
              <a:ahLst/>
              <a:cxnLst/>
              <a:rect l="l" t="t" r="r" b="b"/>
              <a:pathLst>
                <a:path w="25499" h="14702" extrusionOk="0">
                  <a:moveTo>
                    <a:pt x="22292" y="1"/>
                  </a:moveTo>
                  <a:lnTo>
                    <a:pt x="0" y="12884"/>
                  </a:lnTo>
                  <a:lnTo>
                    <a:pt x="3208" y="14702"/>
                  </a:lnTo>
                  <a:lnTo>
                    <a:pt x="25499" y="1872"/>
                  </a:lnTo>
                  <a:lnTo>
                    <a:pt x="22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93"/>
            <p:cNvSpPr/>
            <p:nvPr/>
          </p:nvSpPr>
          <p:spPr>
            <a:xfrm>
              <a:off x="7064119" y="3510132"/>
              <a:ext cx="129151" cy="74447"/>
            </a:xfrm>
            <a:custGeom>
              <a:avLst/>
              <a:gdLst/>
              <a:ahLst/>
              <a:cxnLst/>
              <a:rect l="l" t="t" r="r" b="b"/>
              <a:pathLst>
                <a:path w="7699" h="4438" extrusionOk="0">
                  <a:moveTo>
                    <a:pt x="4491" y="1"/>
                  </a:moveTo>
                  <a:lnTo>
                    <a:pt x="1" y="2566"/>
                  </a:lnTo>
                  <a:lnTo>
                    <a:pt x="3208" y="4437"/>
                  </a:lnTo>
                  <a:lnTo>
                    <a:pt x="7698" y="1818"/>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93"/>
            <p:cNvSpPr/>
            <p:nvPr/>
          </p:nvSpPr>
          <p:spPr>
            <a:xfrm>
              <a:off x="7372595" y="3574699"/>
              <a:ext cx="129151" cy="74447"/>
            </a:xfrm>
            <a:custGeom>
              <a:avLst/>
              <a:gdLst/>
              <a:ahLst/>
              <a:cxnLst/>
              <a:rect l="l" t="t" r="r" b="b"/>
              <a:pathLst>
                <a:path w="7699" h="4438" extrusionOk="0">
                  <a:moveTo>
                    <a:pt x="4491" y="0"/>
                  </a:moveTo>
                  <a:lnTo>
                    <a:pt x="1" y="2620"/>
                  </a:lnTo>
                  <a:lnTo>
                    <a:pt x="3208" y="4437"/>
                  </a:lnTo>
                  <a:lnTo>
                    <a:pt x="7698"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93"/>
            <p:cNvSpPr/>
            <p:nvPr/>
          </p:nvSpPr>
          <p:spPr>
            <a:xfrm>
              <a:off x="7274847" y="3631197"/>
              <a:ext cx="129151" cy="74447"/>
            </a:xfrm>
            <a:custGeom>
              <a:avLst/>
              <a:gdLst/>
              <a:ahLst/>
              <a:cxnLst/>
              <a:rect l="l" t="t" r="r" b="b"/>
              <a:pathLst>
                <a:path w="7699" h="4438" extrusionOk="0">
                  <a:moveTo>
                    <a:pt x="4491" y="0"/>
                  </a:moveTo>
                  <a:lnTo>
                    <a:pt x="1" y="2620"/>
                  </a:lnTo>
                  <a:lnTo>
                    <a:pt x="3208" y="4437"/>
                  </a:lnTo>
                  <a:lnTo>
                    <a:pt x="7699"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93"/>
            <p:cNvSpPr/>
            <p:nvPr/>
          </p:nvSpPr>
          <p:spPr>
            <a:xfrm>
              <a:off x="6967277" y="3565724"/>
              <a:ext cx="128245" cy="74447"/>
            </a:xfrm>
            <a:custGeom>
              <a:avLst/>
              <a:gdLst/>
              <a:ahLst/>
              <a:cxnLst/>
              <a:rect l="l" t="t" r="r" b="b"/>
              <a:pathLst>
                <a:path w="7645" h="4438" extrusionOk="0">
                  <a:moveTo>
                    <a:pt x="4437" y="1"/>
                  </a:moveTo>
                  <a:lnTo>
                    <a:pt x="0" y="2620"/>
                  </a:lnTo>
                  <a:lnTo>
                    <a:pt x="3208" y="4438"/>
                  </a:lnTo>
                  <a:lnTo>
                    <a:pt x="7645" y="1872"/>
                  </a:lnTo>
                  <a:lnTo>
                    <a:pt x="4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93"/>
            <p:cNvSpPr/>
            <p:nvPr/>
          </p:nvSpPr>
          <p:spPr>
            <a:xfrm>
              <a:off x="6869529" y="3622222"/>
              <a:ext cx="129151" cy="74447"/>
            </a:xfrm>
            <a:custGeom>
              <a:avLst/>
              <a:gdLst/>
              <a:ahLst/>
              <a:cxnLst/>
              <a:rect l="l" t="t" r="r" b="b"/>
              <a:pathLst>
                <a:path w="7699" h="4438" extrusionOk="0">
                  <a:moveTo>
                    <a:pt x="4491" y="1"/>
                  </a:moveTo>
                  <a:lnTo>
                    <a:pt x="1" y="2620"/>
                  </a:lnTo>
                  <a:lnTo>
                    <a:pt x="3208" y="4438"/>
                  </a:lnTo>
                  <a:lnTo>
                    <a:pt x="7698" y="1872"/>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93"/>
            <p:cNvSpPr/>
            <p:nvPr/>
          </p:nvSpPr>
          <p:spPr>
            <a:xfrm>
              <a:off x="6771781" y="3678720"/>
              <a:ext cx="129151" cy="74447"/>
            </a:xfrm>
            <a:custGeom>
              <a:avLst/>
              <a:gdLst/>
              <a:ahLst/>
              <a:cxnLst/>
              <a:rect l="l" t="t" r="r" b="b"/>
              <a:pathLst>
                <a:path w="7699" h="4438" extrusionOk="0">
                  <a:moveTo>
                    <a:pt x="4491" y="0"/>
                  </a:moveTo>
                  <a:lnTo>
                    <a:pt x="1" y="2566"/>
                  </a:lnTo>
                  <a:lnTo>
                    <a:pt x="3208" y="4437"/>
                  </a:lnTo>
                  <a:lnTo>
                    <a:pt x="7699"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93"/>
            <p:cNvSpPr/>
            <p:nvPr/>
          </p:nvSpPr>
          <p:spPr>
            <a:xfrm>
              <a:off x="6674050" y="3735219"/>
              <a:ext cx="129134" cy="74447"/>
            </a:xfrm>
            <a:custGeom>
              <a:avLst/>
              <a:gdLst/>
              <a:ahLst/>
              <a:cxnLst/>
              <a:rect l="l" t="t" r="r" b="b"/>
              <a:pathLst>
                <a:path w="7698" h="4438" extrusionOk="0">
                  <a:moveTo>
                    <a:pt x="4490" y="0"/>
                  </a:moveTo>
                  <a:lnTo>
                    <a:pt x="0" y="2566"/>
                  </a:lnTo>
                  <a:lnTo>
                    <a:pt x="3208" y="4437"/>
                  </a:lnTo>
                  <a:lnTo>
                    <a:pt x="7698" y="1818"/>
                  </a:lnTo>
                  <a:lnTo>
                    <a:pt x="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93"/>
            <p:cNvSpPr/>
            <p:nvPr/>
          </p:nvSpPr>
          <p:spPr>
            <a:xfrm>
              <a:off x="6577191" y="3790811"/>
              <a:ext cx="128262" cy="74447"/>
            </a:xfrm>
            <a:custGeom>
              <a:avLst/>
              <a:gdLst/>
              <a:ahLst/>
              <a:cxnLst/>
              <a:rect l="l" t="t" r="r" b="b"/>
              <a:pathLst>
                <a:path w="7646" h="4438" extrusionOk="0">
                  <a:moveTo>
                    <a:pt x="4438" y="0"/>
                  </a:moveTo>
                  <a:lnTo>
                    <a:pt x="1" y="2620"/>
                  </a:lnTo>
                  <a:lnTo>
                    <a:pt x="3208" y="4437"/>
                  </a:lnTo>
                  <a:lnTo>
                    <a:pt x="7645" y="1871"/>
                  </a:lnTo>
                  <a:lnTo>
                    <a:pt x="4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93"/>
            <p:cNvSpPr/>
            <p:nvPr/>
          </p:nvSpPr>
          <p:spPr>
            <a:xfrm>
              <a:off x="6479460" y="3847309"/>
              <a:ext cx="129134" cy="74447"/>
            </a:xfrm>
            <a:custGeom>
              <a:avLst/>
              <a:gdLst/>
              <a:ahLst/>
              <a:cxnLst/>
              <a:rect l="l" t="t" r="r" b="b"/>
              <a:pathLst>
                <a:path w="7698" h="4438" extrusionOk="0">
                  <a:moveTo>
                    <a:pt x="4490" y="0"/>
                  </a:moveTo>
                  <a:lnTo>
                    <a:pt x="0" y="2620"/>
                  </a:lnTo>
                  <a:lnTo>
                    <a:pt x="3207" y="4437"/>
                  </a:lnTo>
                  <a:lnTo>
                    <a:pt x="7698" y="1871"/>
                  </a:lnTo>
                  <a:lnTo>
                    <a:pt x="4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93"/>
            <p:cNvSpPr/>
            <p:nvPr/>
          </p:nvSpPr>
          <p:spPr>
            <a:xfrm>
              <a:off x="6381712" y="3903807"/>
              <a:ext cx="129151" cy="74431"/>
            </a:xfrm>
            <a:custGeom>
              <a:avLst/>
              <a:gdLst/>
              <a:ahLst/>
              <a:cxnLst/>
              <a:rect l="l" t="t" r="r" b="b"/>
              <a:pathLst>
                <a:path w="7699" h="4437" extrusionOk="0">
                  <a:moveTo>
                    <a:pt x="4491" y="0"/>
                  </a:moveTo>
                  <a:lnTo>
                    <a:pt x="0" y="2566"/>
                  </a:lnTo>
                  <a:lnTo>
                    <a:pt x="3208" y="4437"/>
                  </a:lnTo>
                  <a:lnTo>
                    <a:pt x="7698"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93"/>
            <p:cNvSpPr/>
            <p:nvPr/>
          </p:nvSpPr>
          <p:spPr>
            <a:xfrm>
              <a:off x="6779867" y="3914560"/>
              <a:ext cx="132724" cy="77131"/>
            </a:xfrm>
            <a:custGeom>
              <a:avLst/>
              <a:gdLst/>
              <a:ahLst/>
              <a:cxnLst/>
              <a:rect l="l" t="t" r="r" b="b"/>
              <a:pathLst>
                <a:path w="7912" h="4598" extrusionOk="0">
                  <a:moveTo>
                    <a:pt x="4704" y="0"/>
                  </a:moveTo>
                  <a:lnTo>
                    <a:pt x="0" y="2727"/>
                  </a:lnTo>
                  <a:lnTo>
                    <a:pt x="3207" y="4598"/>
                  </a:lnTo>
                  <a:lnTo>
                    <a:pt x="7912" y="1871"/>
                  </a:lnTo>
                  <a:lnTo>
                    <a:pt x="4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93"/>
            <p:cNvSpPr/>
            <p:nvPr/>
          </p:nvSpPr>
          <p:spPr>
            <a:xfrm>
              <a:off x="6686598" y="3971058"/>
              <a:ext cx="128245" cy="74447"/>
            </a:xfrm>
            <a:custGeom>
              <a:avLst/>
              <a:gdLst/>
              <a:ahLst/>
              <a:cxnLst/>
              <a:rect l="l" t="t" r="r" b="b"/>
              <a:pathLst>
                <a:path w="7645" h="4438" extrusionOk="0">
                  <a:moveTo>
                    <a:pt x="4491" y="0"/>
                  </a:moveTo>
                  <a:lnTo>
                    <a:pt x="1" y="2620"/>
                  </a:lnTo>
                  <a:lnTo>
                    <a:pt x="3208" y="4437"/>
                  </a:lnTo>
                  <a:lnTo>
                    <a:pt x="7645" y="1871"/>
                  </a:lnTo>
                  <a:lnTo>
                    <a:pt x="4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93"/>
            <p:cNvSpPr/>
            <p:nvPr/>
          </p:nvSpPr>
          <p:spPr>
            <a:xfrm>
              <a:off x="6592440" y="4024856"/>
              <a:ext cx="129151" cy="75337"/>
            </a:xfrm>
            <a:custGeom>
              <a:avLst/>
              <a:gdLst/>
              <a:ahLst/>
              <a:cxnLst/>
              <a:rect l="l" t="t" r="r" b="b"/>
              <a:pathLst>
                <a:path w="7699" h="4491" extrusionOk="0">
                  <a:moveTo>
                    <a:pt x="4491" y="1"/>
                  </a:moveTo>
                  <a:lnTo>
                    <a:pt x="1" y="2620"/>
                  </a:lnTo>
                  <a:lnTo>
                    <a:pt x="3208" y="4491"/>
                  </a:lnTo>
                  <a:lnTo>
                    <a:pt x="7698" y="1872"/>
                  </a:lnTo>
                  <a:lnTo>
                    <a:pt x="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93"/>
            <p:cNvSpPr/>
            <p:nvPr/>
          </p:nvSpPr>
          <p:spPr>
            <a:xfrm>
              <a:off x="6837254" y="4284919"/>
              <a:ext cx="56498" cy="51130"/>
            </a:xfrm>
            <a:custGeom>
              <a:avLst/>
              <a:gdLst/>
              <a:ahLst/>
              <a:cxnLst/>
              <a:rect l="l" t="t" r="r" b="b"/>
              <a:pathLst>
                <a:path w="3368" h="3048" extrusionOk="0">
                  <a:moveTo>
                    <a:pt x="0" y="0"/>
                  </a:moveTo>
                  <a:lnTo>
                    <a:pt x="0" y="1123"/>
                  </a:lnTo>
                  <a:lnTo>
                    <a:pt x="3368" y="3047"/>
                  </a:lnTo>
                  <a:lnTo>
                    <a:pt x="3368" y="192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93"/>
            <p:cNvSpPr/>
            <p:nvPr/>
          </p:nvSpPr>
          <p:spPr>
            <a:xfrm>
              <a:off x="6282169" y="3965674"/>
              <a:ext cx="55609" cy="51130"/>
            </a:xfrm>
            <a:custGeom>
              <a:avLst/>
              <a:gdLst/>
              <a:ahLst/>
              <a:cxnLst/>
              <a:rect l="l" t="t" r="r" b="b"/>
              <a:pathLst>
                <a:path w="3315" h="3048" extrusionOk="0">
                  <a:moveTo>
                    <a:pt x="1" y="1"/>
                  </a:moveTo>
                  <a:lnTo>
                    <a:pt x="1" y="1123"/>
                  </a:lnTo>
                  <a:lnTo>
                    <a:pt x="3315" y="3048"/>
                  </a:lnTo>
                  <a:lnTo>
                    <a:pt x="3315" y="192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93"/>
            <p:cNvSpPr/>
            <p:nvPr/>
          </p:nvSpPr>
          <p:spPr>
            <a:xfrm>
              <a:off x="6347625" y="4003333"/>
              <a:ext cx="55626" cy="51130"/>
            </a:xfrm>
            <a:custGeom>
              <a:avLst/>
              <a:gdLst/>
              <a:ahLst/>
              <a:cxnLst/>
              <a:rect l="l" t="t" r="r" b="b"/>
              <a:pathLst>
                <a:path w="3316" h="3048" extrusionOk="0">
                  <a:moveTo>
                    <a:pt x="1" y="1"/>
                  </a:moveTo>
                  <a:lnTo>
                    <a:pt x="1" y="1123"/>
                  </a:lnTo>
                  <a:lnTo>
                    <a:pt x="3315" y="3048"/>
                  </a:lnTo>
                  <a:lnTo>
                    <a:pt x="3315" y="192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93"/>
            <p:cNvSpPr/>
            <p:nvPr/>
          </p:nvSpPr>
          <p:spPr>
            <a:xfrm>
              <a:off x="6545805" y="2933525"/>
              <a:ext cx="277106" cy="361401"/>
            </a:xfrm>
            <a:custGeom>
              <a:avLst/>
              <a:gdLst/>
              <a:ahLst/>
              <a:cxnLst/>
              <a:rect l="l" t="t" r="r" b="b"/>
              <a:pathLst>
                <a:path w="16519" h="21544" extrusionOk="0">
                  <a:moveTo>
                    <a:pt x="9570" y="1"/>
                  </a:moveTo>
                  <a:lnTo>
                    <a:pt x="8875" y="4331"/>
                  </a:lnTo>
                  <a:cubicBezTo>
                    <a:pt x="4010" y="8394"/>
                    <a:pt x="268" y="15450"/>
                    <a:pt x="1" y="21544"/>
                  </a:cubicBezTo>
                  <a:lnTo>
                    <a:pt x="3208" y="19673"/>
                  </a:lnTo>
                  <a:cubicBezTo>
                    <a:pt x="3476" y="15931"/>
                    <a:pt x="5453" y="11761"/>
                    <a:pt x="8233" y="8875"/>
                  </a:cubicBezTo>
                  <a:lnTo>
                    <a:pt x="8233" y="8875"/>
                  </a:lnTo>
                  <a:lnTo>
                    <a:pt x="7859" y="11387"/>
                  </a:lnTo>
                  <a:lnTo>
                    <a:pt x="16519" y="2888"/>
                  </a:lnTo>
                  <a:lnTo>
                    <a:pt x="9570" y="1"/>
                  </a:ln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93"/>
            <p:cNvSpPr/>
            <p:nvPr/>
          </p:nvSpPr>
          <p:spPr>
            <a:xfrm>
              <a:off x="6813937" y="2952363"/>
              <a:ext cx="153357" cy="356922"/>
            </a:xfrm>
            <a:custGeom>
              <a:avLst/>
              <a:gdLst/>
              <a:ahLst/>
              <a:cxnLst/>
              <a:rect l="l" t="t" r="r" b="b"/>
              <a:pathLst>
                <a:path w="9142" h="21277" extrusionOk="0">
                  <a:moveTo>
                    <a:pt x="1658" y="1"/>
                  </a:moveTo>
                  <a:lnTo>
                    <a:pt x="0" y="4170"/>
                  </a:lnTo>
                  <a:cubicBezTo>
                    <a:pt x="2139" y="4651"/>
                    <a:pt x="3582" y="6683"/>
                    <a:pt x="3582" y="9890"/>
                  </a:cubicBezTo>
                  <a:cubicBezTo>
                    <a:pt x="3582" y="10157"/>
                    <a:pt x="3582" y="10425"/>
                    <a:pt x="3528" y="10692"/>
                  </a:cubicBezTo>
                  <a:lnTo>
                    <a:pt x="1551" y="10264"/>
                  </a:lnTo>
                  <a:lnTo>
                    <a:pt x="856" y="21276"/>
                  </a:lnTo>
                  <a:lnTo>
                    <a:pt x="4544" y="17107"/>
                  </a:lnTo>
                  <a:lnTo>
                    <a:pt x="4598" y="17107"/>
                  </a:lnTo>
                  <a:lnTo>
                    <a:pt x="4651" y="17000"/>
                  </a:lnTo>
                  <a:lnTo>
                    <a:pt x="9141" y="11921"/>
                  </a:lnTo>
                  <a:lnTo>
                    <a:pt x="6469" y="11333"/>
                  </a:lnTo>
                  <a:cubicBezTo>
                    <a:pt x="6682" y="10264"/>
                    <a:pt x="6789" y="9142"/>
                    <a:pt x="6789" y="8019"/>
                  </a:cubicBezTo>
                  <a:cubicBezTo>
                    <a:pt x="6789" y="3422"/>
                    <a:pt x="4758" y="535"/>
                    <a:pt x="1658" y="1"/>
                  </a:cubicBez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93"/>
            <p:cNvSpPr/>
            <p:nvPr/>
          </p:nvSpPr>
          <p:spPr>
            <a:xfrm>
              <a:off x="6540437" y="3290429"/>
              <a:ext cx="292338" cy="190128"/>
            </a:xfrm>
            <a:custGeom>
              <a:avLst/>
              <a:gdLst/>
              <a:ahLst/>
              <a:cxnLst/>
              <a:rect l="l" t="t" r="r" b="b"/>
              <a:pathLst>
                <a:path w="17427" h="11334" extrusionOk="0">
                  <a:moveTo>
                    <a:pt x="1604" y="1"/>
                  </a:moveTo>
                  <a:lnTo>
                    <a:pt x="0" y="11333"/>
                  </a:lnTo>
                  <a:lnTo>
                    <a:pt x="0" y="11333"/>
                  </a:lnTo>
                  <a:lnTo>
                    <a:pt x="3261" y="8126"/>
                  </a:lnTo>
                  <a:cubicBezTo>
                    <a:pt x="4212" y="8784"/>
                    <a:pt x="5363" y="9131"/>
                    <a:pt x="6648" y="9131"/>
                  </a:cubicBezTo>
                  <a:cubicBezTo>
                    <a:pt x="8181" y="9131"/>
                    <a:pt x="9905" y="8638"/>
                    <a:pt x="11707" y="7592"/>
                  </a:cubicBezTo>
                  <a:cubicBezTo>
                    <a:pt x="13899" y="6255"/>
                    <a:pt x="15823" y="4544"/>
                    <a:pt x="17427" y="2567"/>
                  </a:cubicBezTo>
                  <a:lnTo>
                    <a:pt x="15556" y="535"/>
                  </a:lnTo>
                  <a:cubicBezTo>
                    <a:pt x="14487" y="1872"/>
                    <a:pt x="13150" y="2994"/>
                    <a:pt x="11707" y="3850"/>
                  </a:cubicBezTo>
                  <a:cubicBezTo>
                    <a:pt x="10385" y="4621"/>
                    <a:pt x="9138" y="4963"/>
                    <a:pt x="8037" y="4963"/>
                  </a:cubicBezTo>
                  <a:cubicBezTo>
                    <a:pt x="7535" y="4963"/>
                    <a:pt x="7064" y="4892"/>
                    <a:pt x="6629" y="4758"/>
                  </a:cubicBezTo>
                  <a:lnTo>
                    <a:pt x="8660" y="2780"/>
                  </a:lnTo>
                  <a:lnTo>
                    <a:pt x="1604" y="1"/>
                  </a:lnTo>
                  <a:close/>
                </a:path>
              </a:pathLst>
            </a:custGeom>
            <a:solidFill>
              <a:srgbClr val="FF3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789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84"/>
                                        </p:tgtEl>
                                        <p:attrNameLst>
                                          <p:attrName>style.visibility</p:attrName>
                                        </p:attrNameLst>
                                      </p:cBhvr>
                                      <p:to>
                                        <p:strVal val="visible"/>
                                      </p:to>
                                    </p:set>
                                    <p:animEffect transition="in" filter="fade">
                                      <p:cBhvr>
                                        <p:cTn id="7" dur="1000"/>
                                        <p:tgtEl>
                                          <p:spTgt spid="2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62"/>
          <p:cNvSpPr txBox="1">
            <a:spLocks noGrp="1"/>
          </p:cNvSpPr>
          <p:nvPr>
            <p:ph type="title"/>
          </p:nvPr>
        </p:nvSpPr>
        <p:spPr>
          <a:xfrm>
            <a:off x="822139" y="4012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RECOMMEND</a:t>
            </a:r>
            <a:r>
              <a:rPr lang="en" dirty="0">
                <a:solidFill>
                  <a:schemeClr val="accent1"/>
                </a:solidFill>
                <a:latin typeface="Overpass SemiBold"/>
                <a:sym typeface="Overpass SemiBold"/>
              </a:rPr>
              <a:t>ATION</a:t>
            </a:r>
            <a:endParaRPr dirty="0">
              <a:solidFill>
                <a:schemeClr val="accent1"/>
              </a:solidFill>
              <a:latin typeface="Overpass SemiBold"/>
              <a:ea typeface="Overpass SemiBold"/>
              <a:cs typeface="Overpass SemiBold"/>
              <a:sym typeface="Overpass SemiBold"/>
            </a:endParaRPr>
          </a:p>
        </p:txBody>
      </p:sp>
      <p:sp>
        <p:nvSpPr>
          <p:cNvPr id="4" name="TextBox 3">
            <a:extLst>
              <a:ext uri="{FF2B5EF4-FFF2-40B4-BE49-F238E27FC236}">
                <a16:creationId xmlns:a16="http://schemas.microsoft.com/office/drawing/2014/main" id="{976630CD-4DA6-4619-9C2F-88052094402B}"/>
              </a:ext>
            </a:extLst>
          </p:cNvPr>
          <p:cNvSpPr txBox="1"/>
          <p:nvPr/>
        </p:nvSpPr>
        <p:spPr>
          <a:xfrm>
            <a:off x="401489" y="1092847"/>
            <a:ext cx="4909622" cy="3754874"/>
          </a:xfrm>
          <a:prstGeom prst="rect">
            <a:avLst/>
          </a:prstGeom>
          <a:noFill/>
        </p:spPr>
        <p:txBody>
          <a:bodyPr wrap="square">
            <a:spAutoFit/>
          </a:bodyPr>
          <a:lstStyle/>
          <a:p>
            <a:pPr marL="285750" indent="-285750">
              <a:buFont typeface="Arial" panose="020B0604020202020204" pitchFamily="34" charset="0"/>
              <a:buChar char="•"/>
            </a:pPr>
            <a:r>
              <a:rPr lang="en-US" dirty="0"/>
              <a:t>Recommend product sales based on market basket analysis by </a:t>
            </a:r>
            <a:r>
              <a:rPr lang="en-US" b="1" dirty="0"/>
              <a:t>creating "package deals" promotions</a:t>
            </a:r>
            <a:r>
              <a:rPr lang="en-US" dirty="0"/>
              <a:t> (e.g., buy fastener and paper to get a discount/special price).</a:t>
            </a:r>
          </a:p>
          <a:p>
            <a:pPr marL="285750" indent="-285750">
              <a:buFont typeface="Arial" panose="020B0604020202020204" pitchFamily="34" charset="0"/>
              <a:buChar char="•"/>
            </a:pPr>
            <a:r>
              <a:rPr lang="en-US" dirty="0"/>
              <a:t>Create a promotion of </a:t>
            </a:r>
            <a:r>
              <a:rPr lang="en-US" b="1" dirty="0"/>
              <a:t>"buy 2 get 1 free" </a:t>
            </a:r>
            <a:r>
              <a:rPr lang="en-US" dirty="0"/>
              <a:t>based on basket analysis. For example, buy a phone and paper to get a binder.</a:t>
            </a:r>
          </a:p>
          <a:p>
            <a:pPr marL="285750" indent="-285750">
              <a:buFont typeface="Arial" panose="020B0604020202020204" pitchFamily="34" charset="0"/>
              <a:buChar char="•"/>
            </a:pPr>
            <a:r>
              <a:rPr lang="en-US" dirty="0"/>
              <a:t>Organize </a:t>
            </a:r>
            <a:r>
              <a:rPr lang="en-US" b="1" dirty="0"/>
              <a:t>flash sales </a:t>
            </a:r>
            <a:r>
              <a:rPr lang="en-US" dirty="0"/>
              <a:t>for products with low sales volume.</a:t>
            </a:r>
          </a:p>
          <a:p>
            <a:pPr marL="285750" indent="-285750">
              <a:buFont typeface="Arial" panose="020B0604020202020204" pitchFamily="34" charset="0"/>
              <a:buChar char="•"/>
            </a:pPr>
            <a:r>
              <a:rPr lang="en-US" b="1" dirty="0"/>
              <a:t>Reduce the amount of discount </a:t>
            </a:r>
            <a:r>
              <a:rPr lang="en-US" dirty="0"/>
              <a:t>for products that do not generate profit.</a:t>
            </a:r>
          </a:p>
          <a:p>
            <a:pPr marL="285750" indent="-285750">
              <a:buFont typeface="Arial" panose="020B0604020202020204" pitchFamily="34" charset="0"/>
              <a:buChar char="•"/>
            </a:pPr>
            <a:r>
              <a:rPr lang="en-US" dirty="0"/>
              <a:t>Provide </a:t>
            </a:r>
            <a:r>
              <a:rPr lang="en-US" b="1" dirty="0"/>
              <a:t>special rewards </a:t>
            </a:r>
            <a:r>
              <a:rPr lang="en-US" dirty="0"/>
              <a:t>targeting corporate and home office segments, as they contribute the highest profits for long-term relationships.</a:t>
            </a:r>
          </a:p>
          <a:p>
            <a:pPr marL="285750" indent="-285750">
              <a:buFont typeface="Arial" panose="020B0604020202020204" pitchFamily="34" charset="0"/>
              <a:buChar char="•"/>
            </a:pPr>
            <a:r>
              <a:rPr lang="en-US" dirty="0"/>
              <a:t>Run campaigns targeting states with low sales.</a:t>
            </a:r>
          </a:p>
          <a:p>
            <a:pPr marL="285750" indent="-285750">
              <a:buFont typeface="Arial" panose="020B0604020202020204" pitchFamily="34" charset="0"/>
              <a:buChar char="•"/>
            </a:pPr>
            <a:r>
              <a:rPr lang="en-US" dirty="0"/>
              <a:t>Frequently offer discounts for ship modes with high sales.</a:t>
            </a:r>
          </a:p>
        </p:txBody>
      </p:sp>
      <p:grpSp>
        <p:nvGrpSpPr>
          <p:cNvPr id="91" name="Google Shape;7077;p100">
            <a:extLst>
              <a:ext uri="{FF2B5EF4-FFF2-40B4-BE49-F238E27FC236}">
                <a16:creationId xmlns:a16="http://schemas.microsoft.com/office/drawing/2014/main" id="{E863F508-EFD7-4EBB-9C4F-7E4CD82DB087}"/>
              </a:ext>
            </a:extLst>
          </p:cNvPr>
          <p:cNvGrpSpPr/>
          <p:nvPr/>
        </p:nvGrpSpPr>
        <p:grpSpPr>
          <a:xfrm>
            <a:off x="5353087" y="1062998"/>
            <a:ext cx="3382367" cy="3508252"/>
            <a:chOff x="1241625" y="238125"/>
            <a:chExt cx="5051325" cy="5239325"/>
          </a:xfrm>
        </p:grpSpPr>
        <p:sp>
          <p:nvSpPr>
            <p:cNvPr id="92" name="Google Shape;7078;p100">
              <a:extLst>
                <a:ext uri="{FF2B5EF4-FFF2-40B4-BE49-F238E27FC236}">
                  <a16:creationId xmlns:a16="http://schemas.microsoft.com/office/drawing/2014/main" id="{E51028AB-73FF-4C5A-BB8E-275174CE4A06}"/>
                </a:ext>
              </a:extLst>
            </p:cNvPr>
            <p:cNvSpPr/>
            <p:nvPr/>
          </p:nvSpPr>
          <p:spPr>
            <a:xfrm>
              <a:off x="1558850" y="3190525"/>
              <a:ext cx="3438550" cy="1813000"/>
            </a:xfrm>
            <a:custGeom>
              <a:avLst/>
              <a:gdLst/>
              <a:ahLst/>
              <a:cxnLst/>
              <a:rect l="l" t="t" r="r" b="b"/>
              <a:pathLst>
                <a:path w="137542" h="72520" extrusionOk="0">
                  <a:moveTo>
                    <a:pt x="68594" y="0"/>
                  </a:moveTo>
                  <a:cubicBezTo>
                    <a:pt x="52577" y="0"/>
                    <a:pt x="36582" y="3539"/>
                    <a:pt x="24403" y="10616"/>
                  </a:cubicBezTo>
                  <a:cubicBezTo>
                    <a:pt x="1" y="24769"/>
                    <a:pt x="134" y="47752"/>
                    <a:pt x="24669" y="61905"/>
                  </a:cubicBezTo>
                  <a:cubicBezTo>
                    <a:pt x="36937" y="68982"/>
                    <a:pt x="52976" y="72520"/>
                    <a:pt x="68993" y="72520"/>
                  </a:cubicBezTo>
                  <a:cubicBezTo>
                    <a:pt x="85010" y="72520"/>
                    <a:pt x="101004" y="68982"/>
                    <a:pt x="113183" y="61905"/>
                  </a:cubicBezTo>
                  <a:cubicBezTo>
                    <a:pt x="137541" y="47752"/>
                    <a:pt x="137408" y="24769"/>
                    <a:pt x="112917" y="10616"/>
                  </a:cubicBezTo>
                  <a:cubicBezTo>
                    <a:pt x="100649" y="3539"/>
                    <a:pt x="84610" y="0"/>
                    <a:pt x="68594"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079;p100">
              <a:extLst>
                <a:ext uri="{FF2B5EF4-FFF2-40B4-BE49-F238E27FC236}">
                  <a16:creationId xmlns:a16="http://schemas.microsoft.com/office/drawing/2014/main" id="{1D8AAE15-E89F-49B1-A69C-38E98E3B74DC}"/>
                </a:ext>
              </a:extLst>
            </p:cNvPr>
            <p:cNvSpPr/>
            <p:nvPr/>
          </p:nvSpPr>
          <p:spPr>
            <a:xfrm>
              <a:off x="3502175" y="4536550"/>
              <a:ext cx="1785825" cy="940900"/>
            </a:xfrm>
            <a:custGeom>
              <a:avLst/>
              <a:gdLst/>
              <a:ahLst/>
              <a:cxnLst/>
              <a:rect l="l" t="t" r="r" b="b"/>
              <a:pathLst>
                <a:path w="71433" h="37636" extrusionOk="0">
                  <a:moveTo>
                    <a:pt x="35617" y="0"/>
                  </a:moveTo>
                  <a:cubicBezTo>
                    <a:pt x="27287" y="0"/>
                    <a:pt x="18968" y="1830"/>
                    <a:pt x="12645" y="5491"/>
                  </a:cubicBezTo>
                  <a:cubicBezTo>
                    <a:pt x="0" y="12856"/>
                    <a:pt x="45" y="24791"/>
                    <a:pt x="12823" y="32111"/>
                  </a:cubicBezTo>
                  <a:cubicBezTo>
                    <a:pt x="19190" y="35794"/>
                    <a:pt x="27520" y="37635"/>
                    <a:pt x="35839" y="37635"/>
                  </a:cubicBezTo>
                  <a:cubicBezTo>
                    <a:pt x="44158" y="37635"/>
                    <a:pt x="52466" y="35794"/>
                    <a:pt x="58788" y="32111"/>
                  </a:cubicBezTo>
                  <a:cubicBezTo>
                    <a:pt x="71433" y="24791"/>
                    <a:pt x="71388" y="12856"/>
                    <a:pt x="58655" y="5491"/>
                  </a:cubicBezTo>
                  <a:cubicBezTo>
                    <a:pt x="52288" y="1830"/>
                    <a:pt x="43947" y="0"/>
                    <a:pt x="35617"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080;p100">
              <a:extLst>
                <a:ext uri="{FF2B5EF4-FFF2-40B4-BE49-F238E27FC236}">
                  <a16:creationId xmlns:a16="http://schemas.microsoft.com/office/drawing/2014/main" id="{25859040-A78E-4D12-BE2A-7D8D6491F1C3}"/>
                </a:ext>
              </a:extLst>
            </p:cNvPr>
            <p:cNvSpPr/>
            <p:nvPr/>
          </p:nvSpPr>
          <p:spPr>
            <a:xfrm>
              <a:off x="1241625" y="2978400"/>
              <a:ext cx="1785825" cy="940900"/>
            </a:xfrm>
            <a:custGeom>
              <a:avLst/>
              <a:gdLst/>
              <a:ahLst/>
              <a:cxnLst/>
              <a:rect l="l" t="t" r="r" b="b"/>
              <a:pathLst>
                <a:path w="71433" h="37636" extrusionOk="0">
                  <a:moveTo>
                    <a:pt x="35611" y="0"/>
                  </a:moveTo>
                  <a:cubicBezTo>
                    <a:pt x="27287" y="0"/>
                    <a:pt x="18968" y="1841"/>
                    <a:pt x="12645" y="5524"/>
                  </a:cubicBezTo>
                  <a:cubicBezTo>
                    <a:pt x="1" y="12845"/>
                    <a:pt x="45" y="24780"/>
                    <a:pt x="12778" y="32145"/>
                  </a:cubicBezTo>
                  <a:cubicBezTo>
                    <a:pt x="19145" y="35805"/>
                    <a:pt x="27475" y="37635"/>
                    <a:pt x="35800" y="37635"/>
                  </a:cubicBezTo>
                  <a:cubicBezTo>
                    <a:pt x="44124" y="37635"/>
                    <a:pt x="52443" y="35805"/>
                    <a:pt x="58788" y="32145"/>
                  </a:cubicBezTo>
                  <a:cubicBezTo>
                    <a:pt x="71433" y="24780"/>
                    <a:pt x="71389" y="12845"/>
                    <a:pt x="58611" y="5524"/>
                  </a:cubicBezTo>
                  <a:cubicBezTo>
                    <a:pt x="52266" y="1841"/>
                    <a:pt x="43936" y="0"/>
                    <a:pt x="35611"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081;p100">
              <a:extLst>
                <a:ext uri="{FF2B5EF4-FFF2-40B4-BE49-F238E27FC236}">
                  <a16:creationId xmlns:a16="http://schemas.microsoft.com/office/drawing/2014/main" id="{A2B3D2B1-EB61-46D3-869F-7E7F77AF3DA3}"/>
                </a:ext>
              </a:extLst>
            </p:cNvPr>
            <p:cNvSpPr/>
            <p:nvPr/>
          </p:nvSpPr>
          <p:spPr>
            <a:xfrm>
              <a:off x="4611375" y="238125"/>
              <a:ext cx="1602825" cy="902900"/>
            </a:xfrm>
            <a:custGeom>
              <a:avLst/>
              <a:gdLst/>
              <a:ahLst/>
              <a:cxnLst/>
              <a:rect l="l" t="t" r="r" b="b"/>
              <a:pathLst>
                <a:path w="64113" h="36116" extrusionOk="0">
                  <a:moveTo>
                    <a:pt x="2618" y="0"/>
                  </a:moveTo>
                  <a:lnTo>
                    <a:pt x="2396" y="44"/>
                  </a:lnTo>
                  <a:cubicBezTo>
                    <a:pt x="2307" y="89"/>
                    <a:pt x="2219" y="133"/>
                    <a:pt x="2130" y="177"/>
                  </a:cubicBezTo>
                  <a:lnTo>
                    <a:pt x="0" y="1420"/>
                  </a:lnTo>
                  <a:cubicBezTo>
                    <a:pt x="178" y="1331"/>
                    <a:pt x="311" y="1287"/>
                    <a:pt x="488" y="1242"/>
                  </a:cubicBezTo>
                  <a:cubicBezTo>
                    <a:pt x="577" y="1220"/>
                    <a:pt x="666" y="1209"/>
                    <a:pt x="760" y="1209"/>
                  </a:cubicBezTo>
                  <a:cubicBezTo>
                    <a:pt x="854" y="1209"/>
                    <a:pt x="954" y="1220"/>
                    <a:pt x="1065" y="1242"/>
                  </a:cubicBezTo>
                  <a:cubicBezTo>
                    <a:pt x="1243" y="1242"/>
                    <a:pt x="1464" y="1287"/>
                    <a:pt x="1642" y="1375"/>
                  </a:cubicBezTo>
                  <a:cubicBezTo>
                    <a:pt x="1864" y="1464"/>
                    <a:pt x="2086" y="1553"/>
                    <a:pt x="2307" y="1686"/>
                  </a:cubicBezTo>
                  <a:lnTo>
                    <a:pt x="61982" y="36116"/>
                  </a:lnTo>
                  <a:lnTo>
                    <a:pt x="64112" y="34873"/>
                  </a:lnTo>
                  <a:lnTo>
                    <a:pt x="4437" y="444"/>
                  </a:lnTo>
                  <a:lnTo>
                    <a:pt x="4348" y="399"/>
                  </a:lnTo>
                  <a:lnTo>
                    <a:pt x="4215" y="311"/>
                  </a:lnTo>
                  <a:lnTo>
                    <a:pt x="4082" y="266"/>
                  </a:lnTo>
                  <a:lnTo>
                    <a:pt x="3949" y="222"/>
                  </a:lnTo>
                  <a:lnTo>
                    <a:pt x="3816" y="133"/>
                  </a:lnTo>
                  <a:lnTo>
                    <a:pt x="3727" y="133"/>
                  </a:lnTo>
                  <a:lnTo>
                    <a:pt x="3594" y="89"/>
                  </a:lnTo>
                  <a:lnTo>
                    <a:pt x="3328" y="89"/>
                  </a:lnTo>
                  <a:lnTo>
                    <a:pt x="31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082;p100">
              <a:extLst>
                <a:ext uri="{FF2B5EF4-FFF2-40B4-BE49-F238E27FC236}">
                  <a16:creationId xmlns:a16="http://schemas.microsoft.com/office/drawing/2014/main" id="{8408B959-6072-41BA-962D-F8721F0F9BE0}"/>
                </a:ext>
              </a:extLst>
            </p:cNvPr>
            <p:cNvSpPr/>
            <p:nvPr/>
          </p:nvSpPr>
          <p:spPr>
            <a:xfrm>
              <a:off x="6160925" y="1113275"/>
              <a:ext cx="132025" cy="1234550"/>
            </a:xfrm>
            <a:custGeom>
              <a:avLst/>
              <a:gdLst/>
              <a:ahLst/>
              <a:cxnLst/>
              <a:rect l="l" t="t" r="r" b="b"/>
              <a:pathLst>
                <a:path w="5281" h="49382" extrusionOk="0">
                  <a:moveTo>
                    <a:pt x="2263" y="0"/>
                  </a:moveTo>
                  <a:lnTo>
                    <a:pt x="0" y="1110"/>
                  </a:lnTo>
                  <a:cubicBezTo>
                    <a:pt x="222" y="1243"/>
                    <a:pt x="400" y="1376"/>
                    <a:pt x="622" y="1553"/>
                  </a:cubicBezTo>
                  <a:cubicBezTo>
                    <a:pt x="843" y="1731"/>
                    <a:pt x="1021" y="1908"/>
                    <a:pt x="1198" y="2086"/>
                  </a:cubicBezTo>
                  <a:cubicBezTo>
                    <a:pt x="1598" y="2529"/>
                    <a:pt x="1953" y="2973"/>
                    <a:pt x="2219" y="3461"/>
                  </a:cubicBezTo>
                  <a:lnTo>
                    <a:pt x="2219" y="3505"/>
                  </a:lnTo>
                  <a:cubicBezTo>
                    <a:pt x="2352" y="3727"/>
                    <a:pt x="2485" y="3993"/>
                    <a:pt x="2618" y="4260"/>
                  </a:cubicBezTo>
                  <a:cubicBezTo>
                    <a:pt x="2707" y="4526"/>
                    <a:pt x="2796" y="4792"/>
                    <a:pt x="2884" y="5058"/>
                  </a:cubicBezTo>
                  <a:cubicBezTo>
                    <a:pt x="2973" y="5280"/>
                    <a:pt x="3017" y="5546"/>
                    <a:pt x="3062" y="5813"/>
                  </a:cubicBezTo>
                  <a:cubicBezTo>
                    <a:pt x="3106" y="6079"/>
                    <a:pt x="3151" y="6345"/>
                    <a:pt x="3151" y="6611"/>
                  </a:cubicBezTo>
                  <a:lnTo>
                    <a:pt x="3017" y="47341"/>
                  </a:lnTo>
                  <a:cubicBezTo>
                    <a:pt x="3017" y="47607"/>
                    <a:pt x="3017" y="47829"/>
                    <a:pt x="2973" y="48051"/>
                  </a:cubicBezTo>
                  <a:cubicBezTo>
                    <a:pt x="2929" y="48228"/>
                    <a:pt x="2840" y="48450"/>
                    <a:pt x="2796" y="48628"/>
                  </a:cubicBezTo>
                  <a:cubicBezTo>
                    <a:pt x="2707" y="48716"/>
                    <a:pt x="2618" y="48849"/>
                    <a:pt x="2529" y="48983"/>
                  </a:cubicBezTo>
                  <a:cubicBezTo>
                    <a:pt x="2529" y="49027"/>
                    <a:pt x="2485" y="49071"/>
                    <a:pt x="2441" y="49071"/>
                  </a:cubicBezTo>
                  <a:cubicBezTo>
                    <a:pt x="2352" y="49204"/>
                    <a:pt x="2219" y="49293"/>
                    <a:pt x="2086" y="49382"/>
                  </a:cubicBezTo>
                  <a:lnTo>
                    <a:pt x="4215" y="48140"/>
                  </a:lnTo>
                  <a:cubicBezTo>
                    <a:pt x="4348" y="48051"/>
                    <a:pt x="4482" y="47962"/>
                    <a:pt x="4570" y="47829"/>
                  </a:cubicBezTo>
                  <a:lnTo>
                    <a:pt x="4659" y="47740"/>
                  </a:lnTo>
                  <a:cubicBezTo>
                    <a:pt x="4703" y="47696"/>
                    <a:pt x="4748" y="47652"/>
                    <a:pt x="4792" y="47607"/>
                  </a:cubicBezTo>
                  <a:cubicBezTo>
                    <a:pt x="4836" y="47563"/>
                    <a:pt x="4881" y="47430"/>
                    <a:pt x="4925" y="47385"/>
                  </a:cubicBezTo>
                  <a:lnTo>
                    <a:pt x="4970" y="47208"/>
                  </a:lnTo>
                  <a:cubicBezTo>
                    <a:pt x="5014" y="47164"/>
                    <a:pt x="5014" y="47119"/>
                    <a:pt x="5014" y="47030"/>
                  </a:cubicBezTo>
                  <a:cubicBezTo>
                    <a:pt x="5014" y="46986"/>
                    <a:pt x="5014" y="46942"/>
                    <a:pt x="5058" y="46897"/>
                  </a:cubicBezTo>
                  <a:cubicBezTo>
                    <a:pt x="5103" y="46809"/>
                    <a:pt x="5058" y="46809"/>
                    <a:pt x="5058" y="46809"/>
                  </a:cubicBezTo>
                  <a:cubicBezTo>
                    <a:pt x="5058" y="46809"/>
                    <a:pt x="5058" y="46764"/>
                    <a:pt x="5058" y="46720"/>
                  </a:cubicBezTo>
                  <a:lnTo>
                    <a:pt x="5058" y="46587"/>
                  </a:lnTo>
                  <a:lnTo>
                    <a:pt x="5058" y="46454"/>
                  </a:lnTo>
                  <a:cubicBezTo>
                    <a:pt x="5058" y="46365"/>
                    <a:pt x="5058" y="46321"/>
                    <a:pt x="5058" y="46276"/>
                  </a:cubicBezTo>
                  <a:cubicBezTo>
                    <a:pt x="5058" y="46232"/>
                    <a:pt x="5058" y="46187"/>
                    <a:pt x="5058" y="46143"/>
                  </a:cubicBezTo>
                  <a:lnTo>
                    <a:pt x="5191" y="5369"/>
                  </a:lnTo>
                  <a:cubicBezTo>
                    <a:pt x="5236" y="5369"/>
                    <a:pt x="5280" y="5325"/>
                    <a:pt x="5280" y="5280"/>
                  </a:cubicBezTo>
                  <a:cubicBezTo>
                    <a:pt x="5280" y="5236"/>
                    <a:pt x="5280" y="5191"/>
                    <a:pt x="5280" y="5103"/>
                  </a:cubicBezTo>
                  <a:lnTo>
                    <a:pt x="5280" y="4970"/>
                  </a:lnTo>
                  <a:lnTo>
                    <a:pt x="5280" y="4792"/>
                  </a:lnTo>
                  <a:lnTo>
                    <a:pt x="5280" y="4659"/>
                  </a:lnTo>
                  <a:cubicBezTo>
                    <a:pt x="5280" y="4570"/>
                    <a:pt x="5280" y="4526"/>
                    <a:pt x="5280" y="4482"/>
                  </a:cubicBezTo>
                  <a:lnTo>
                    <a:pt x="5236" y="4304"/>
                  </a:lnTo>
                  <a:cubicBezTo>
                    <a:pt x="5236" y="4260"/>
                    <a:pt x="5236" y="4215"/>
                    <a:pt x="5191" y="4171"/>
                  </a:cubicBezTo>
                  <a:cubicBezTo>
                    <a:pt x="5191" y="4082"/>
                    <a:pt x="5191" y="4038"/>
                    <a:pt x="5147" y="3993"/>
                  </a:cubicBezTo>
                  <a:cubicBezTo>
                    <a:pt x="5147" y="3949"/>
                    <a:pt x="5147" y="3905"/>
                    <a:pt x="5103" y="3860"/>
                  </a:cubicBezTo>
                  <a:cubicBezTo>
                    <a:pt x="5103" y="3772"/>
                    <a:pt x="5103" y="3727"/>
                    <a:pt x="5058" y="3683"/>
                  </a:cubicBezTo>
                  <a:cubicBezTo>
                    <a:pt x="5014" y="3639"/>
                    <a:pt x="5014" y="3550"/>
                    <a:pt x="5014" y="3505"/>
                  </a:cubicBezTo>
                  <a:cubicBezTo>
                    <a:pt x="4970" y="3461"/>
                    <a:pt x="4970" y="3417"/>
                    <a:pt x="4925" y="3372"/>
                  </a:cubicBezTo>
                  <a:cubicBezTo>
                    <a:pt x="4925" y="3328"/>
                    <a:pt x="4881" y="3239"/>
                    <a:pt x="4881" y="3195"/>
                  </a:cubicBezTo>
                  <a:lnTo>
                    <a:pt x="4836" y="3062"/>
                  </a:lnTo>
                  <a:cubicBezTo>
                    <a:pt x="4836" y="3017"/>
                    <a:pt x="4792" y="2973"/>
                    <a:pt x="4748" y="2929"/>
                  </a:cubicBezTo>
                  <a:cubicBezTo>
                    <a:pt x="4748" y="2884"/>
                    <a:pt x="4703" y="2796"/>
                    <a:pt x="4659" y="2751"/>
                  </a:cubicBezTo>
                  <a:lnTo>
                    <a:pt x="4570" y="2574"/>
                  </a:lnTo>
                  <a:lnTo>
                    <a:pt x="4482" y="2352"/>
                  </a:lnTo>
                  <a:cubicBezTo>
                    <a:pt x="4482" y="2352"/>
                    <a:pt x="4482" y="2352"/>
                    <a:pt x="4482" y="2307"/>
                  </a:cubicBezTo>
                  <a:cubicBezTo>
                    <a:pt x="4482" y="2307"/>
                    <a:pt x="4482" y="2307"/>
                    <a:pt x="4482" y="2263"/>
                  </a:cubicBezTo>
                  <a:cubicBezTo>
                    <a:pt x="4393" y="2174"/>
                    <a:pt x="4304" y="2041"/>
                    <a:pt x="4215" y="1908"/>
                  </a:cubicBezTo>
                  <a:cubicBezTo>
                    <a:pt x="4127" y="1775"/>
                    <a:pt x="4082" y="1731"/>
                    <a:pt x="4038" y="1598"/>
                  </a:cubicBezTo>
                  <a:lnTo>
                    <a:pt x="3905" y="1420"/>
                  </a:lnTo>
                  <a:lnTo>
                    <a:pt x="3772" y="1287"/>
                  </a:lnTo>
                  <a:lnTo>
                    <a:pt x="3639" y="1110"/>
                  </a:lnTo>
                  <a:lnTo>
                    <a:pt x="3505" y="976"/>
                  </a:lnTo>
                  <a:lnTo>
                    <a:pt x="3417" y="888"/>
                  </a:lnTo>
                  <a:lnTo>
                    <a:pt x="3284" y="755"/>
                  </a:lnTo>
                  <a:lnTo>
                    <a:pt x="3151" y="621"/>
                  </a:lnTo>
                  <a:lnTo>
                    <a:pt x="2973" y="488"/>
                  </a:lnTo>
                  <a:lnTo>
                    <a:pt x="2929" y="444"/>
                  </a:lnTo>
                  <a:lnTo>
                    <a:pt x="2840" y="400"/>
                  </a:lnTo>
                  <a:lnTo>
                    <a:pt x="2707" y="267"/>
                  </a:lnTo>
                  <a:lnTo>
                    <a:pt x="2574" y="178"/>
                  </a:lnTo>
                  <a:lnTo>
                    <a:pt x="2441" y="89"/>
                  </a:lnTo>
                  <a:lnTo>
                    <a:pt x="23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083;p100">
              <a:extLst>
                <a:ext uri="{FF2B5EF4-FFF2-40B4-BE49-F238E27FC236}">
                  <a16:creationId xmlns:a16="http://schemas.microsoft.com/office/drawing/2014/main" id="{BED0206A-EDDD-48EF-A836-CE1ACC9478AF}"/>
                </a:ext>
              </a:extLst>
            </p:cNvPr>
            <p:cNvSpPr/>
            <p:nvPr/>
          </p:nvSpPr>
          <p:spPr>
            <a:xfrm>
              <a:off x="4585850" y="269425"/>
              <a:ext cx="1654950" cy="2085525"/>
            </a:xfrm>
            <a:custGeom>
              <a:avLst/>
              <a:gdLst/>
              <a:ahLst/>
              <a:cxnLst/>
              <a:rect l="l" t="t" r="r" b="b"/>
              <a:pathLst>
                <a:path w="66198" h="83421" extrusionOk="0">
                  <a:moveTo>
                    <a:pt x="1897" y="0"/>
                  </a:moveTo>
                  <a:cubicBezTo>
                    <a:pt x="830" y="0"/>
                    <a:pt x="90" y="846"/>
                    <a:pt x="90" y="2297"/>
                  </a:cubicBezTo>
                  <a:lnTo>
                    <a:pt x="1" y="43027"/>
                  </a:lnTo>
                  <a:cubicBezTo>
                    <a:pt x="134" y="45290"/>
                    <a:pt x="1288" y="47331"/>
                    <a:pt x="3195" y="48573"/>
                  </a:cubicBezTo>
                  <a:lnTo>
                    <a:pt x="62870" y="82958"/>
                  </a:lnTo>
                  <a:cubicBezTo>
                    <a:pt x="63394" y="83273"/>
                    <a:pt x="63887" y="83421"/>
                    <a:pt x="64322" y="83421"/>
                  </a:cubicBezTo>
                  <a:cubicBezTo>
                    <a:pt x="65360" y="83421"/>
                    <a:pt x="66065" y="82578"/>
                    <a:pt x="66065" y="81139"/>
                  </a:cubicBezTo>
                  <a:lnTo>
                    <a:pt x="66198" y="40410"/>
                  </a:lnTo>
                  <a:cubicBezTo>
                    <a:pt x="66065" y="38147"/>
                    <a:pt x="64867" y="36061"/>
                    <a:pt x="63003" y="34864"/>
                  </a:cubicBezTo>
                  <a:lnTo>
                    <a:pt x="3328" y="434"/>
                  </a:lnTo>
                  <a:cubicBezTo>
                    <a:pt x="2816" y="139"/>
                    <a:pt x="2330" y="0"/>
                    <a:pt x="18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084;p100">
              <a:extLst>
                <a:ext uri="{FF2B5EF4-FFF2-40B4-BE49-F238E27FC236}">
                  <a16:creationId xmlns:a16="http://schemas.microsoft.com/office/drawing/2014/main" id="{1E18F3B5-8A6E-4EDC-8EE0-730FD1493AF8}"/>
                </a:ext>
              </a:extLst>
            </p:cNvPr>
            <p:cNvSpPr/>
            <p:nvPr/>
          </p:nvSpPr>
          <p:spPr>
            <a:xfrm>
              <a:off x="4699000" y="1214200"/>
              <a:ext cx="1372100" cy="386025"/>
            </a:xfrm>
            <a:custGeom>
              <a:avLst/>
              <a:gdLst/>
              <a:ahLst/>
              <a:cxnLst/>
              <a:rect l="l" t="t" r="r" b="b"/>
              <a:pathLst>
                <a:path w="54884" h="15441" fill="none" extrusionOk="0">
                  <a:moveTo>
                    <a:pt x="0" y="2308"/>
                  </a:moveTo>
                  <a:lnTo>
                    <a:pt x="4570" y="1"/>
                  </a:lnTo>
                  <a:lnTo>
                    <a:pt x="7543" y="4837"/>
                  </a:lnTo>
                  <a:lnTo>
                    <a:pt x="10871" y="8209"/>
                  </a:lnTo>
                  <a:lnTo>
                    <a:pt x="14198" y="6212"/>
                  </a:lnTo>
                  <a:lnTo>
                    <a:pt x="21297" y="3905"/>
                  </a:lnTo>
                  <a:lnTo>
                    <a:pt x="24492" y="8475"/>
                  </a:lnTo>
                  <a:lnTo>
                    <a:pt x="27730" y="11137"/>
                  </a:lnTo>
                  <a:lnTo>
                    <a:pt x="30614" y="15441"/>
                  </a:lnTo>
                  <a:lnTo>
                    <a:pt x="34563" y="7100"/>
                  </a:lnTo>
                  <a:lnTo>
                    <a:pt x="39399" y="9407"/>
                  </a:lnTo>
                  <a:lnTo>
                    <a:pt x="41928" y="7366"/>
                  </a:lnTo>
                  <a:lnTo>
                    <a:pt x="47119" y="8741"/>
                  </a:lnTo>
                  <a:lnTo>
                    <a:pt x="54884" y="8031"/>
                  </a:lnTo>
                </a:path>
              </a:pathLst>
            </a:custGeom>
            <a:noFill/>
            <a:ln w="27725" cap="flat" cmpd="sng">
              <a:solidFill>
                <a:schemeClr val="accent4"/>
              </a:solidFill>
              <a:prstDash val="solid"/>
              <a:miter lim="4436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085;p100">
              <a:extLst>
                <a:ext uri="{FF2B5EF4-FFF2-40B4-BE49-F238E27FC236}">
                  <a16:creationId xmlns:a16="http://schemas.microsoft.com/office/drawing/2014/main" id="{FF748743-8A9E-4D80-998A-25D992BC9CBE}"/>
                </a:ext>
              </a:extLst>
            </p:cNvPr>
            <p:cNvSpPr/>
            <p:nvPr/>
          </p:nvSpPr>
          <p:spPr>
            <a:xfrm>
              <a:off x="6012300" y="1351275"/>
              <a:ext cx="107600" cy="137925"/>
            </a:xfrm>
            <a:custGeom>
              <a:avLst/>
              <a:gdLst/>
              <a:ahLst/>
              <a:cxnLst/>
              <a:rect l="l" t="t" r="r" b="b"/>
              <a:pathLst>
                <a:path w="4304" h="5517" extrusionOk="0">
                  <a:moveTo>
                    <a:pt x="1205" y="0"/>
                  </a:moveTo>
                  <a:cubicBezTo>
                    <a:pt x="492" y="0"/>
                    <a:pt x="0" y="552"/>
                    <a:pt x="0" y="1528"/>
                  </a:cubicBezTo>
                  <a:cubicBezTo>
                    <a:pt x="89" y="3036"/>
                    <a:pt x="887" y="4412"/>
                    <a:pt x="2130" y="5211"/>
                  </a:cubicBezTo>
                  <a:cubicBezTo>
                    <a:pt x="2482" y="5419"/>
                    <a:pt x="2814" y="5517"/>
                    <a:pt x="3109" y="5517"/>
                  </a:cubicBezTo>
                  <a:cubicBezTo>
                    <a:pt x="3817" y="5517"/>
                    <a:pt x="4304" y="4953"/>
                    <a:pt x="4304" y="4013"/>
                  </a:cubicBezTo>
                  <a:cubicBezTo>
                    <a:pt x="4215" y="2504"/>
                    <a:pt x="3416" y="1129"/>
                    <a:pt x="2174" y="286"/>
                  </a:cubicBezTo>
                  <a:cubicBezTo>
                    <a:pt x="1826" y="92"/>
                    <a:pt x="1497" y="0"/>
                    <a:pt x="1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086;p100">
              <a:extLst>
                <a:ext uri="{FF2B5EF4-FFF2-40B4-BE49-F238E27FC236}">
                  <a16:creationId xmlns:a16="http://schemas.microsoft.com/office/drawing/2014/main" id="{71E6085E-72F8-4979-992C-B0321546991A}"/>
                </a:ext>
              </a:extLst>
            </p:cNvPr>
            <p:cNvSpPr/>
            <p:nvPr/>
          </p:nvSpPr>
          <p:spPr>
            <a:xfrm>
              <a:off x="6042250" y="1389300"/>
              <a:ext cx="47700" cy="62225"/>
            </a:xfrm>
            <a:custGeom>
              <a:avLst/>
              <a:gdLst/>
              <a:ahLst/>
              <a:cxnLst/>
              <a:rect l="l" t="t" r="r" b="b"/>
              <a:pathLst>
                <a:path w="1908" h="2489" extrusionOk="0">
                  <a:moveTo>
                    <a:pt x="507" y="1"/>
                  </a:moveTo>
                  <a:cubicBezTo>
                    <a:pt x="194" y="1"/>
                    <a:pt x="0" y="240"/>
                    <a:pt x="0" y="672"/>
                  </a:cubicBezTo>
                  <a:cubicBezTo>
                    <a:pt x="0" y="1338"/>
                    <a:pt x="399" y="1959"/>
                    <a:pt x="932" y="2358"/>
                  </a:cubicBezTo>
                  <a:cubicBezTo>
                    <a:pt x="1096" y="2447"/>
                    <a:pt x="1246" y="2489"/>
                    <a:pt x="1376" y="2489"/>
                  </a:cubicBezTo>
                  <a:cubicBezTo>
                    <a:pt x="1704" y="2489"/>
                    <a:pt x="1908" y="2226"/>
                    <a:pt x="1908" y="1782"/>
                  </a:cubicBezTo>
                  <a:cubicBezTo>
                    <a:pt x="1863" y="1116"/>
                    <a:pt x="1509" y="495"/>
                    <a:pt x="976" y="140"/>
                  </a:cubicBezTo>
                  <a:cubicBezTo>
                    <a:pt x="801" y="46"/>
                    <a:pt x="643" y="1"/>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087;p100">
              <a:extLst>
                <a:ext uri="{FF2B5EF4-FFF2-40B4-BE49-F238E27FC236}">
                  <a16:creationId xmlns:a16="http://schemas.microsoft.com/office/drawing/2014/main" id="{366B5807-1B9F-4E8D-962E-E7B2FE88C32E}"/>
                </a:ext>
              </a:extLst>
            </p:cNvPr>
            <p:cNvSpPr/>
            <p:nvPr/>
          </p:nvSpPr>
          <p:spPr>
            <a:xfrm>
              <a:off x="5739425" y="1670075"/>
              <a:ext cx="85425" cy="72150"/>
            </a:xfrm>
            <a:custGeom>
              <a:avLst/>
              <a:gdLst/>
              <a:ahLst/>
              <a:cxnLst/>
              <a:rect l="l" t="t" r="r" b="b"/>
              <a:pathLst>
                <a:path w="3417" h="2886" extrusionOk="0">
                  <a:moveTo>
                    <a:pt x="430" y="1"/>
                  </a:moveTo>
                  <a:cubicBezTo>
                    <a:pt x="211" y="1"/>
                    <a:pt x="1" y="161"/>
                    <a:pt x="1" y="400"/>
                  </a:cubicBezTo>
                  <a:lnTo>
                    <a:pt x="1" y="977"/>
                  </a:lnTo>
                  <a:cubicBezTo>
                    <a:pt x="1" y="1110"/>
                    <a:pt x="89" y="1243"/>
                    <a:pt x="222" y="1332"/>
                  </a:cubicBezTo>
                  <a:lnTo>
                    <a:pt x="2796" y="2841"/>
                  </a:lnTo>
                  <a:cubicBezTo>
                    <a:pt x="2857" y="2871"/>
                    <a:pt x="2922" y="2885"/>
                    <a:pt x="2988" y="2885"/>
                  </a:cubicBezTo>
                  <a:cubicBezTo>
                    <a:pt x="3206" y="2885"/>
                    <a:pt x="3417" y="2725"/>
                    <a:pt x="3417" y="2486"/>
                  </a:cubicBezTo>
                  <a:lnTo>
                    <a:pt x="3417" y="1909"/>
                  </a:lnTo>
                  <a:cubicBezTo>
                    <a:pt x="3417" y="1731"/>
                    <a:pt x="3328" y="1598"/>
                    <a:pt x="3195" y="1554"/>
                  </a:cubicBezTo>
                  <a:lnTo>
                    <a:pt x="622" y="45"/>
                  </a:lnTo>
                  <a:cubicBezTo>
                    <a:pt x="561" y="15"/>
                    <a:pt x="495" y="1"/>
                    <a:pt x="430" y="1"/>
                  </a:cubicBezTo>
                  <a:close/>
                </a:path>
              </a:pathLst>
            </a:custGeom>
            <a:solidFill>
              <a:srgbClr val="7BA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088;p100">
              <a:extLst>
                <a:ext uri="{FF2B5EF4-FFF2-40B4-BE49-F238E27FC236}">
                  <a16:creationId xmlns:a16="http://schemas.microsoft.com/office/drawing/2014/main" id="{A2E2A2D8-2729-4707-8FE6-E67972F99627}"/>
                </a:ext>
              </a:extLst>
            </p:cNvPr>
            <p:cNvSpPr/>
            <p:nvPr/>
          </p:nvSpPr>
          <p:spPr>
            <a:xfrm>
              <a:off x="5739425" y="1737750"/>
              <a:ext cx="288425" cy="188600"/>
            </a:xfrm>
            <a:custGeom>
              <a:avLst/>
              <a:gdLst/>
              <a:ahLst/>
              <a:cxnLst/>
              <a:rect l="l" t="t" r="r" b="b"/>
              <a:pathLst>
                <a:path w="11537" h="7544" extrusionOk="0">
                  <a:moveTo>
                    <a:pt x="430" y="0"/>
                  </a:moveTo>
                  <a:cubicBezTo>
                    <a:pt x="211" y="0"/>
                    <a:pt x="1" y="160"/>
                    <a:pt x="1" y="400"/>
                  </a:cubicBezTo>
                  <a:lnTo>
                    <a:pt x="1" y="977"/>
                  </a:lnTo>
                  <a:cubicBezTo>
                    <a:pt x="1" y="1110"/>
                    <a:pt x="89" y="1243"/>
                    <a:pt x="222" y="1332"/>
                  </a:cubicBezTo>
                  <a:lnTo>
                    <a:pt x="10915" y="7499"/>
                  </a:lnTo>
                  <a:cubicBezTo>
                    <a:pt x="10976" y="7529"/>
                    <a:pt x="11042" y="7543"/>
                    <a:pt x="11107" y="7543"/>
                  </a:cubicBezTo>
                  <a:cubicBezTo>
                    <a:pt x="11325" y="7543"/>
                    <a:pt x="11536" y="7383"/>
                    <a:pt x="11536" y="7144"/>
                  </a:cubicBezTo>
                  <a:lnTo>
                    <a:pt x="11536" y="6567"/>
                  </a:lnTo>
                  <a:cubicBezTo>
                    <a:pt x="11536" y="6390"/>
                    <a:pt x="11447" y="6256"/>
                    <a:pt x="11314" y="6212"/>
                  </a:cubicBezTo>
                  <a:lnTo>
                    <a:pt x="622" y="45"/>
                  </a:lnTo>
                  <a:cubicBezTo>
                    <a:pt x="561" y="14"/>
                    <a:pt x="495" y="0"/>
                    <a:pt x="430" y="0"/>
                  </a:cubicBezTo>
                  <a:close/>
                </a:path>
              </a:pathLst>
            </a:custGeom>
            <a:solidFill>
              <a:srgbClr val="7BA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089;p100">
              <a:extLst>
                <a:ext uri="{FF2B5EF4-FFF2-40B4-BE49-F238E27FC236}">
                  <a16:creationId xmlns:a16="http://schemas.microsoft.com/office/drawing/2014/main" id="{BA2A3202-1017-43D4-85EF-C221CCF192BC}"/>
                </a:ext>
              </a:extLst>
            </p:cNvPr>
            <p:cNvSpPr/>
            <p:nvPr/>
          </p:nvSpPr>
          <p:spPr>
            <a:xfrm>
              <a:off x="5739425" y="1873075"/>
              <a:ext cx="178600" cy="125350"/>
            </a:xfrm>
            <a:custGeom>
              <a:avLst/>
              <a:gdLst/>
              <a:ahLst/>
              <a:cxnLst/>
              <a:rect l="l" t="t" r="r" b="b"/>
              <a:pathLst>
                <a:path w="7144" h="5014" extrusionOk="0">
                  <a:moveTo>
                    <a:pt x="430" y="0"/>
                  </a:moveTo>
                  <a:cubicBezTo>
                    <a:pt x="211" y="0"/>
                    <a:pt x="1" y="160"/>
                    <a:pt x="1" y="400"/>
                  </a:cubicBezTo>
                  <a:lnTo>
                    <a:pt x="1" y="977"/>
                  </a:lnTo>
                  <a:cubicBezTo>
                    <a:pt x="1" y="1110"/>
                    <a:pt x="89" y="1243"/>
                    <a:pt x="222" y="1331"/>
                  </a:cubicBezTo>
                  <a:lnTo>
                    <a:pt x="6523" y="4970"/>
                  </a:lnTo>
                  <a:cubicBezTo>
                    <a:pt x="6583" y="5000"/>
                    <a:pt x="6647" y="5014"/>
                    <a:pt x="6711" y="5014"/>
                  </a:cubicBezTo>
                  <a:cubicBezTo>
                    <a:pt x="6931" y="5014"/>
                    <a:pt x="7144" y="4845"/>
                    <a:pt x="7144" y="4570"/>
                  </a:cubicBezTo>
                  <a:lnTo>
                    <a:pt x="7144" y="4038"/>
                  </a:lnTo>
                  <a:cubicBezTo>
                    <a:pt x="7144" y="3860"/>
                    <a:pt x="7055" y="3727"/>
                    <a:pt x="6922" y="3639"/>
                  </a:cubicBezTo>
                  <a:lnTo>
                    <a:pt x="622" y="45"/>
                  </a:lnTo>
                  <a:cubicBezTo>
                    <a:pt x="561" y="14"/>
                    <a:pt x="495" y="0"/>
                    <a:pt x="430" y="0"/>
                  </a:cubicBezTo>
                  <a:close/>
                </a:path>
              </a:pathLst>
            </a:custGeom>
            <a:solidFill>
              <a:srgbClr val="7BA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090;p100">
              <a:extLst>
                <a:ext uri="{FF2B5EF4-FFF2-40B4-BE49-F238E27FC236}">
                  <a16:creationId xmlns:a16="http://schemas.microsoft.com/office/drawing/2014/main" id="{B1330D4B-7114-44A3-97A4-B94E2F5A40BE}"/>
                </a:ext>
              </a:extLst>
            </p:cNvPr>
            <p:cNvSpPr/>
            <p:nvPr/>
          </p:nvSpPr>
          <p:spPr>
            <a:xfrm>
              <a:off x="5739425" y="1805400"/>
              <a:ext cx="247375" cy="164675"/>
            </a:xfrm>
            <a:custGeom>
              <a:avLst/>
              <a:gdLst/>
              <a:ahLst/>
              <a:cxnLst/>
              <a:rect l="l" t="t" r="r" b="b"/>
              <a:pathLst>
                <a:path w="9895" h="6587" extrusionOk="0">
                  <a:moveTo>
                    <a:pt x="430" y="1"/>
                  </a:moveTo>
                  <a:cubicBezTo>
                    <a:pt x="211" y="1"/>
                    <a:pt x="1" y="161"/>
                    <a:pt x="1" y="400"/>
                  </a:cubicBezTo>
                  <a:lnTo>
                    <a:pt x="1" y="977"/>
                  </a:lnTo>
                  <a:cubicBezTo>
                    <a:pt x="1" y="1110"/>
                    <a:pt x="89" y="1243"/>
                    <a:pt x="222" y="1332"/>
                  </a:cubicBezTo>
                  <a:lnTo>
                    <a:pt x="9273" y="6523"/>
                  </a:lnTo>
                  <a:cubicBezTo>
                    <a:pt x="9339" y="6567"/>
                    <a:pt x="9410" y="6586"/>
                    <a:pt x="9479" y="6586"/>
                  </a:cubicBezTo>
                  <a:cubicBezTo>
                    <a:pt x="9693" y="6586"/>
                    <a:pt x="9895" y="6402"/>
                    <a:pt x="9895" y="6168"/>
                  </a:cubicBezTo>
                  <a:lnTo>
                    <a:pt x="9895" y="5636"/>
                  </a:lnTo>
                  <a:cubicBezTo>
                    <a:pt x="9895" y="5458"/>
                    <a:pt x="9806" y="5325"/>
                    <a:pt x="9673" y="5236"/>
                  </a:cubicBezTo>
                  <a:lnTo>
                    <a:pt x="622" y="45"/>
                  </a:lnTo>
                  <a:cubicBezTo>
                    <a:pt x="561" y="15"/>
                    <a:pt x="495" y="1"/>
                    <a:pt x="430" y="1"/>
                  </a:cubicBezTo>
                  <a:close/>
                </a:path>
              </a:pathLst>
            </a:custGeom>
            <a:solidFill>
              <a:srgbClr val="7BA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091;p100">
              <a:extLst>
                <a:ext uri="{FF2B5EF4-FFF2-40B4-BE49-F238E27FC236}">
                  <a16:creationId xmlns:a16="http://schemas.microsoft.com/office/drawing/2014/main" id="{E573CEB9-0C79-4885-A3E5-31DB651C6B9B}"/>
                </a:ext>
              </a:extLst>
            </p:cNvPr>
            <p:cNvSpPr/>
            <p:nvPr/>
          </p:nvSpPr>
          <p:spPr>
            <a:xfrm>
              <a:off x="4895325" y="855925"/>
              <a:ext cx="39950" cy="138675"/>
            </a:xfrm>
            <a:custGeom>
              <a:avLst/>
              <a:gdLst/>
              <a:ahLst/>
              <a:cxnLst/>
              <a:rect l="l" t="t" r="r" b="b"/>
              <a:pathLst>
                <a:path w="1598" h="5547" extrusionOk="0">
                  <a:moveTo>
                    <a:pt x="1598" y="1"/>
                  </a:moveTo>
                  <a:lnTo>
                    <a:pt x="45" y="933"/>
                  </a:lnTo>
                  <a:lnTo>
                    <a:pt x="1" y="5547"/>
                  </a:lnTo>
                  <a:lnTo>
                    <a:pt x="1598" y="4615"/>
                  </a:lnTo>
                  <a:lnTo>
                    <a:pt x="1598" y="1"/>
                  </a:lnTo>
                  <a:close/>
                </a:path>
              </a:pathLst>
            </a:custGeom>
            <a:solidFill>
              <a:srgbClr val="CE7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092;p100">
              <a:extLst>
                <a:ext uri="{FF2B5EF4-FFF2-40B4-BE49-F238E27FC236}">
                  <a16:creationId xmlns:a16="http://schemas.microsoft.com/office/drawing/2014/main" id="{9AB721BD-D43C-4DB7-9D57-4957212C2937}"/>
                </a:ext>
              </a:extLst>
            </p:cNvPr>
            <p:cNvSpPr/>
            <p:nvPr/>
          </p:nvSpPr>
          <p:spPr>
            <a:xfrm>
              <a:off x="4801050" y="800475"/>
              <a:ext cx="134225" cy="78775"/>
            </a:xfrm>
            <a:custGeom>
              <a:avLst/>
              <a:gdLst/>
              <a:ahLst/>
              <a:cxnLst/>
              <a:rect l="l" t="t" r="r" b="b"/>
              <a:pathLst>
                <a:path w="5369" h="3151" extrusionOk="0">
                  <a:moveTo>
                    <a:pt x="1553" y="1"/>
                  </a:moveTo>
                  <a:lnTo>
                    <a:pt x="0" y="932"/>
                  </a:lnTo>
                  <a:lnTo>
                    <a:pt x="3816" y="3151"/>
                  </a:lnTo>
                  <a:lnTo>
                    <a:pt x="5369" y="2219"/>
                  </a:lnTo>
                  <a:lnTo>
                    <a:pt x="15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093;p100">
              <a:extLst>
                <a:ext uri="{FF2B5EF4-FFF2-40B4-BE49-F238E27FC236}">
                  <a16:creationId xmlns:a16="http://schemas.microsoft.com/office/drawing/2014/main" id="{E8EE769C-0F7D-48AA-81C5-B433EC3DBC4E}"/>
                </a:ext>
              </a:extLst>
            </p:cNvPr>
            <p:cNvSpPr/>
            <p:nvPr/>
          </p:nvSpPr>
          <p:spPr>
            <a:xfrm>
              <a:off x="4801050" y="823775"/>
              <a:ext cx="95400" cy="170825"/>
            </a:xfrm>
            <a:custGeom>
              <a:avLst/>
              <a:gdLst/>
              <a:ahLst/>
              <a:cxnLst/>
              <a:rect l="l" t="t" r="r" b="b"/>
              <a:pathLst>
                <a:path w="3816" h="6833" extrusionOk="0">
                  <a:moveTo>
                    <a:pt x="0" y="0"/>
                  </a:moveTo>
                  <a:lnTo>
                    <a:pt x="0" y="4615"/>
                  </a:lnTo>
                  <a:lnTo>
                    <a:pt x="3772" y="6833"/>
                  </a:lnTo>
                  <a:lnTo>
                    <a:pt x="3816" y="221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094;p100">
              <a:extLst>
                <a:ext uri="{FF2B5EF4-FFF2-40B4-BE49-F238E27FC236}">
                  <a16:creationId xmlns:a16="http://schemas.microsoft.com/office/drawing/2014/main" id="{CBA97781-6952-4DF3-80EC-26794E7F6404}"/>
                </a:ext>
              </a:extLst>
            </p:cNvPr>
            <p:cNvSpPr/>
            <p:nvPr/>
          </p:nvSpPr>
          <p:spPr>
            <a:xfrm>
              <a:off x="5046175" y="839300"/>
              <a:ext cx="39950" cy="241825"/>
            </a:xfrm>
            <a:custGeom>
              <a:avLst/>
              <a:gdLst/>
              <a:ahLst/>
              <a:cxnLst/>
              <a:rect l="l" t="t" r="r" b="b"/>
              <a:pathLst>
                <a:path w="1598" h="9673" extrusionOk="0">
                  <a:moveTo>
                    <a:pt x="1598" y="0"/>
                  </a:moveTo>
                  <a:lnTo>
                    <a:pt x="45" y="932"/>
                  </a:lnTo>
                  <a:lnTo>
                    <a:pt x="1" y="9673"/>
                  </a:lnTo>
                  <a:lnTo>
                    <a:pt x="1598" y="8741"/>
                  </a:lnTo>
                  <a:lnTo>
                    <a:pt x="15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095;p100">
              <a:extLst>
                <a:ext uri="{FF2B5EF4-FFF2-40B4-BE49-F238E27FC236}">
                  <a16:creationId xmlns:a16="http://schemas.microsoft.com/office/drawing/2014/main" id="{DD905FF4-0C51-4848-A3E5-6803BF585A6D}"/>
                </a:ext>
              </a:extLst>
            </p:cNvPr>
            <p:cNvSpPr/>
            <p:nvPr/>
          </p:nvSpPr>
          <p:spPr>
            <a:xfrm>
              <a:off x="4951900" y="784950"/>
              <a:ext cx="134225" cy="77675"/>
            </a:xfrm>
            <a:custGeom>
              <a:avLst/>
              <a:gdLst/>
              <a:ahLst/>
              <a:cxnLst/>
              <a:rect l="l" t="t" r="r" b="b"/>
              <a:pathLst>
                <a:path w="5369" h="3107" extrusionOk="0">
                  <a:moveTo>
                    <a:pt x="1553" y="0"/>
                  </a:moveTo>
                  <a:lnTo>
                    <a:pt x="0" y="888"/>
                  </a:lnTo>
                  <a:lnTo>
                    <a:pt x="3816" y="3106"/>
                  </a:lnTo>
                  <a:lnTo>
                    <a:pt x="5369" y="2174"/>
                  </a:lnTo>
                  <a:lnTo>
                    <a:pt x="15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096;p100">
              <a:extLst>
                <a:ext uri="{FF2B5EF4-FFF2-40B4-BE49-F238E27FC236}">
                  <a16:creationId xmlns:a16="http://schemas.microsoft.com/office/drawing/2014/main" id="{58CB469C-B269-45F9-B875-CE8A9ABFCFC8}"/>
                </a:ext>
              </a:extLst>
            </p:cNvPr>
            <p:cNvSpPr/>
            <p:nvPr/>
          </p:nvSpPr>
          <p:spPr>
            <a:xfrm>
              <a:off x="4950775" y="807125"/>
              <a:ext cx="96525" cy="274000"/>
            </a:xfrm>
            <a:custGeom>
              <a:avLst/>
              <a:gdLst/>
              <a:ahLst/>
              <a:cxnLst/>
              <a:rect l="l" t="t" r="r" b="b"/>
              <a:pathLst>
                <a:path w="3861" h="10960" extrusionOk="0">
                  <a:moveTo>
                    <a:pt x="45" y="1"/>
                  </a:moveTo>
                  <a:lnTo>
                    <a:pt x="1" y="8741"/>
                  </a:lnTo>
                  <a:lnTo>
                    <a:pt x="3817" y="10960"/>
                  </a:lnTo>
                  <a:lnTo>
                    <a:pt x="3861" y="2219"/>
                  </a:lnTo>
                  <a:lnTo>
                    <a:pt x="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097;p100">
              <a:extLst>
                <a:ext uri="{FF2B5EF4-FFF2-40B4-BE49-F238E27FC236}">
                  <a16:creationId xmlns:a16="http://schemas.microsoft.com/office/drawing/2014/main" id="{773A2B42-7019-490E-AAC5-24020E156F6C}"/>
                </a:ext>
              </a:extLst>
            </p:cNvPr>
            <p:cNvSpPr/>
            <p:nvPr/>
          </p:nvSpPr>
          <p:spPr>
            <a:xfrm>
              <a:off x="5197025" y="838200"/>
              <a:ext cx="39950" cy="329450"/>
            </a:xfrm>
            <a:custGeom>
              <a:avLst/>
              <a:gdLst/>
              <a:ahLst/>
              <a:cxnLst/>
              <a:rect l="l" t="t" r="r" b="b"/>
              <a:pathLst>
                <a:path w="1598" h="13178" extrusionOk="0">
                  <a:moveTo>
                    <a:pt x="1598" y="0"/>
                  </a:moveTo>
                  <a:lnTo>
                    <a:pt x="45" y="932"/>
                  </a:lnTo>
                  <a:lnTo>
                    <a:pt x="1" y="13177"/>
                  </a:lnTo>
                  <a:lnTo>
                    <a:pt x="1554" y="12290"/>
                  </a:lnTo>
                  <a:lnTo>
                    <a:pt x="1598" y="0"/>
                  </a:lnTo>
                  <a:close/>
                </a:path>
              </a:pathLst>
            </a:custGeom>
            <a:solidFill>
              <a:srgbClr val="D6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098;p100">
              <a:extLst>
                <a:ext uri="{FF2B5EF4-FFF2-40B4-BE49-F238E27FC236}">
                  <a16:creationId xmlns:a16="http://schemas.microsoft.com/office/drawing/2014/main" id="{097377B1-592C-4E4B-90A4-586EB430578B}"/>
                </a:ext>
              </a:extLst>
            </p:cNvPr>
            <p:cNvSpPr/>
            <p:nvPr/>
          </p:nvSpPr>
          <p:spPr>
            <a:xfrm>
              <a:off x="5102750" y="783850"/>
              <a:ext cx="134225" cy="77650"/>
            </a:xfrm>
            <a:custGeom>
              <a:avLst/>
              <a:gdLst/>
              <a:ahLst/>
              <a:cxnLst/>
              <a:rect l="l" t="t" r="r" b="b"/>
              <a:pathLst>
                <a:path w="5369" h="3106" extrusionOk="0">
                  <a:moveTo>
                    <a:pt x="1553" y="0"/>
                  </a:moveTo>
                  <a:lnTo>
                    <a:pt x="0" y="887"/>
                  </a:lnTo>
                  <a:lnTo>
                    <a:pt x="3816" y="3106"/>
                  </a:lnTo>
                  <a:lnTo>
                    <a:pt x="5369" y="2174"/>
                  </a:lnTo>
                  <a:lnTo>
                    <a:pt x="1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099;p100">
              <a:extLst>
                <a:ext uri="{FF2B5EF4-FFF2-40B4-BE49-F238E27FC236}">
                  <a16:creationId xmlns:a16="http://schemas.microsoft.com/office/drawing/2014/main" id="{248685F6-6941-48F4-A0CD-35F5B26029B9}"/>
                </a:ext>
              </a:extLst>
            </p:cNvPr>
            <p:cNvSpPr/>
            <p:nvPr/>
          </p:nvSpPr>
          <p:spPr>
            <a:xfrm>
              <a:off x="5101625" y="806025"/>
              <a:ext cx="96525" cy="361625"/>
            </a:xfrm>
            <a:custGeom>
              <a:avLst/>
              <a:gdLst/>
              <a:ahLst/>
              <a:cxnLst/>
              <a:rect l="l" t="t" r="r" b="b"/>
              <a:pathLst>
                <a:path w="3861" h="14465" extrusionOk="0">
                  <a:moveTo>
                    <a:pt x="45" y="0"/>
                  </a:moveTo>
                  <a:lnTo>
                    <a:pt x="1" y="12290"/>
                  </a:lnTo>
                  <a:lnTo>
                    <a:pt x="3817" y="14464"/>
                  </a:lnTo>
                  <a:lnTo>
                    <a:pt x="3861" y="2219"/>
                  </a:lnTo>
                  <a:lnTo>
                    <a:pt x="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100;p100">
              <a:extLst>
                <a:ext uri="{FF2B5EF4-FFF2-40B4-BE49-F238E27FC236}">
                  <a16:creationId xmlns:a16="http://schemas.microsoft.com/office/drawing/2014/main" id="{1B20B381-E0ED-4088-BDA1-61D577D59C96}"/>
                </a:ext>
              </a:extLst>
            </p:cNvPr>
            <p:cNvSpPr/>
            <p:nvPr/>
          </p:nvSpPr>
          <p:spPr>
            <a:xfrm>
              <a:off x="5347875" y="845950"/>
              <a:ext cx="39950" cy="409325"/>
            </a:xfrm>
            <a:custGeom>
              <a:avLst/>
              <a:gdLst/>
              <a:ahLst/>
              <a:cxnLst/>
              <a:rect l="l" t="t" r="r" b="b"/>
              <a:pathLst>
                <a:path w="1598" h="16373" extrusionOk="0">
                  <a:moveTo>
                    <a:pt x="1598" y="1"/>
                  </a:moveTo>
                  <a:lnTo>
                    <a:pt x="45" y="932"/>
                  </a:lnTo>
                  <a:lnTo>
                    <a:pt x="1" y="16372"/>
                  </a:lnTo>
                  <a:lnTo>
                    <a:pt x="1554" y="15441"/>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101;p100">
              <a:extLst>
                <a:ext uri="{FF2B5EF4-FFF2-40B4-BE49-F238E27FC236}">
                  <a16:creationId xmlns:a16="http://schemas.microsoft.com/office/drawing/2014/main" id="{CE355E9F-4DE0-4593-8D51-3F8221CD62AD}"/>
                </a:ext>
              </a:extLst>
            </p:cNvPr>
            <p:cNvSpPr/>
            <p:nvPr/>
          </p:nvSpPr>
          <p:spPr>
            <a:xfrm>
              <a:off x="5253600" y="791600"/>
              <a:ext cx="134225" cy="77675"/>
            </a:xfrm>
            <a:custGeom>
              <a:avLst/>
              <a:gdLst/>
              <a:ahLst/>
              <a:cxnLst/>
              <a:rect l="l" t="t" r="r" b="b"/>
              <a:pathLst>
                <a:path w="5369" h="3107" extrusionOk="0">
                  <a:moveTo>
                    <a:pt x="1553" y="1"/>
                  </a:moveTo>
                  <a:lnTo>
                    <a:pt x="0" y="932"/>
                  </a:lnTo>
                  <a:lnTo>
                    <a:pt x="3816" y="3106"/>
                  </a:lnTo>
                  <a:lnTo>
                    <a:pt x="5369" y="2175"/>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102;p100">
              <a:extLst>
                <a:ext uri="{FF2B5EF4-FFF2-40B4-BE49-F238E27FC236}">
                  <a16:creationId xmlns:a16="http://schemas.microsoft.com/office/drawing/2014/main" id="{FA5B0675-8174-45E5-AA48-4912978D8F9C}"/>
                </a:ext>
              </a:extLst>
            </p:cNvPr>
            <p:cNvSpPr/>
            <p:nvPr/>
          </p:nvSpPr>
          <p:spPr>
            <a:xfrm>
              <a:off x="5252500" y="814900"/>
              <a:ext cx="96525" cy="440375"/>
            </a:xfrm>
            <a:custGeom>
              <a:avLst/>
              <a:gdLst/>
              <a:ahLst/>
              <a:cxnLst/>
              <a:rect l="l" t="t" r="r" b="b"/>
              <a:pathLst>
                <a:path w="3861" h="17615" extrusionOk="0">
                  <a:moveTo>
                    <a:pt x="44" y="0"/>
                  </a:moveTo>
                  <a:lnTo>
                    <a:pt x="0" y="15396"/>
                  </a:lnTo>
                  <a:lnTo>
                    <a:pt x="3816" y="17614"/>
                  </a:lnTo>
                  <a:lnTo>
                    <a:pt x="3860" y="2174"/>
                  </a:lnTo>
                  <a:lnTo>
                    <a:pt x="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103;p100">
              <a:extLst>
                <a:ext uri="{FF2B5EF4-FFF2-40B4-BE49-F238E27FC236}">
                  <a16:creationId xmlns:a16="http://schemas.microsoft.com/office/drawing/2014/main" id="{86FDF5E3-6050-4869-882A-B646253D9D31}"/>
                </a:ext>
              </a:extLst>
            </p:cNvPr>
            <p:cNvSpPr/>
            <p:nvPr/>
          </p:nvSpPr>
          <p:spPr>
            <a:xfrm>
              <a:off x="3678525" y="2995575"/>
              <a:ext cx="320600" cy="244550"/>
            </a:xfrm>
            <a:custGeom>
              <a:avLst/>
              <a:gdLst/>
              <a:ahLst/>
              <a:cxnLst/>
              <a:rect l="l" t="t" r="r" b="b"/>
              <a:pathLst>
                <a:path w="12824" h="9782" extrusionOk="0">
                  <a:moveTo>
                    <a:pt x="11492" y="1"/>
                  </a:moveTo>
                  <a:lnTo>
                    <a:pt x="7223" y="501"/>
                  </a:lnTo>
                  <a:lnTo>
                    <a:pt x="7223" y="501"/>
                  </a:lnTo>
                  <a:cubicBezTo>
                    <a:pt x="7204" y="408"/>
                    <a:pt x="7189" y="356"/>
                    <a:pt x="7189" y="356"/>
                  </a:cubicBezTo>
                  <a:lnTo>
                    <a:pt x="7189" y="356"/>
                  </a:lnTo>
                  <a:lnTo>
                    <a:pt x="6567" y="578"/>
                  </a:lnTo>
                  <a:lnTo>
                    <a:pt x="7223" y="501"/>
                  </a:lnTo>
                  <a:lnTo>
                    <a:pt x="7223" y="501"/>
                  </a:lnTo>
                  <a:cubicBezTo>
                    <a:pt x="7319" y="973"/>
                    <a:pt x="7503" y="2490"/>
                    <a:pt x="6168" y="3417"/>
                  </a:cubicBezTo>
                  <a:cubicBezTo>
                    <a:pt x="5059" y="4171"/>
                    <a:pt x="3817" y="4793"/>
                    <a:pt x="2486" y="5236"/>
                  </a:cubicBezTo>
                  <a:cubicBezTo>
                    <a:pt x="1199" y="5724"/>
                    <a:pt x="1" y="7455"/>
                    <a:pt x="622" y="8608"/>
                  </a:cubicBezTo>
                  <a:cubicBezTo>
                    <a:pt x="1012" y="9418"/>
                    <a:pt x="2415" y="9782"/>
                    <a:pt x="3832" y="9782"/>
                  </a:cubicBezTo>
                  <a:cubicBezTo>
                    <a:pt x="4511" y="9782"/>
                    <a:pt x="5194" y="9698"/>
                    <a:pt x="5769" y="9540"/>
                  </a:cubicBezTo>
                  <a:cubicBezTo>
                    <a:pt x="7588" y="9008"/>
                    <a:pt x="7854" y="7410"/>
                    <a:pt x="9540" y="6833"/>
                  </a:cubicBezTo>
                  <a:cubicBezTo>
                    <a:pt x="10649" y="6479"/>
                    <a:pt x="11581" y="5857"/>
                    <a:pt x="12335" y="5059"/>
                  </a:cubicBezTo>
                  <a:cubicBezTo>
                    <a:pt x="12823" y="4526"/>
                    <a:pt x="11492" y="1"/>
                    <a:pt x="11492" y="1"/>
                  </a:cubicBezTo>
                  <a:close/>
                </a:path>
              </a:pathLst>
            </a:custGeom>
            <a:solidFill>
              <a:srgbClr val="382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104;p100">
              <a:extLst>
                <a:ext uri="{FF2B5EF4-FFF2-40B4-BE49-F238E27FC236}">
                  <a16:creationId xmlns:a16="http://schemas.microsoft.com/office/drawing/2014/main" id="{0220A151-71EF-4D84-B886-CFD0910CCF20}"/>
                </a:ext>
              </a:extLst>
            </p:cNvPr>
            <p:cNvSpPr/>
            <p:nvPr/>
          </p:nvSpPr>
          <p:spPr>
            <a:xfrm>
              <a:off x="3658575" y="1768800"/>
              <a:ext cx="505825" cy="1299000"/>
            </a:xfrm>
            <a:custGeom>
              <a:avLst/>
              <a:gdLst/>
              <a:ahLst/>
              <a:cxnLst/>
              <a:rect l="l" t="t" r="r" b="b"/>
              <a:pathLst>
                <a:path w="20233" h="51960" extrusionOk="0">
                  <a:moveTo>
                    <a:pt x="6434" y="1"/>
                  </a:moveTo>
                  <a:cubicBezTo>
                    <a:pt x="6434" y="1"/>
                    <a:pt x="4925" y="9939"/>
                    <a:pt x="4038" y="13400"/>
                  </a:cubicBezTo>
                  <a:cubicBezTo>
                    <a:pt x="3106" y="16905"/>
                    <a:pt x="0" y="29772"/>
                    <a:pt x="533" y="32523"/>
                  </a:cubicBezTo>
                  <a:cubicBezTo>
                    <a:pt x="1065" y="35273"/>
                    <a:pt x="4748" y="42106"/>
                    <a:pt x="5679" y="45389"/>
                  </a:cubicBezTo>
                  <a:cubicBezTo>
                    <a:pt x="6611" y="48717"/>
                    <a:pt x="7321" y="51468"/>
                    <a:pt x="8075" y="51823"/>
                  </a:cubicBezTo>
                  <a:cubicBezTo>
                    <a:pt x="8231" y="51910"/>
                    <a:pt x="8468" y="51959"/>
                    <a:pt x="8758" y="51959"/>
                  </a:cubicBezTo>
                  <a:cubicBezTo>
                    <a:pt x="9791" y="51959"/>
                    <a:pt x="11502" y="51336"/>
                    <a:pt x="12645" y="49604"/>
                  </a:cubicBezTo>
                  <a:cubicBezTo>
                    <a:pt x="13331" y="48596"/>
                    <a:pt x="13439" y="48321"/>
                    <a:pt x="13353" y="48321"/>
                  </a:cubicBezTo>
                  <a:cubicBezTo>
                    <a:pt x="13250" y="48321"/>
                    <a:pt x="12867" y="48717"/>
                    <a:pt x="12867" y="48717"/>
                  </a:cubicBezTo>
                  <a:cubicBezTo>
                    <a:pt x="12867" y="48717"/>
                    <a:pt x="12290" y="43171"/>
                    <a:pt x="11758" y="41352"/>
                  </a:cubicBezTo>
                  <a:cubicBezTo>
                    <a:pt x="11181" y="39488"/>
                    <a:pt x="8785" y="33454"/>
                    <a:pt x="8963" y="31413"/>
                  </a:cubicBezTo>
                  <a:cubicBezTo>
                    <a:pt x="9140" y="29372"/>
                    <a:pt x="13000" y="19079"/>
                    <a:pt x="15751" y="14332"/>
                  </a:cubicBezTo>
                  <a:cubicBezTo>
                    <a:pt x="17526" y="11226"/>
                    <a:pt x="19034" y="7943"/>
                    <a:pt x="20232" y="4571"/>
                  </a:cubicBezTo>
                  <a:lnTo>
                    <a:pt x="64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105;p100">
              <a:extLst>
                <a:ext uri="{FF2B5EF4-FFF2-40B4-BE49-F238E27FC236}">
                  <a16:creationId xmlns:a16="http://schemas.microsoft.com/office/drawing/2014/main" id="{AB811499-68B8-4DCF-9735-EAA3426CF565}"/>
                </a:ext>
              </a:extLst>
            </p:cNvPr>
            <p:cNvSpPr/>
            <p:nvPr/>
          </p:nvSpPr>
          <p:spPr>
            <a:xfrm>
              <a:off x="3885950" y="3133125"/>
              <a:ext cx="320600" cy="235675"/>
            </a:xfrm>
            <a:custGeom>
              <a:avLst/>
              <a:gdLst/>
              <a:ahLst/>
              <a:cxnLst/>
              <a:rect l="l" t="t" r="r" b="b"/>
              <a:pathLst>
                <a:path w="12824" h="9427" extrusionOk="0">
                  <a:moveTo>
                    <a:pt x="7144" y="0"/>
                  </a:moveTo>
                  <a:lnTo>
                    <a:pt x="6567" y="222"/>
                  </a:lnTo>
                  <a:lnTo>
                    <a:pt x="7116" y="404"/>
                  </a:lnTo>
                  <a:lnTo>
                    <a:pt x="7116" y="404"/>
                  </a:lnTo>
                  <a:cubicBezTo>
                    <a:pt x="7135" y="271"/>
                    <a:pt x="7144" y="137"/>
                    <a:pt x="7144" y="0"/>
                  </a:cubicBezTo>
                  <a:close/>
                  <a:moveTo>
                    <a:pt x="7116" y="404"/>
                  </a:moveTo>
                  <a:cubicBezTo>
                    <a:pt x="6991" y="1308"/>
                    <a:pt x="6454" y="2109"/>
                    <a:pt x="5680" y="2574"/>
                  </a:cubicBezTo>
                  <a:cubicBezTo>
                    <a:pt x="4083" y="3683"/>
                    <a:pt x="3772" y="4393"/>
                    <a:pt x="2485" y="4881"/>
                  </a:cubicBezTo>
                  <a:cubicBezTo>
                    <a:pt x="1199" y="5369"/>
                    <a:pt x="1" y="7099"/>
                    <a:pt x="577" y="8253"/>
                  </a:cubicBezTo>
                  <a:cubicBezTo>
                    <a:pt x="997" y="9063"/>
                    <a:pt x="2390" y="9426"/>
                    <a:pt x="3811" y="9426"/>
                  </a:cubicBezTo>
                  <a:cubicBezTo>
                    <a:pt x="4492" y="9426"/>
                    <a:pt x="5179" y="9343"/>
                    <a:pt x="5769" y="9185"/>
                  </a:cubicBezTo>
                  <a:cubicBezTo>
                    <a:pt x="7543" y="8652"/>
                    <a:pt x="7854" y="7055"/>
                    <a:pt x="9540" y="6478"/>
                  </a:cubicBezTo>
                  <a:cubicBezTo>
                    <a:pt x="10605" y="6123"/>
                    <a:pt x="11581" y="5502"/>
                    <a:pt x="12335" y="4703"/>
                  </a:cubicBezTo>
                  <a:cubicBezTo>
                    <a:pt x="12823" y="4171"/>
                    <a:pt x="12601" y="2219"/>
                    <a:pt x="12601" y="2219"/>
                  </a:cubicBezTo>
                  <a:lnTo>
                    <a:pt x="7116" y="404"/>
                  </a:lnTo>
                  <a:close/>
                </a:path>
              </a:pathLst>
            </a:custGeom>
            <a:solidFill>
              <a:srgbClr val="382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106;p100">
              <a:extLst>
                <a:ext uri="{FF2B5EF4-FFF2-40B4-BE49-F238E27FC236}">
                  <a16:creationId xmlns:a16="http://schemas.microsoft.com/office/drawing/2014/main" id="{9DF07DEC-0CAC-4A71-B988-BD442A0521A0}"/>
                </a:ext>
              </a:extLst>
            </p:cNvPr>
            <p:cNvSpPr/>
            <p:nvPr/>
          </p:nvSpPr>
          <p:spPr>
            <a:xfrm>
              <a:off x="3897050" y="1837575"/>
              <a:ext cx="433725" cy="1381700"/>
            </a:xfrm>
            <a:custGeom>
              <a:avLst/>
              <a:gdLst/>
              <a:ahLst/>
              <a:cxnLst/>
              <a:rect l="l" t="t" r="r" b="b"/>
              <a:pathLst>
                <a:path w="17349" h="55268" extrusionOk="0">
                  <a:moveTo>
                    <a:pt x="0" y="1"/>
                  </a:moveTo>
                  <a:cubicBezTo>
                    <a:pt x="0" y="1"/>
                    <a:pt x="533" y="8076"/>
                    <a:pt x="1642" y="10294"/>
                  </a:cubicBezTo>
                  <a:cubicBezTo>
                    <a:pt x="2751" y="12512"/>
                    <a:pt x="2929" y="14154"/>
                    <a:pt x="3505" y="17260"/>
                  </a:cubicBezTo>
                  <a:cubicBezTo>
                    <a:pt x="4038" y="20366"/>
                    <a:pt x="5901" y="41529"/>
                    <a:pt x="5724" y="45389"/>
                  </a:cubicBezTo>
                  <a:cubicBezTo>
                    <a:pt x="5546" y="49249"/>
                    <a:pt x="5546" y="53686"/>
                    <a:pt x="5724" y="54218"/>
                  </a:cubicBezTo>
                  <a:cubicBezTo>
                    <a:pt x="5833" y="54574"/>
                    <a:pt x="7209" y="55268"/>
                    <a:pt x="8935" y="55268"/>
                  </a:cubicBezTo>
                  <a:cubicBezTo>
                    <a:pt x="10006" y="55268"/>
                    <a:pt x="11213" y="55000"/>
                    <a:pt x="12335" y="54218"/>
                  </a:cubicBezTo>
                  <a:cubicBezTo>
                    <a:pt x="12335" y="54218"/>
                    <a:pt x="12867" y="49648"/>
                    <a:pt x="13266" y="44280"/>
                  </a:cubicBezTo>
                  <a:cubicBezTo>
                    <a:pt x="13621" y="38956"/>
                    <a:pt x="13444" y="31990"/>
                    <a:pt x="14021" y="25202"/>
                  </a:cubicBezTo>
                  <a:cubicBezTo>
                    <a:pt x="14553" y="18413"/>
                    <a:pt x="17348" y="6257"/>
                    <a:pt x="17348" y="1642"/>
                  </a:cubicBezTo>
                  <a:lnTo>
                    <a:pt x="17348" y="1642"/>
                  </a:lnTo>
                  <a:cubicBezTo>
                    <a:pt x="17299" y="1642"/>
                    <a:pt x="14561" y="2493"/>
                    <a:pt x="10682" y="2493"/>
                  </a:cubicBezTo>
                  <a:cubicBezTo>
                    <a:pt x="7586" y="2493"/>
                    <a:pt x="3763" y="195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107;p100">
              <a:extLst>
                <a:ext uri="{FF2B5EF4-FFF2-40B4-BE49-F238E27FC236}">
                  <a16:creationId xmlns:a16="http://schemas.microsoft.com/office/drawing/2014/main" id="{5C38CD03-9137-4734-8376-557814040C57}"/>
                </a:ext>
              </a:extLst>
            </p:cNvPr>
            <p:cNvSpPr/>
            <p:nvPr/>
          </p:nvSpPr>
          <p:spPr>
            <a:xfrm>
              <a:off x="3897050" y="1837575"/>
              <a:ext cx="433725" cy="1365450"/>
            </a:xfrm>
            <a:custGeom>
              <a:avLst/>
              <a:gdLst/>
              <a:ahLst/>
              <a:cxnLst/>
              <a:rect l="l" t="t" r="r" b="b"/>
              <a:pathLst>
                <a:path w="17349" h="54618" extrusionOk="0">
                  <a:moveTo>
                    <a:pt x="0" y="1"/>
                  </a:moveTo>
                  <a:cubicBezTo>
                    <a:pt x="0" y="1"/>
                    <a:pt x="89" y="1554"/>
                    <a:pt x="311" y="3506"/>
                  </a:cubicBezTo>
                  <a:cubicBezTo>
                    <a:pt x="2662" y="4748"/>
                    <a:pt x="5103" y="5768"/>
                    <a:pt x="7632" y="6523"/>
                  </a:cubicBezTo>
                  <a:cubicBezTo>
                    <a:pt x="13444" y="8209"/>
                    <a:pt x="14021" y="10427"/>
                    <a:pt x="14021" y="15618"/>
                  </a:cubicBezTo>
                  <a:cubicBezTo>
                    <a:pt x="14021" y="20854"/>
                    <a:pt x="11802" y="26089"/>
                    <a:pt x="12113" y="31324"/>
                  </a:cubicBezTo>
                  <a:cubicBezTo>
                    <a:pt x="12335" y="35273"/>
                    <a:pt x="12512" y="47652"/>
                    <a:pt x="11714" y="54618"/>
                  </a:cubicBezTo>
                  <a:cubicBezTo>
                    <a:pt x="11935" y="54485"/>
                    <a:pt x="12113" y="54351"/>
                    <a:pt x="12335" y="54218"/>
                  </a:cubicBezTo>
                  <a:cubicBezTo>
                    <a:pt x="12335" y="54218"/>
                    <a:pt x="12867" y="49648"/>
                    <a:pt x="13222" y="44324"/>
                  </a:cubicBezTo>
                  <a:cubicBezTo>
                    <a:pt x="13621" y="38956"/>
                    <a:pt x="13444" y="31990"/>
                    <a:pt x="14021" y="25202"/>
                  </a:cubicBezTo>
                  <a:cubicBezTo>
                    <a:pt x="14553" y="18413"/>
                    <a:pt x="17348" y="6257"/>
                    <a:pt x="17348" y="1642"/>
                  </a:cubicBezTo>
                  <a:lnTo>
                    <a:pt x="17348" y="1642"/>
                  </a:lnTo>
                  <a:cubicBezTo>
                    <a:pt x="17299" y="1642"/>
                    <a:pt x="14561" y="2493"/>
                    <a:pt x="10682" y="2493"/>
                  </a:cubicBezTo>
                  <a:cubicBezTo>
                    <a:pt x="7586" y="2493"/>
                    <a:pt x="3763" y="195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108;p100">
              <a:extLst>
                <a:ext uri="{FF2B5EF4-FFF2-40B4-BE49-F238E27FC236}">
                  <a16:creationId xmlns:a16="http://schemas.microsoft.com/office/drawing/2014/main" id="{03925821-B6CD-419C-8460-3D08CC9FCD9D}"/>
                </a:ext>
              </a:extLst>
            </p:cNvPr>
            <p:cNvSpPr/>
            <p:nvPr/>
          </p:nvSpPr>
          <p:spPr>
            <a:xfrm>
              <a:off x="3471125" y="970875"/>
              <a:ext cx="600100" cy="415275"/>
            </a:xfrm>
            <a:custGeom>
              <a:avLst/>
              <a:gdLst/>
              <a:ahLst/>
              <a:cxnLst/>
              <a:rect l="l" t="t" r="r" b="b"/>
              <a:pathLst>
                <a:path w="24004" h="16611" extrusionOk="0">
                  <a:moveTo>
                    <a:pt x="19149" y="0"/>
                  </a:moveTo>
                  <a:cubicBezTo>
                    <a:pt x="18990" y="0"/>
                    <a:pt x="18833" y="6"/>
                    <a:pt x="18679" y="17"/>
                  </a:cubicBezTo>
                  <a:cubicBezTo>
                    <a:pt x="17126" y="150"/>
                    <a:pt x="9495" y="6451"/>
                    <a:pt x="9495" y="6451"/>
                  </a:cubicBezTo>
                  <a:cubicBezTo>
                    <a:pt x="9495" y="6451"/>
                    <a:pt x="2795" y="10089"/>
                    <a:pt x="1376" y="12396"/>
                  </a:cubicBezTo>
                  <a:cubicBezTo>
                    <a:pt x="0" y="14747"/>
                    <a:pt x="1331" y="16611"/>
                    <a:pt x="3550" y="16611"/>
                  </a:cubicBezTo>
                  <a:cubicBezTo>
                    <a:pt x="5724" y="16611"/>
                    <a:pt x="19833" y="9290"/>
                    <a:pt x="21252" y="8536"/>
                  </a:cubicBezTo>
                  <a:cubicBezTo>
                    <a:pt x="23116" y="7427"/>
                    <a:pt x="24003" y="5208"/>
                    <a:pt x="23471" y="3123"/>
                  </a:cubicBezTo>
                  <a:cubicBezTo>
                    <a:pt x="22901" y="722"/>
                    <a:pt x="20912" y="0"/>
                    <a:pt x="19149" y="0"/>
                  </a:cubicBezTo>
                  <a:close/>
                </a:path>
              </a:pathLst>
            </a:custGeom>
            <a:solidFill>
              <a:srgbClr val="E2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109;p100">
              <a:extLst>
                <a:ext uri="{FF2B5EF4-FFF2-40B4-BE49-F238E27FC236}">
                  <a16:creationId xmlns:a16="http://schemas.microsoft.com/office/drawing/2014/main" id="{0BC095B2-DDDD-4346-95FF-B782DE4EDDDD}"/>
                </a:ext>
              </a:extLst>
            </p:cNvPr>
            <p:cNvSpPr/>
            <p:nvPr/>
          </p:nvSpPr>
          <p:spPr>
            <a:xfrm>
              <a:off x="4041250" y="855925"/>
              <a:ext cx="199675" cy="197525"/>
            </a:xfrm>
            <a:custGeom>
              <a:avLst/>
              <a:gdLst/>
              <a:ahLst/>
              <a:cxnLst/>
              <a:rect l="l" t="t" r="r" b="b"/>
              <a:pathLst>
                <a:path w="7987" h="7901" extrusionOk="0">
                  <a:moveTo>
                    <a:pt x="7986" y="1"/>
                  </a:moveTo>
                  <a:lnTo>
                    <a:pt x="621" y="3373"/>
                  </a:lnTo>
                  <a:cubicBezTo>
                    <a:pt x="621" y="3417"/>
                    <a:pt x="621" y="3506"/>
                    <a:pt x="621" y="3595"/>
                  </a:cubicBezTo>
                  <a:cubicBezTo>
                    <a:pt x="488" y="4172"/>
                    <a:pt x="133" y="5636"/>
                    <a:pt x="45" y="6212"/>
                  </a:cubicBezTo>
                  <a:cubicBezTo>
                    <a:pt x="0" y="6834"/>
                    <a:pt x="621" y="7854"/>
                    <a:pt x="2174" y="7898"/>
                  </a:cubicBezTo>
                  <a:cubicBezTo>
                    <a:pt x="2233" y="7900"/>
                    <a:pt x="2293" y="7901"/>
                    <a:pt x="2354" y="7901"/>
                  </a:cubicBezTo>
                  <a:cubicBezTo>
                    <a:pt x="3931" y="7901"/>
                    <a:pt x="6515" y="7340"/>
                    <a:pt x="7454" y="5547"/>
                  </a:cubicBezTo>
                  <a:cubicBezTo>
                    <a:pt x="7498" y="3684"/>
                    <a:pt x="7676" y="1864"/>
                    <a:pt x="7986" y="1"/>
                  </a:cubicBezTo>
                  <a:close/>
                </a:path>
              </a:pathLst>
            </a:custGeom>
            <a:solidFill>
              <a:srgbClr val="E16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110;p100">
              <a:extLst>
                <a:ext uri="{FF2B5EF4-FFF2-40B4-BE49-F238E27FC236}">
                  <a16:creationId xmlns:a16="http://schemas.microsoft.com/office/drawing/2014/main" id="{6F62B396-1C0C-4E55-BCE6-6EC4D66FB3EB}"/>
                </a:ext>
              </a:extLst>
            </p:cNvPr>
            <p:cNvSpPr/>
            <p:nvPr/>
          </p:nvSpPr>
          <p:spPr>
            <a:xfrm>
              <a:off x="3783900" y="943775"/>
              <a:ext cx="655575" cy="1022350"/>
            </a:xfrm>
            <a:custGeom>
              <a:avLst/>
              <a:gdLst/>
              <a:ahLst/>
              <a:cxnLst/>
              <a:rect l="l" t="t" r="r" b="b"/>
              <a:pathLst>
                <a:path w="26223" h="40894" extrusionOk="0">
                  <a:moveTo>
                    <a:pt x="13062" y="0"/>
                  </a:moveTo>
                  <a:cubicBezTo>
                    <a:pt x="8657" y="0"/>
                    <a:pt x="6967" y="791"/>
                    <a:pt x="6967" y="791"/>
                  </a:cubicBezTo>
                  <a:cubicBezTo>
                    <a:pt x="6967" y="791"/>
                    <a:pt x="4260" y="1855"/>
                    <a:pt x="4038" y="2610"/>
                  </a:cubicBezTo>
                  <a:cubicBezTo>
                    <a:pt x="2840" y="6204"/>
                    <a:pt x="2308" y="11616"/>
                    <a:pt x="2441" y="13790"/>
                  </a:cubicBezTo>
                  <a:cubicBezTo>
                    <a:pt x="2619" y="15965"/>
                    <a:pt x="3195" y="24528"/>
                    <a:pt x="1288" y="31360"/>
                  </a:cubicBezTo>
                  <a:cubicBezTo>
                    <a:pt x="1" y="35974"/>
                    <a:pt x="6434" y="39391"/>
                    <a:pt x="10516" y="40411"/>
                  </a:cubicBezTo>
                  <a:cubicBezTo>
                    <a:pt x="11833" y="40726"/>
                    <a:pt x="13422" y="40893"/>
                    <a:pt x="14995" y="40893"/>
                  </a:cubicBezTo>
                  <a:cubicBezTo>
                    <a:pt x="18297" y="40893"/>
                    <a:pt x="21526" y="40156"/>
                    <a:pt x="22007" y="38503"/>
                  </a:cubicBezTo>
                  <a:cubicBezTo>
                    <a:pt x="22717" y="36063"/>
                    <a:pt x="22584" y="21777"/>
                    <a:pt x="24359" y="18449"/>
                  </a:cubicBezTo>
                  <a:cubicBezTo>
                    <a:pt x="26134" y="15077"/>
                    <a:pt x="26222" y="9930"/>
                    <a:pt x="25557" y="8023"/>
                  </a:cubicBezTo>
                  <a:cubicBezTo>
                    <a:pt x="24847" y="6159"/>
                    <a:pt x="17349" y="214"/>
                    <a:pt x="17349" y="214"/>
                  </a:cubicBezTo>
                  <a:cubicBezTo>
                    <a:pt x="15699" y="60"/>
                    <a:pt x="14277" y="0"/>
                    <a:pt x="13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111;p100">
              <a:extLst>
                <a:ext uri="{FF2B5EF4-FFF2-40B4-BE49-F238E27FC236}">
                  <a16:creationId xmlns:a16="http://schemas.microsoft.com/office/drawing/2014/main" id="{675DAFDF-2B54-419F-94C5-0121B9DD382C}"/>
                </a:ext>
              </a:extLst>
            </p:cNvPr>
            <p:cNvSpPr/>
            <p:nvPr/>
          </p:nvSpPr>
          <p:spPr>
            <a:xfrm>
              <a:off x="3963600" y="970100"/>
              <a:ext cx="331675" cy="430475"/>
            </a:xfrm>
            <a:custGeom>
              <a:avLst/>
              <a:gdLst/>
              <a:ahLst/>
              <a:cxnLst/>
              <a:rect l="l" t="t" r="r" b="b"/>
              <a:pathLst>
                <a:path w="13267" h="17219" extrusionOk="0">
                  <a:moveTo>
                    <a:pt x="6825" y="1"/>
                  </a:moveTo>
                  <a:cubicBezTo>
                    <a:pt x="2758" y="1"/>
                    <a:pt x="741" y="778"/>
                    <a:pt x="178" y="1024"/>
                  </a:cubicBezTo>
                  <a:cubicBezTo>
                    <a:pt x="0" y="2577"/>
                    <a:pt x="45" y="4130"/>
                    <a:pt x="267" y="5683"/>
                  </a:cubicBezTo>
                  <a:cubicBezTo>
                    <a:pt x="755" y="8744"/>
                    <a:pt x="1997" y="17219"/>
                    <a:pt x="1997" y="17219"/>
                  </a:cubicBezTo>
                  <a:cubicBezTo>
                    <a:pt x="1997" y="17219"/>
                    <a:pt x="5990" y="10253"/>
                    <a:pt x="8652" y="7413"/>
                  </a:cubicBezTo>
                  <a:cubicBezTo>
                    <a:pt x="10516" y="5372"/>
                    <a:pt x="12335" y="3509"/>
                    <a:pt x="13266" y="2533"/>
                  </a:cubicBezTo>
                  <a:cubicBezTo>
                    <a:pt x="11714" y="1246"/>
                    <a:pt x="10427" y="181"/>
                    <a:pt x="10427" y="181"/>
                  </a:cubicBezTo>
                  <a:cubicBezTo>
                    <a:pt x="9081" y="53"/>
                    <a:pt x="7884" y="1"/>
                    <a:pt x="6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112;p100">
              <a:extLst>
                <a:ext uri="{FF2B5EF4-FFF2-40B4-BE49-F238E27FC236}">
                  <a16:creationId xmlns:a16="http://schemas.microsoft.com/office/drawing/2014/main" id="{A39CC767-842A-474F-BD77-D6D04C99534E}"/>
                </a:ext>
              </a:extLst>
            </p:cNvPr>
            <p:cNvSpPr/>
            <p:nvPr/>
          </p:nvSpPr>
          <p:spPr>
            <a:xfrm>
              <a:off x="4041250" y="855925"/>
              <a:ext cx="199675" cy="197525"/>
            </a:xfrm>
            <a:custGeom>
              <a:avLst/>
              <a:gdLst/>
              <a:ahLst/>
              <a:cxnLst/>
              <a:rect l="l" t="t" r="r" b="b"/>
              <a:pathLst>
                <a:path w="7987" h="7901" extrusionOk="0">
                  <a:moveTo>
                    <a:pt x="7986" y="1"/>
                  </a:moveTo>
                  <a:lnTo>
                    <a:pt x="621" y="3373"/>
                  </a:lnTo>
                  <a:cubicBezTo>
                    <a:pt x="621" y="3417"/>
                    <a:pt x="621" y="3506"/>
                    <a:pt x="621" y="3595"/>
                  </a:cubicBezTo>
                  <a:cubicBezTo>
                    <a:pt x="488" y="4172"/>
                    <a:pt x="133" y="5636"/>
                    <a:pt x="45" y="6212"/>
                  </a:cubicBezTo>
                  <a:cubicBezTo>
                    <a:pt x="0" y="6834"/>
                    <a:pt x="621" y="7854"/>
                    <a:pt x="2174" y="7898"/>
                  </a:cubicBezTo>
                  <a:cubicBezTo>
                    <a:pt x="2233" y="7900"/>
                    <a:pt x="2293" y="7901"/>
                    <a:pt x="2354" y="7901"/>
                  </a:cubicBezTo>
                  <a:cubicBezTo>
                    <a:pt x="3931" y="7901"/>
                    <a:pt x="6515" y="7340"/>
                    <a:pt x="7454" y="5547"/>
                  </a:cubicBezTo>
                  <a:cubicBezTo>
                    <a:pt x="7498" y="3684"/>
                    <a:pt x="7676" y="1864"/>
                    <a:pt x="7986"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113;p100">
              <a:extLst>
                <a:ext uri="{FF2B5EF4-FFF2-40B4-BE49-F238E27FC236}">
                  <a16:creationId xmlns:a16="http://schemas.microsoft.com/office/drawing/2014/main" id="{D2D44ACA-8FC5-43CD-82F9-085D95A29E21}"/>
                </a:ext>
              </a:extLst>
            </p:cNvPr>
            <p:cNvSpPr/>
            <p:nvPr/>
          </p:nvSpPr>
          <p:spPr>
            <a:xfrm>
              <a:off x="3920350" y="492625"/>
              <a:ext cx="461450" cy="501550"/>
            </a:xfrm>
            <a:custGeom>
              <a:avLst/>
              <a:gdLst/>
              <a:ahLst/>
              <a:cxnLst/>
              <a:rect l="l" t="t" r="r" b="b"/>
              <a:pathLst>
                <a:path w="18458" h="20062" extrusionOk="0">
                  <a:moveTo>
                    <a:pt x="7704" y="0"/>
                  </a:moveTo>
                  <a:cubicBezTo>
                    <a:pt x="3801" y="0"/>
                    <a:pt x="767" y="2988"/>
                    <a:pt x="399" y="7478"/>
                  </a:cubicBezTo>
                  <a:cubicBezTo>
                    <a:pt x="0" y="12403"/>
                    <a:pt x="1509" y="17905"/>
                    <a:pt x="2840" y="19059"/>
                  </a:cubicBezTo>
                  <a:cubicBezTo>
                    <a:pt x="3622" y="19737"/>
                    <a:pt x="4711" y="20062"/>
                    <a:pt x="5845" y="20062"/>
                  </a:cubicBezTo>
                  <a:cubicBezTo>
                    <a:pt x="6640" y="20062"/>
                    <a:pt x="7458" y="19902"/>
                    <a:pt x="8208" y="19591"/>
                  </a:cubicBezTo>
                  <a:cubicBezTo>
                    <a:pt x="9672" y="18970"/>
                    <a:pt x="10959" y="17994"/>
                    <a:pt x="11979" y="16751"/>
                  </a:cubicBezTo>
                  <a:lnTo>
                    <a:pt x="11979" y="16707"/>
                  </a:lnTo>
                  <a:cubicBezTo>
                    <a:pt x="12113" y="16530"/>
                    <a:pt x="12246" y="16352"/>
                    <a:pt x="12379" y="16175"/>
                  </a:cubicBezTo>
                  <a:cubicBezTo>
                    <a:pt x="12734" y="15687"/>
                    <a:pt x="13266" y="14932"/>
                    <a:pt x="14020" y="13956"/>
                  </a:cubicBezTo>
                  <a:cubicBezTo>
                    <a:pt x="15751" y="11605"/>
                    <a:pt x="18457" y="7833"/>
                    <a:pt x="15973" y="3973"/>
                  </a:cubicBezTo>
                  <a:cubicBezTo>
                    <a:pt x="13444" y="69"/>
                    <a:pt x="8741" y="69"/>
                    <a:pt x="8741" y="69"/>
                  </a:cubicBezTo>
                  <a:cubicBezTo>
                    <a:pt x="8389" y="23"/>
                    <a:pt x="8043" y="0"/>
                    <a:pt x="7704"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114;p100">
              <a:extLst>
                <a:ext uri="{FF2B5EF4-FFF2-40B4-BE49-F238E27FC236}">
                  <a16:creationId xmlns:a16="http://schemas.microsoft.com/office/drawing/2014/main" id="{82B98F09-21CB-45C9-AD0F-F2D02DC7EF03}"/>
                </a:ext>
              </a:extLst>
            </p:cNvPr>
            <p:cNvSpPr/>
            <p:nvPr/>
          </p:nvSpPr>
          <p:spPr>
            <a:xfrm>
              <a:off x="3974700" y="1091075"/>
              <a:ext cx="206325" cy="309500"/>
            </a:xfrm>
            <a:custGeom>
              <a:avLst/>
              <a:gdLst/>
              <a:ahLst/>
              <a:cxnLst/>
              <a:rect l="l" t="t" r="r" b="b"/>
              <a:pathLst>
                <a:path w="8253" h="12380" extrusionOk="0">
                  <a:moveTo>
                    <a:pt x="3550" y="1"/>
                  </a:moveTo>
                  <a:lnTo>
                    <a:pt x="621" y="2574"/>
                  </a:lnTo>
                  <a:lnTo>
                    <a:pt x="0" y="1731"/>
                  </a:lnTo>
                  <a:lnTo>
                    <a:pt x="0" y="1731"/>
                  </a:lnTo>
                  <a:cubicBezTo>
                    <a:pt x="577" y="5325"/>
                    <a:pt x="1597" y="12380"/>
                    <a:pt x="1597" y="12380"/>
                  </a:cubicBezTo>
                  <a:cubicBezTo>
                    <a:pt x="1597" y="12380"/>
                    <a:pt x="5591" y="5414"/>
                    <a:pt x="8253" y="2574"/>
                  </a:cubicBezTo>
                  <a:lnTo>
                    <a:pt x="8253" y="2574"/>
                  </a:lnTo>
                  <a:lnTo>
                    <a:pt x="5901" y="4038"/>
                  </a:lnTo>
                  <a:lnTo>
                    <a:pt x="3550" y="1"/>
                  </a:lnTo>
                  <a:close/>
                </a:path>
              </a:pathLst>
            </a:custGeom>
            <a:solidFill>
              <a:srgbClr val="CFDA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115;p100">
              <a:extLst>
                <a:ext uri="{FF2B5EF4-FFF2-40B4-BE49-F238E27FC236}">
                  <a16:creationId xmlns:a16="http://schemas.microsoft.com/office/drawing/2014/main" id="{C65B1BB5-F4FB-46D9-AFD9-D748A4728422}"/>
                </a:ext>
              </a:extLst>
            </p:cNvPr>
            <p:cNvSpPr/>
            <p:nvPr/>
          </p:nvSpPr>
          <p:spPr>
            <a:xfrm>
              <a:off x="3995775" y="1089975"/>
              <a:ext cx="95400" cy="310600"/>
            </a:xfrm>
            <a:custGeom>
              <a:avLst/>
              <a:gdLst/>
              <a:ahLst/>
              <a:cxnLst/>
              <a:rect l="l" t="t" r="r" b="b"/>
              <a:pathLst>
                <a:path w="3816" h="12424" extrusionOk="0">
                  <a:moveTo>
                    <a:pt x="2707" y="1"/>
                  </a:moveTo>
                  <a:lnTo>
                    <a:pt x="1109" y="1420"/>
                  </a:lnTo>
                  <a:lnTo>
                    <a:pt x="1287" y="3018"/>
                  </a:lnTo>
                  <a:lnTo>
                    <a:pt x="0" y="7588"/>
                  </a:lnTo>
                  <a:cubicBezTo>
                    <a:pt x="399" y="10161"/>
                    <a:pt x="710" y="12424"/>
                    <a:pt x="710" y="12424"/>
                  </a:cubicBezTo>
                  <a:cubicBezTo>
                    <a:pt x="710" y="12424"/>
                    <a:pt x="1287" y="11359"/>
                    <a:pt x="2174" y="9939"/>
                  </a:cubicBezTo>
                  <a:lnTo>
                    <a:pt x="2529" y="3151"/>
                  </a:lnTo>
                  <a:lnTo>
                    <a:pt x="3816" y="1953"/>
                  </a:lnTo>
                  <a:lnTo>
                    <a:pt x="2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116;p100">
              <a:extLst>
                <a:ext uri="{FF2B5EF4-FFF2-40B4-BE49-F238E27FC236}">
                  <a16:creationId xmlns:a16="http://schemas.microsoft.com/office/drawing/2014/main" id="{006FF93E-FA67-4C40-B4E1-4E1BC3FB1C44}"/>
                </a:ext>
              </a:extLst>
            </p:cNvPr>
            <p:cNvSpPr/>
            <p:nvPr/>
          </p:nvSpPr>
          <p:spPr>
            <a:xfrm>
              <a:off x="3918125" y="459350"/>
              <a:ext cx="452575" cy="437650"/>
            </a:xfrm>
            <a:custGeom>
              <a:avLst/>
              <a:gdLst/>
              <a:ahLst/>
              <a:cxnLst/>
              <a:rect l="l" t="t" r="r" b="b"/>
              <a:pathLst>
                <a:path w="18103" h="17506" extrusionOk="0">
                  <a:moveTo>
                    <a:pt x="8364" y="1"/>
                  </a:moveTo>
                  <a:cubicBezTo>
                    <a:pt x="7301" y="1"/>
                    <a:pt x="6389" y="177"/>
                    <a:pt x="5236" y="779"/>
                  </a:cubicBezTo>
                  <a:cubicBezTo>
                    <a:pt x="3195" y="1888"/>
                    <a:pt x="1420" y="2465"/>
                    <a:pt x="755" y="3175"/>
                  </a:cubicBezTo>
                  <a:cubicBezTo>
                    <a:pt x="45" y="3929"/>
                    <a:pt x="0" y="5659"/>
                    <a:pt x="1331" y="6236"/>
                  </a:cubicBezTo>
                  <a:cubicBezTo>
                    <a:pt x="2019" y="6525"/>
                    <a:pt x="2696" y="6580"/>
                    <a:pt x="3594" y="6580"/>
                  </a:cubicBezTo>
                  <a:cubicBezTo>
                    <a:pt x="4156" y="6580"/>
                    <a:pt x="4804" y="6558"/>
                    <a:pt x="5596" y="6558"/>
                  </a:cubicBezTo>
                  <a:cubicBezTo>
                    <a:pt x="6071" y="6558"/>
                    <a:pt x="6597" y="6566"/>
                    <a:pt x="7188" y="6591"/>
                  </a:cubicBezTo>
                  <a:cubicBezTo>
                    <a:pt x="7440" y="6605"/>
                    <a:pt x="7675" y="6612"/>
                    <a:pt x="7894" y="6612"/>
                  </a:cubicBezTo>
                  <a:cubicBezTo>
                    <a:pt x="9685" y="6612"/>
                    <a:pt x="10412" y="6175"/>
                    <a:pt x="10682" y="5923"/>
                  </a:cubicBezTo>
                  <a:lnTo>
                    <a:pt x="10682" y="5923"/>
                  </a:lnTo>
                  <a:cubicBezTo>
                    <a:pt x="10251" y="6457"/>
                    <a:pt x="9859" y="7057"/>
                    <a:pt x="9539" y="7656"/>
                  </a:cubicBezTo>
                  <a:cubicBezTo>
                    <a:pt x="8830" y="9031"/>
                    <a:pt x="10116" y="10407"/>
                    <a:pt x="9318" y="11472"/>
                  </a:cubicBezTo>
                  <a:cubicBezTo>
                    <a:pt x="8741" y="12226"/>
                    <a:pt x="8563" y="13246"/>
                    <a:pt x="8785" y="14178"/>
                  </a:cubicBezTo>
                  <a:cubicBezTo>
                    <a:pt x="8918" y="14977"/>
                    <a:pt x="9273" y="15376"/>
                    <a:pt x="9761" y="15465"/>
                  </a:cubicBezTo>
                  <a:cubicBezTo>
                    <a:pt x="9775" y="15467"/>
                    <a:pt x="9788" y="15468"/>
                    <a:pt x="9800" y="15468"/>
                  </a:cubicBezTo>
                  <a:cubicBezTo>
                    <a:pt x="10245" y="15468"/>
                    <a:pt x="10175" y="13981"/>
                    <a:pt x="10693" y="13291"/>
                  </a:cubicBezTo>
                  <a:cubicBezTo>
                    <a:pt x="11225" y="12581"/>
                    <a:pt x="11270" y="11782"/>
                    <a:pt x="12246" y="11161"/>
                  </a:cubicBezTo>
                  <a:cubicBezTo>
                    <a:pt x="12591" y="10951"/>
                    <a:pt x="12931" y="10832"/>
                    <a:pt x="13238" y="10832"/>
                  </a:cubicBezTo>
                  <a:cubicBezTo>
                    <a:pt x="13840" y="10832"/>
                    <a:pt x="14317" y="11287"/>
                    <a:pt x="14464" y="12403"/>
                  </a:cubicBezTo>
                  <a:cubicBezTo>
                    <a:pt x="14731" y="14089"/>
                    <a:pt x="12202" y="14799"/>
                    <a:pt x="12202" y="14799"/>
                  </a:cubicBezTo>
                  <a:cubicBezTo>
                    <a:pt x="12202" y="14799"/>
                    <a:pt x="11625" y="16441"/>
                    <a:pt x="11580" y="16929"/>
                  </a:cubicBezTo>
                  <a:cubicBezTo>
                    <a:pt x="11492" y="17372"/>
                    <a:pt x="11802" y="17506"/>
                    <a:pt x="12423" y="17506"/>
                  </a:cubicBezTo>
                  <a:cubicBezTo>
                    <a:pt x="13045" y="17506"/>
                    <a:pt x="15263" y="15598"/>
                    <a:pt x="17038" y="11693"/>
                  </a:cubicBezTo>
                  <a:cubicBezTo>
                    <a:pt x="18103" y="9431"/>
                    <a:pt x="17881" y="6813"/>
                    <a:pt x="16505" y="4728"/>
                  </a:cubicBezTo>
                  <a:cubicBezTo>
                    <a:pt x="16816" y="2820"/>
                    <a:pt x="13932" y="424"/>
                    <a:pt x="11270" y="202"/>
                  </a:cubicBezTo>
                  <a:cubicBezTo>
                    <a:pt x="10092" y="106"/>
                    <a:pt x="9183" y="1"/>
                    <a:pt x="8364" y="1"/>
                  </a:cubicBezTo>
                  <a:close/>
                </a:path>
              </a:pathLst>
            </a:custGeom>
            <a:solidFill>
              <a:srgbClr val="CE7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117;p100">
              <a:extLst>
                <a:ext uri="{FF2B5EF4-FFF2-40B4-BE49-F238E27FC236}">
                  <a16:creationId xmlns:a16="http://schemas.microsoft.com/office/drawing/2014/main" id="{A5F5CE6E-D53B-4A3C-B427-1F2B66E8ECC0}"/>
                </a:ext>
              </a:extLst>
            </p:cNvPr>
            <p:cNvSpPr/>
            <p:nvPr/>
          </p:nvSpPr>
          <p:spPr>
            <a:xfrm>
              <a:off x="3937400" y="754500"/>
              <a:ext cx="271425" cy="240325"/>
            </a:xfrm>
            <a:custGeom>
              <a:avLst/>
              <a:gdLst/>
              <a:ahLst/>
              <a:cxnLst/>
              <a:rect l="l" t="t" r="r" b="b"/>
              <a:pathLst>
                <a:path w="10857" h="9613" extrusionOk="0">
                  <a:moveTo>
                    <a:pt x="8938" y="0"/>
                  </a:moveTo>
                  <a:cubicBezTo>
                    <a:pt x="8614" y="0"/>
                    <a:pt x="8369" y="20"/>
                    <a:pt x="8369" y="20"/>
                  </a:cubicBezTo>
                  <a:cubicBezTo>
                    <a:pt x="8369" y="20"/>
                    <a:pt x="8369" y="5034"/>
                    <a:pt x="6994" y="5700"/>
                  </a:cubicBezTo>
                  <a:cubicBezTo>
                    <a:pt x="6836" y="5781"/>
                    <a:pt x="6697" y="5817"/>
                    <a:pt x="6571" y="5817"/>
                  </a:cubicBezTo>
                  <a:cubicBezTo>
                    <a:pt x="5601" y="5817"/>
                    <a:pt x="5424" y="3642"/>
                    <a:pt x="3577" y="3171"/>
                  </a:cubicBezTo>
                  <a:cubicBezTo>
                    <a:pt x="2776" y="2970"/>
                    <a:pt x="2069" y="2864"/>
                    <a:pt x="1501" y="2864"/>
                  </a:cubicBezTo>
                  <a:cubicBezTo>
                    <a:pt x="559" y="2864"/>
                    <a:pt x="0" y="3155"/>
                    <a:pt x="28" y="3792"/>
                  </a:cubicBezTo>
                  <a:cubicBezTo>
                    <a:pt x="72" y="4812"/>
                    <a:pt x="605" y="8362"/>
                    <a:pt x="2513" y="9160"/>
                  </a:cubicBezTo>
                  <a:cubicBezTo>
                    <a:pt x="3214" y="9478"/>
                    <a:pt x="4067" y="9613"/>
                    <a:pt x="4930" y="9613"/>
                  </a:cubicBezTo>
                  <a:cubicBezTo>
                    <a:pt x="6361" y="9613"/>
                    <a:pt x="7822" y="9242"/>
                    <a:pt x="8680" y="8717"/>
                  </a:cubicBezTo>
                  <a:cubicBezTo>
                    <a:pt x="10011" y="7874"/>
                    <a:pt x="9878" y="1840"/>
                    <a:pt x="10454" y="819"/>
                  </a:cubicBezTo>
                  <a:cubicBezTo>
                    <a:pt x="10856" y="108"/>
                    <a:pt x="9685" y="0"/>
                    <a:pt x="8938" y="0"/>
                  </a:cubicBezTo>
                  <a:close/>
                </a:path>
              </a:pathLst>
            </a:custGeom>
            <a:solidFill>
              <a:srgbClr val="CE7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118;p100">
              <a:extLst>
                <a:ext uri="{FF2B5EF4-FFF2-40B4-BE49-F238E27FC236}">
                  <a16:creationId xmlns:a16="http://schemas.microsoft.com/office/drawing/2014/main" id="{EA4BF952-85F1-439A-A4D1-5183F49A3A96}"/>
                </a:ext>
              </a:extLst>
            </p:cNvPr>
            <p:cNvSpPr/>
            <p:nvPr/>
          </p:nvSpPr>
          <p:spPr>
            <a:xfrm>
              <a:off x="3245950" y="949100"/>
              <a:ext cx="380475" cy="443300"/>
            </a:xfrm>
            <a:custGeom>
              <a:avLst/>
              <a:gdLst/>
              <a:ahLst/>
              <a:cxnLst/>
              <a:rect l="l" t="t" r="r" b="b"/>
              <a:pathLst>
                <a:path w="15219" h="17732" extrusionOk="0">
                  <a:moveTo>
                    <a:pt x="3328" y="1"/>
                  </a:moveTo>
                  <a:cubicBezTo>
                    <a:pt x="1642" y="134"/>
                    <a:pt x="267" y="1376"/>
                    <a:pt x="0" y="3018"/>
                  </a:cubicBezTo>
                  <a:cubicBezTo>
                    <a:pt x="0" y="3018"/>
                    <a:pt x="6301" y="14332"/>
                    <a:pt x="8386" y="16417"/>
                  </a:cubicBezTo>
                  <a:cubicBezTo>
                    <a:pt x="9440" y="17471"/>
                    <a:pt x="10494" y="17732"/>
                    <a:pt x="11278" y="17732"/>
                  </a:cubicBezTo>
                  <a:cubicBezTo>
                    <a:pt x="12046" y="17732"/>
                    <a:pt x="12557" y="17482"/>
                    <a:pt x="12557" y="17482"/>
                  </a:cubicBezTo>
                  <a:cubicBezTo>
                    <a:pt x="15219" y="15663"/>
                    <a:pt x="13488" y="12513"/>
                    <a:pt x="11980" y="10915"/>
                  </a:cubicBezTo>
                  <a:cubicBezTo>
                    <a:pt x="10471" y="9274"/>
                    <a:pt x="3328" y="1"/>
                    <a:pt x="3328"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119;p100">
              <a:extLst>
                <a:ext uri="{FF2B5EF4-FFF2-40B4-BE49-F238E27FC236}">
                  <a16:creationId xmlns:a16="http://schemas.microsoft.com/office/drawing/2014/main" id="{B3D506FA-9ECD-4CC8-B9D8-4377C6C88152}"/>
                </a:ext>
              </a:extLst>
            </p:cNvPr>
            <p:cNvSpPr/>
            <p:nvPr/>
          </p:nvSpPr>
          <p:spPr>
            <a:xfrm>
              <a:off x="4244225" y="1122975"/>
              <a:ext cx="302825" cy="535975"/>
            </a:xfrm>
            <a:custGeom>
              <a:avLst/>
              <a:gdLst/>
              <a:ahLst/>
              <a:cxnLst/>
              <a:rect l="l" t="t" r="r" b="b"/>
              <a:pathLst>
                <a:path w="12113" h="21439" extrusionOk="0">
                  <a:moveTo>
                    <a:pt x="4290" y="1"/>
                  </a:moveTo>
                  <a:cubicBezTo>
                    <a:pt x="1808" y="1"/>
                    <a:pt x="650" y="1951"/>
                    <a:pt x="267" y="3739"/>
                  </a:cubicBezTo>
                  <a:cubicBezTo>
                    <a:pt x="1" y="5247"/>
                    <a:pt x="3905" y="14343"/>
                    <a:pt x="3905" y="14343"/>
                  </a:cubicBezTo>
                  <a:cubicBezTo>
                    <a:pt x="3905" y="14343"/>
                    <a:pt x="5014" y="18291"/>
                    <a:pt x="6878" y="20288"/>
                  </a:cubicBezTo>
                  <a:cubicBezTo>
                    <a:pt x="7606" y="21087"/>
                    <a:pt x="8391" y="21439"/>
                    <a:pt x="9111" y="21439"/>
                  </a:cubicBezTo>
                  <a:cubicBezTo>
                    <a:pt x="10189" y="21439"/>
                    <a:pt x="11119" y="20651"/>
                    <a:pt x="11492" y="19400"/>
                  </a:cubicBezTo>
                  <a:cubicBezTo>
                    <a:pt x="12113" y="17315"/>
                    <a:pt x="9540" y="5158"/>
                    <a:pt x="9185" y="3605"/>
                  </a:cubicBezTo>
                  <a:cubicBezTo>
                    <a:pt x="8652" y="1520"/>
                    <a:pt x="6789" y="56"/>
                    <a:pt x="4615" y="12"/>
                  </a:cubicBezTo>
                  <a:cubicBezTo>
                    <a:pt x="4504" y="4"/>
                    <a:pt x="4396" y="1"/>
                    <a:pt x="4290" y="1"/>
                  </a:cubicBezTo>
                  <a:close/>
                </a:path>
              </a:pathLst>
            </a:custGeom>
            <a:solidFill>
              <a:srgbClr val="E2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120;p100">
              <a:extLst>
                <a:ext uri="{FF2B5EF4-FFF2-40B4-BE49-F238E27FC236}">
                  <a16:creationId xmlns:a16="http://schemas.microsoft.com/office/drawing/2014/main" id="{F74B38AB-F192-4276-8407-E14C5AAFA8D5}"/>
                </a:ext>
              </a:extLst>
            </p:cNvPr>
            <p:cNvSpPr/>
            <p:nvPr/>
          </p:nvSpPr>
          <p:spPr>
            <a:xfrm>
              <a:off x="3991325" y="1517625"/>
              <a:ext cx="555275" cy="168025"/>
            </a:xfrm>
            <a:custGeom>
              <a:avLst/>
              <a:gdLst/>
              <a:ahLst/>
              <a:cxnLst/>
              <a:rect l="l" t="t" r="r" b="b"/>
              <a:pathLst>
                <a:path w="22211" h="6721" extrusionOk="0">
                  <a:moveTo>
                    <a:pt x="17838" y="1"/>
                  </a:moveTo>
                  <a:cubicBezTo>
                    <a:pt x="14025" y="1"/>
                    <a:pt x="1154" y="2239"/>
                    <a:pt x="1154" y="2239"/>
                  </a:cubicBezTo>
                  <a:cubicBezTo>
                    <a:pt x="89" y="3526"/>
                    <a:pt x="1" y="5345"/>
                    <a:pt x="1021" y="6720"/>
                  </a:cubicBezTo>
                  <a:cubicBezTo>
                    <a:pt x="1021" y="6720"/>
                    <a:pt x="13118" y="6274"/>
                    <a:pt x="16150" y="6274"/>
                  </a:cubicBezTo>
                  <a:cubicBezTo>
                    <a:pt x="16288" y="6274"/>
                    <a:pt x="16407" y="6275"/>
                    <a:pt x="16506" y="6277"/>
                  </a:cubicBezTo>
                  <a:cubicBezTo>
                    <a:pt x="16622" y="6281"/>
                    <a:pt x="16743" y="6284"/>
                    <a:pt x="16866" y="6284"/>
                  </a:cubicBezTo>
                  <a:cubicBezTo>
                    <a:pt x="19082" y="6284"/>
                    <a:pt x="22210" y="5487"/>
                    <a:pt x="21874" y="2461"/>
                  </a:cubicBezTo>
                  <a:cubicBezTo>
                    <a:pt x="21874" y="2461"/>
                    <a:pt x="21253" y="242"/>
                    <a:pt x="18369" y="21"/>
                  </a:cubicBezTo>
                  <a:cubicBezTo>
                    <a:pt x="18220" y="7"/>
                    <a:pt x="18042" y="1"/>
                    <a:pt x="17838"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121;p100">
              <a:extLst>
                <a:ext uri="{FF2B5EF4-FFF2-40B4-BE49-F238E27FC236}">
                  <a16:creationId xmlns:a16="http://schemas.microsoft.com/office/drawing/2014/main" id="{1F637026-530C-45CD-A31E-B55FDFD28D67}"/>
                </a:ext>
              </a:extLst>
            </p:cNvPr>
            <p:cNvSpPr/>
            <p:nvPr/>
          </p:nvSpPr>
          <p:spPr>
            <a:xfrm>
              <a:off x="3775875" y="1503700"/>
              <a:ext cx="276475" cy="212100"/>
            </a:xfrm>
            <a:custGeom>
              <a:avLst/>
              <a:gdLst/>
              <a:ahLst/>
              <a:cxnLst/>
              <a:rect l="l" t="t" r="r" b="b"/>
              <a:pathLst>
                <a:path w="11059" h="8484" extrusionOk="0">
                  <a:moveTo>
                    <a:pt x="3516" y="1"/>
                  </a:moveTo>
                  <a:lnTo>
                    <a:pt x="3516" y="1"/>
                  </a:lnTo>
                  <a:cubicBezTo>
                    <a:pt x="3028" y="45"/>
                    <a:pt x="2895" y="1154"/>
                    <a:pt x="3649" y="1598"/>
                  </a:cubicBezTo>
                  <a:cubicBezTo>
                    <a:pt x="4448" y="1997"/>
                    <a:pt x="5513" y="2663"/>
                    <a:pt x="5602" y="3107"/>
                  </a:cubicBezTo>
                  <a:cubicBezTo>
                    <a:pt x="5735" y="3595"/>
                    <a:pt x="4670" y="4793"/>
                    <a:pt x="4226" y="5059"/>
                  </a:cubicBezTo>
                  <a:cubicBezTo>
                    <a:pt x="3738" y="5369"/>
                    <a:pt x="277" y="5991"/>
                    <a:pt x="144" y="6567"/>
                  </a:cubicBezTo>
                  <a:cubicBezTo>
                    <a:pt x="0" y="7036"/>
                    <a:pt x="618" y="7270"/>
                    <a:pt x="1187" y="7270"/>
                  </a:cubicBezTo>
                  <a:cubicBezTo>
                    <a:pt x="1319" y="7270"/>
                    <a:pt x="1448" y="7258"/>
                    <a:pt x="1564" y="7233"/>
                  </a:cubicBezTo>
                  <a:cubicBezTo>
                    <a:pt x="2008" y="7100"/>
                    <a:pt x="2452" y="7055"/>
                    <a:pt x="2895" y="7011"/>
                  </a:cubicBezTo>
                  <a:cubicBezTo>
                    <a:pt x="3028" y="7322"/>
                    <a:pt x="3295" y="7543"/>
                    <a:pt x="3605" y="7632"/>
                  </a:cubicBezTo>
                  <a:cubicBezTo>
                    <a:pt x="4138" y="7898"/>
                    <a:pt x="4359" y="7854"/>
                    <a:pt x="4537" y="8031"/>
                  </a:cubicBezTo>
                  <a:cubicBezTo>
                    <a:pt x="4892" y="8342"/>
                    <a:pt x="5380" y="8475"/>
                    <a:pt x="5823" y="8475"/>
                  </a:cubicBezTo>
                  <a:cubicBezTo>
                    <a:pt x="5867" y="8481"/>
                    <a:pt x="5914" y="8483"/>
                    <a:pt x="5964" y="8483"/>
                  </a:cubicBezTo>
                  <a:cubicBezTo>
                    <a:pt x="6717" y="8483"/>
                    <a:pt x="8105" y="7879"/>
                    <a:pt x="9062" y="7588"/>
                  </a:cubicBezTo>
                  <a:cubicBezTo>
                    <a:pt x="10038" y="7322"/>
                    <a:pt x="11059" y="7055"/>
                    <a:pt x="11059" y="7055"/>
                  </a:cubicBezTo>
                  <a:lnTo>
                    <a:pt x="10172" y="3373"/>
                  </a:lnTo>
                  <a:cubicBezTo>
                    <a:pt x="10083" y="3151"/>
                    <a:pt x="9950" y="2929"/>
                    <a:pt x="9728" y="2840"/>
                  </a:cubicBezTo>
                  <a:cubicBezTo>
                    <a:pt x="8974" y="2441"/>
                    <a:pt x="7243" y="1554"/>
                    <a:pt x="6666" y="1332"/>
                  </a:cubicBezTo>
                  <a:cubicBezTo>
                    <a:pt x="5957" y="1021"/>
                    <a:pt x="3916" y="90"/>
                    <a:pt x="3516"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122;p100">
              <a:extLst>
                <a:ext uri="{FF2B5EF4-FFF2-40B4-BE49-F238E27FC236}">
                  <a16:creationId xmlns:a16="http://schemas.microsoft.com/office/drawing/2014/main" id="{4CFDACDF-FDE0-49A7-B65D-56E729C90ED9}"/>
                </a:ext>
              </a:extLst>
            </p:cNvPr>
            <p:cNvSpPr/>
            <p:nvPr/>
          </p:nvSpPr>
          <p:spPr>
            <a:xfrm>
              <a:off x="3052950" y="747225"/>
              <a:ext cx="277325" cy="293600"/>
            </a:xfrm>
            <a:custGeom>
              <a:avLst/>
              <a:gdLst/>
              <a:ahLst/>
              <a:cxnLst/>
              <a:rect l="l" t="t" r="r" b="b"/>
              <a:pathLst>
                <a:path w="11093" h="11744" extrusionOk="0">
                  <a:moveTo>
                    <a:pt x="7987" y="1"/>
                  </a:moveTo>
                  <a:cubicBezTo>
                    <a:pt x="7365" y="1"/>
                    <a:pt x="6478" y="1199"/>
                    <a:pt x="6522" y="2086"/>
                  </a:cubicBezTo>
                  <a:cubicBezTo>
                    <a:pt x="6611" y="2974"/>
                    <a:pt x="6522" y="3861"/>
                    <a:pt x="6301" y="4083"/>
                  </a:cubicBezTo>
                  <a:cubicBezTo>
                    <a:pt x="6291" y="4092"/>
                    <a:pt x="6275" y="4097"/>
                    <a:pt x="6253" y="4097"/>
                  </a:cubicBezTo>
                  <a:cubicBezTo>
                    <a:pt x="5863" y="4097"/>
                    <a:pt x="3608" y="2676"/>
                    <a:pt x="3062" y="2131"/>
                  </a:cubicBezTo>
                  <a:cubicBezTo>
                    <a:pt x="2609" y="1678"/>
                    <a:pt x="1292" y="649"/>
                    <a:pt x="662" y="649"/>
                  </a:cubicBezTo>
                  <a:cubicBezTo>
                    <a:pt x="550" y="649"/>
                    <a:pt x="460" y="682"/>
                    <a:pt x="400" y="755"/>
                  </a:cubicBezTo>
                  <a:cubicBezTo>
                    <a:pt x="0" y="1243"/>
                    <a:pt x="178" y="1687"/>
                    <a:pt x="932" y="2308"/>
                  </a:cubicBezTo>
                  <a:cubicBezTo>
                    <a:pt x="1731" y="2929"/>
                    <a:pt x="3639" y="4127"/>
                    <a:pt x="3993" y="4615"/>
                  </a:cubicBezTo>
                  <a:cubicBezTo>
                    <a:pt x="4142" y="4848"/>
                    <a:pt x="4148" y="4960"/>
                    <a:pt x="4018" y="4960"/>
                  </a:cubicBezTo>
                  <a:cubicBezTo>
                    <a:pt x="3876" y="4960"/>
                    <a:pt x="3570" y="4826"/>
                    <a:pt x="3106" y="4571"/>
                  </a:cubicBezTo>
                  <a:cubicBezTo>
                    <a:pt x="2920" y="4473"/>
                    <a:pt x="2774" y="4431"/>
                    <a:pt x="2662" y="4431"/>
                  </a:cubicBezTo>
                  <a:cubicBezTo>
                    <a:pt x="2215" y="4431"/>
                    <a:pt x="2308" y="5112"/>
                    <a:pt x="2485" y="5680"/>
                  </a:cubicBezTo>
                  <a:cubicBezTo>
                    <a:pt x="2662" y="6346"/>
                    <a:pt x="1864" y="6434"/>
                    <a:pt x="2396" y="7189"/>
                  </a:cubicBezTo>
                  <a:cubicBezTo>
                    <a:pt x="2973" y="7943"/>
                    <a:pt x="2485" y="7677"/>
                    <a:pt x="3106" y="8431"/>
                  </a:cubicBezTo>
                  <a:cubicBezTo>
                    <a:pt x="3727" y="9185"/>
                    <a:pt x="3905" y="9584"/>
                    <a:pt x="5103" y="9895"/>
                  </a:cubicBezTo>
                  <a:cubicBezTo>
                    <a:pt x="6256" y="10161"/>
                    <a:pt x="7321" y="10738"/>
                    <a:pt x="8208" y="11537"/>
                  </a:cubicBezTo>
                  <a:cubicBezTo>
                    <a:pt x="8358" y="11687"/>
                    <a:pt x="8604" y="11743"/>
                    <a:pt x="8890" y="11743"/>
                  </a:cubicBezTo>
                  <a:cubicBezTo>
                    <a:pt x="9790" y="11743"/>
                    <a:pt x="11092" y="11182"/>
                    <a:pt x="11092" y="11182"/>
                  </a:cubicBezTo>
                  <a:lnTo>
                    <a:pt x="11004" y="8076"/>
                  </a:lnTo>
                  <a:cubicBezTo>
                    <a:pt x="11004" y="8076"/>
                    <a:pt x="10382" y="6035"/>
                    <a:pt x="9628" y="5281"/>
                  </a:cubicBezTo>
                  <a:cubicBezTo>
                    <a:pt x="8963" y="4660"/>
                    <a:pt x="8519" y="3905"/>
                    <a:pt x="8253" y="3062"/>
                  </a:cubicBezTo>
                  <a:cubicBezTo>
                    <a:pt x="7987" y="2131"/>
                    <a:pt x="8608" y="1"/>
                    <a:pt x="7987"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123;p100">
              <a:extLst>
                <a:ext uri="{FF2B5EF4-FFF2-40B4-BE49-F238E27FC236}">
                  <a16:creationId xmlns:a16="http://schemas.microsoft.com/office/drawing/2014/main" id="{C4D95616-3CE8-45C0-97F0-D41B51BFC2C7}"/>
                </a:ext>
              </a:extLst>
            </p:cNvPr>
            <p:cNvSpPr/>
            <p:nvPr/>
          </p:nvSpPr>
          <p:spPr>
            <a:xfrm>
              <a:off x="1792900" y="1424950"/>
              <a:ext cx="292000" cy="458175"/>
            </a:xfrm>
            <a:custGeom>
              <a:avLst/>
              <a:gdLst/>
              <a:ahLst/>
              <a:cxnLst/>
              <a:rect l="l" t="t" r="r" b="b"/>
              <a:pathLst>
                <a:path w="11680" h="18327" extrusionOk="0">
                  <a:moveTo>
                    <a:pt x="6123" y="1"/>
                  </a:moveTo>
                  <a:cubicBezTo>
                    <a:pt x="6123" y="1"/>
                    <a:pt x="0" y="11181"/>
                    <a:pt x="3505" y="16195"/>
                  </a:cubicBezTo>
                  <a:cubicBezTo>
                    <a:pt x="4580" y="17732"/>
                    <a:pt x="5775" y="18327"/>
                    <a:pt x="6905" y="18327"/>
                  </a:cubicBezTo>
                  <a:cubicBezTo>
                    <a:pt x="9461" y="18327"/>
                    <a:pt x="11680" y="15284"/>
                    <a:pt x="11403" y="13222"/>
                  </a:cubicBezTo>
                  <a:cubicBezTo>
                    <a:pt x="10959" y="10294"/>
                    <a:pt x="9539" y="10649"/>
                    <a:pt x="8430" y="8830"/>
                  </a:cubicBezTo>
                  <a:cubicBezTo>
                    <a:pt x="7321" y="7055"/>
                    <a:pt x="9539" y="5192"/>
                    <a:pt x="9051" y="2885"/>
                  </a:cubicBezTo>
                  <a:cubicBezTo>
                    <a:pt x="8563" y="533"/>
                    <a:pt x="6123" y="1"/>
                    <a:pt x="6123" y="1"/>
                  </a:cubicBezTo>
                  <a:close/>
                </a:path>
              </a:pathLst>
            </a:custGeom>
            <a:solidFill>
              <a:srgbClr val="4D2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124;p100">
              <a:extLst>
                <a:ext uri="{FF2B5EF4-FFF2-40B4-BE49-F238E27FC236}">
                  <a16:creationId xmlns:a16="http://schemas.microsoft.com/office/drawing/2014/main" id="{2BA650E9-7CEE-4EAA-BB68-B957A10EBA2C}"/>
                </a:ext>
              </a:extLst>
            </p:cNvPr>
            <p:cNvSpPr/>
            <p:nvPr/>
          </p:nvSpPr>
          <p:spPr>
            <a:xfrm>
              <a:off x="1411325" y="1852950"/>
              <a:ext cx="1231250" cy="1246725"/>
            </a:xfrm>
            <a:custGeom>
              <a:avLst/>
              <a:gdLst/>
              <a:ahLst/>
              <a:cxnLst/>
              <a:rect l="l" t="t" r="r" b="b"/>
              <a:pathLst>
                <a:path w="49250" h="49869" extrusionOk="0">
                  <a:moveTo>
                    <a:pt x="21438" y="0"/>
                  </a:moveTo>
                  <a:cubicBezTo>
                    <a:pt x="18241" y="0"/>
                    <a:pt x="13656" y="1052"/>
                    <a:pt x="7055" y="4488"/>
                  </a:cubicBezTo>
                  <a:cubicBezTo>
                    <a:pt x="7055" y="4488"/>
                    <a:pt x="2441" y="5730"/>
                    <a:pt x="1199" y="8525"/>
                  </a:cubicBezTo>
                  <a:cubicBezTo>
                    <a:pt x="1" y="11276"/>
                    <a:pt x="311" y="32218"/>
                    <a:pt x="6745" y="40825"/>
                  </a:cubicBezTo>
                  <a:cubicBezTo>
                    <a:pt x="11892" y="47700"/>
                    <a:pt x="20540" y="49868"/>
                    <a:pt x="25278" y="49868"/>
                  </a:cubicBezTo>
                  <a:cubicBezTo>
                    <a:pt x="26503" y="49868"/>
                    <a:pt x="27467" y="49723"/>
                    <a:pt x="28041" y="49477"/>
                  </a:cubicBezTo>
                  <a:cubicBezTo>
                    <a:pt x="30792" y="48235"/>
                    <a:pt x="46765" y="40249"/>
                    <a:pt x="48007" y="36211"/>
                  </a:cubicBezTo>
                  <a:cubicBezTo>
                    <a:pt x="49249" y="32218"/>
                    <a:pt x="43082" y="29157"/>
                    <a:pt x="39710" y="27604"/>
                  </a:cubicBezTo>
                  <a:cubicBezTo>
                    <a:pt x="36294" y="26051"/>
                    <a:pt x="34164" y="23921"/>
                    <a:pt x="32301" y="18375"/>
                  </a:cubicBezTo>
                  <a:cubicBezTo>
                    <a:pt x="30437" y="12829"/>
                    <a:pt x="29550" y="3290"/>
                    <a:pt x="27376" y="1737"/>
                  </a:cubicBezTo>
                  <a:cubicBezTo>
                    <a:pt x="26309" y="975"/>
                    <a:pt x="24517" y="0"/>
                    <a:pt x="21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125;p100">
              <a:extLst>
                <a:ext uri="{FF2B5EF4-FFF2-40B4-BE49-F238E27FC236}">
                  <a16:creationId xmlns:a16="http://schemas.microsoft.com/office/drawing/2014/main" id="{87961158-3497-4BD9-A86F-7155174E01E8}"/>
                </a:ext>
              </a:extLst>
            </p:cNvPr>
            <p:cNvSpPr/>
            <p:nvPr/>
          </p:nvSpPr>
          <p:spPr>
            <a:xfrm>
              <a:off x="1892725" y="1769600"/>
              <a:ext cx="310600" cy="526400"/>
            </a:xfrm>
            <a:custGeom>
              <a:avLst/>
              <a:gdLst/>
              <a:ahLst/>
              <a:cxnLst/>
              <a:rect l="l" t="t" r="r" b="b"/>
              <a:pathLst>
                <a:path w="12424" h="21056" extrusionOk="0">
                  <a:moveTo>
                    <a:pt x="4576" y="1"/>
                  </a:moveTo>
                  <a:cubicBezTo>
                    <a:pt x="3874" y="1"/>
                    <a:pt x="3135" y="221"/>
                    <a:pt x="2396" y="767"/>
                  </a:cubicBezTo>
                  <a:cubicBezTo>
                    <a:pt x="710" y="1921"/>
                    <a:pt x="0" y="4051"/>
                    <a:pt x="666" y="5959"/>
                  </a:cubicBezTo>
                  <a:cubicBezTo>
                    <a:pt x="1243" y="7378"/>
                    <a:pt x="6389" y="19047"/>
                    <a:pt x="7942" y="20334"/>
                  </a:cubicBezTo>
                  <a:cubicBezTo>
                    <a:pt x="8501" y="20812"/>
                    <a:pt x="9134" y="21056"/>
                    <a:pt x="9734" y="21056"/>
                  </a:cubicBezTo>
                  <a:cubicBezTo>
                    <a:pt x="10803" y="21056"/>
                    <a:pt x="11768" y="20283"/>
                    <a:pt x="12024" y="18692"/>
                  </a:cubicBezTo>
                  <a:cubicBezTo>
                    <a:pt x="12424" y="16163"/>
                    <a:pt x="10338" y="11682"/>
                    <a:pt x="10338" y="11682"/>
                  </a:cubicBezTo>
                  <a:cubicBezTo>
                    <a:pt x="10338" y="11682"/>
                    <a:pt x="8785" y="2542"/>
                    <a:pt x="7721" y="1477"/>
                  </a:cubicBezTo>
                  <a:cubicBezTo>
                    <a:pt x="6928" y="685"/>
                    <a:pt x="5811" y="1"/>
                    <a:pt x="4576" y="1"/>
                  </a:cubicBezTo>
                  <a:close/>
                </a:path>
              </a:pathLst>
            </a:custGeom>
            <a:solidFill>
              <a:srgbClr val="D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26;p100">
              <a:extLst>
                <a:ext uri="{FF2B5EF4-FFF2-40B4-BE49-F238E27FC236}">
                  <a16:creationId xmlns:a16="http://schemas.microsoft.com/office/drawing/2014/main" id="{2EB625CC-2ED4-449B-86A2-A695D480689A}"/>
                </a:ext>
              </a:extLst>
            </p:cNvPr>
            <p:cNvSpPr/>
            <p:nvPr/>
          </p:nvSpPr>
          <p:spPr>
            <a:xfrm>
              <a:off x="2059100" y="1842025"/>
              <a:ext cx="327250" cy="458850"/>
            </a:xfrm>
            <a:custGeom>
              <a:avLst/>
              <a:gdLst/>
              <a:ahLst/>
              <a:cxnLst/>
              <a:rect l="l" t="t" r="r" b="b"/>
              <a:pathLst>
                <a:path w="13090" h="18354" extrusionOk="0">
                  <a:moveTo>
                    <a:pt x="10161" y="0"/>
                  </a:moveTo>
                  <a:cubicBezTo>
                    <a:pt x="10161" y="0"/>
                    <a:pt x="3373" y="11092"/>
                    <a:pt x="2397" y="12290"/>
                  </a:cubicBezTo>
                  <a:cubicBezTo>
                    <a:pt x="1420" y="13488"/>
                    <a:pt x="1" y="14819"/>
                    <a:pt x="311" y="16328"/>
                  </a:cubicBezTo>
                  <a:cubicBezTo>
                    <a:pt x="311" y="16328"/>
                    <a:pt x="1640" y="18354"/>
                    <a:pt x="3809" y="18354"/>
                  </a:cubicBezTo>
                  <a:cubicBezTo>
                    <a:pt x="4146" y="18354"/>
                    <a:pt x="4505" y="18305"/>
                    <a:pt x="4881" y="18191"/>
                  </a:cubicBezTo>
                  <a:cubicBezTo>
                    <a:pt x="7676" y="17304"/>
                    <a:pt x="11669" y="4126"/>
                    <a:pt x="12646" y="3239"/>
                  </a:cubicBezTo>
                  <a:cubicBezTo>
                    <a:pt x="12646" y="3239"/>
                    <a:pt x="13089" y="89"/>
                    <a:pt x="10161"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127;p100">
              <a:extLst>
                <a:ext uri="{FF2B5EF4-FFF2-40B4-BE49-F238E27FC236}">
                  <a16:creationId xmlns:a16="http://schemas.microsoft.com/office/drawing/2014/main" id="{E0FA27A5-DF2D-45D6-8E21-5B2527E50331}"/>
                </a:ext>
              </a:extLst>
            </p:cNvPr>
            <p:cNvSpPr/>
            <p:nvPr/>
          </p:nvSpPr>
          <p:spPr>
            <a:xfrm>
              <a:off x="1924900" y="3210775"/>
              <a:ext cx="343875" cy="86525"/>
            </a:xfrm>
            <a:custGeom>
              <a:avLst/>
              <a:gdLst/>
              <a:ahLst/>
              <a:cxnLst/>
              <a:rect l="l" t="t" r="r" b="b"/>
              <a:pathLst>
                <a:path w="13755" h="3461" extrusionOk="0">
                  <a:moveTo>
                    <a:pt x="10826" y="0"/>
                  </a:moveTo>
                  <a:lnTo>
                    <a:pt x="0" y="1775"/>
                  </a:lnTo>
                  <a:lnTo>
                    <a:pt x="2884" y="3461"/>
                  </a:lnTo>
                  <a:lnTo>
                    <a:pt x="13754" y="1686"/>
                  </a:lnTo>
                  <a:lnTo>
                    <a:pt x="108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128;p100">
              <a:extLst>
                <a:ext uri="{FF2B5EF4-FFF2-40B4-BE49-F238E27FC236}">
                  <a16:creationId xmlns:a16="http://schemas.microsoft.com/office/drawing/2014/main" id="{599E6D98-5A68-4823-BEA4-682227B0BCA2}"/>
                </a:ext>
              </a:extLst>
            </p:cNvPr>
            <p:cNvSpPr/>
            <p:nvPr/>
          </p:nvSpPr>
          <p:spPr>
            <a:xfrm>
              <a:off x="1873875" y="3255125"/>
              <a:ext cx="123150" cy="72125"/>
            </a:xfrm>
            <a:custGeom>
              <a:avLst/>
              <a:gdLst/>
              <a:ahLst/>
              <a:cxnLst/>
              <a:rect l="l" t="t" r="r" b="b"/>
              <a:pathLst>
                <a:path w="4926" h="2885" extrusionOk="0">
                  <a:moveTo>
                    <a:pt x="2041" y="1"/>
                  </a:moveTo>
                  <a:lnTo>
                    <a:pt x="0" y="1199"/>
                  </a:lnTo>
                  <a:lnTo>
                    <a:pt x="2884" y="2885"/>
                  </a:lnTo>
                  <a:lnTo>
                    <a:pt x="4925" y="1687"/>
                  </a:lnTo>
                  <a:lnTo>
                    <a:pt x="2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129;p100">
              <a:extLst>
                <a:ext uri="{FF2B5EF4-FFF2-40B4-BE49-F238E27FC236}">
                  <a16:creationId xmlns:a16="http://schemas.microsoft.com/office/drawing/2014/main" id="{FD37F6FA-B795-4728-BD70-2E2D322680A2}"/>
                </a:ext>
              </a:extLst>
            </p:cNvPr>
            <p:cNvSpPr/>
            <p:nvPr/>
          </p:nvSpPr>
          <p:spPr>
            <a:xfrm>
              <a:off x="1606550" y="3551300"/>
              <a:ext cx="72125" cy="73225"/>
            </a:xfrm>
            <a:custGeom>
              <a:avLst/>
              <a:gdLst/>
              <a:ahLst/>
              <a:cxnLst/>
              <a:rect l="l" t="t" r="r" b="b"/>
              <a:pathLst>
                <a:path w="2885" h="2929" extrusionOk="0">
                  <a:moveTo>
                    <a:pt x="1" y="0"/>
                  </a:moveTo>
                  <a:lnTo>
                    <a:pt x="1" y="1242"/>
                  </a:lnTo>
                  <a:lnTo>
                    <a:pt x="2884" y="2928"/>
                  </a:lnTo>
                  <a:lnTo>
                    <a:pt x="2884" y="1686"/>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130;p100">
              <a:extLst>
                <a:ext uri="{FF2B5EF4-FFF2-40B4-BE49-F238E27FC236}">
                  <a16:creationId xmlns:a16="http://schemas.microsoft.com/office/drawing/2014/main" id="{AB4BD80F-EFA4-4E65-AD48-B352D0A10B6D}"/>
                </a:ext>
              </a:extLst>
            </p:cNvPr>
            <p:cNvSpPr/>
            <p:nvPr/>
          </p:nvSpPr>
          <p:spPr>
            <a:xfrm>
              <a:off x="1606550" y="3285075"/>
              <a:ext cx="339450" cy="308400"/>
            </a:xfrm>
            <a:custGeom>
              <a:avLst/>
              <a:gdLst/>
              <a:ahLst/>
              <a:cxnLst/>
              <a:rect l="l" t="t" r="r" b="b"/>
              <a:pathLst>
                <a:path w="13578" h="12336" extrusionOk="0">
                  <a:moveTo>
                    <a:pt x="10693" y="1"/>
                  </a:moveTo>
                  <a:lnTo>
                    <a:pt x="1" y="10649"/>
                  </a:lnTo>
                  <a:lnTo>
                    <a:pt x="2884" y="12335"/>
                  </a:lnTo>
                  <a:lnTo>
                    <a:pt x="13577" y="1687"/>
                  </a:lnTo>
                  <a:lnTo>
                    <a:pt x="106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131;p100">
              <a:extLst>
                <a:ext uri="{FF2B5EF4-FFF2-40B4-BE49-F238E27FC236}">
                  <a16:creationId xmlns:a16="http://schemas.microsoft.com/office/drawing/2014/main" id="{56C492AD-5783-4C9D-AFB0-D362D345D7EB}"/>
                </a:ext>
              </a:extLst>
            </p:cNvPr>
            <p:cNvSpPr/>
            <p:nvPr/>
          </p:nvSpPr>
          <p:spPr>
            <a:xfrm>
              <a:off x="1678650" y="3252925"/>
              <a:ext cx="590125" cy="371600"/>
            </a:xfrm>
            <a:custGeom>
              <a:avLst/>
              <a:gdLst/>
              <a:ahLst/>
              <a:cxnLst/>
              <a:rect l="l" t="t" r="r" b="b"/>
              <a:pathLst>
                <a:path w="23605" h="14864" extrusionOk="0">
                  <a:moveTo>
                    <a:pt x="23604" y="0"/>
                  </a:moveTo>
                  <a:lnTo>
                    <a:pt x="12734" y="1775"/>
                  </a:lnTo>
                  <a:lnTo>
                    <a:pt x="10693" y="2973"/>
                  </a:lnTo>
                  <a:lnTo>
                    <a:pt x="0" y="13621"/>
                  </a:lnTo>
                  <a:lnTo>
                    <a:pt x="0" y="14863"/>
                  </a:lnTo>
                  <a:lnTo>
                    <a:pt x="10738" y="5635"/>
                  </a:lnTo>
                  <a:lnTo>
                    <a:pt x="12778" y="4481"/>
                  </a:lnTo>
                  <a:lnTo>
                    <a:pt x="23604" y="1242"/>
                  </a:lnTo>
                  <a:lnTo>
                    <a:pt x="236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132;p100">
              <a:extLst>
                <a:ext uri="{FF2B5EF4-FFF2-40B4-BE49-F238E27FC236}">
                  <a16:creationId xmlns:a16="http://schemas.microsoft.com/office/drawing/2014/main" id="{12D11EA1-7415-46A1-BACB-44E90E9E38DB}"/>
                </a:ext>
              </a:extLst>
            </p:cNvPr>
            <p:cNvSpPr/>
            <p:nvPr/>
          </p:nvSpPr>
          <p:spPr>
            <a:xfrm>
              <a:off x="1594350" y="3210775"/>
              <a:ext cx="343875" cy="86525"/>
            </a:xfrm>
            <a:custGeom>
              <a:avLst/>
              <a:gdLst/>
              <a:ahLst/>
              <a:cxnLst/>
              <a:rect l="l" t="t" r="r" b="b"/>
              <a:pathLst>
                <a:path w="13755" h="3461" extrusionOk="0">
                  <a:moveTo>
                    <a:pt x="2884" y="0"/>
                  </a:moveTo>
                  <a:lnTo>
                    <a:pt x="1" y="1686"/>
                  </a:lnTo>
                  <a:lnTo>
                    <a:pt x="10871" y="3461"/>
                  </a:lnTo>
                  <a:lnTo>
                    <a:pt x="13755" y="1775"/>
                  </a:lnTo>
                  <a:lnTo>
                    <a:pt x="28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133;p100">
              <a:extLst>
                <a:ext uri="{FF2B5EF4-FFF2-40B4-BE49-F238E27FC236}">
                  <a16:creationId xmlns:a16="http://schemas.microsoft.com/office/drawing/2014/main" id="{1BDB7008-2CCF-40AF-BF8A-6C82E8484124}"/>
                </a:ext>
              </a:extLst>
            </p:cNvPr>
            <p:cNvSpPr/>
            <p:nvPr/>
          </p:nvSpPr>
          <p:spPr>
            <a:xfrm>
              <a:off x="1866100" y="3255125"/>
              <a:ext cx="123150" cy="72125"/>
            </a:xfrm>
            <a:custGeom>
              <a:avLst/>
              <a:gdLst/>
              <a:ahLst/>
              <a:cxnLst/>
              <a:rect l="l" t="t" r="r" b="b"/>
              <a:pathLst>
                <a:path w="4926" h="2885" extrusionOk="0">
                  <a:moveTo>
                    <a:pt x="2885" y="1"/>
                  </a:moveTo>
                  <a:lnTo>
                    <a:pt x="1" y="1687"/>
                  </a:lnTo>
                  <a:lnTo>
                    <a:pt x="1997" y="2885"/>
                  </a:lnTo>
                  <a:lnTo>
                    <a:pt x="4926" y="1199"/>
                  </a:lnTo>
                  <a:lnTo>
                    <a:pt x="2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134;p100">
              <a:extLst>
                <a:ext uri="{FF2B5EF4-FFF2-40B4-BE49-F238E27FC236}">
                  <a16:creationId xmlns:a16="http://schemas.microsoft.com/office/drawing/2014/main" id="{4886DF4E-2319-4F01-8C4D-0AAC980DA39C}"/>
                </a:ext>
              </a:extLst>
            </p:cNvPr>
            <p:cNvSpPr/>
            <p:nvPr/>
          </p:nvSpPr>
          <p:spPr>
            <a:xfrm>
              <a:off x="2184450" y="3551300"/>
              <a:ext cx="72125" cy="73225"/>
            </a:xfrm>
            <a:custGeom>
              <a:avLst/>
              <a:gdLst/>
              <a:ahLst/>
              <a:cxnLst/>
              <a:rect l="l" t="t" r="r" b="b"/>
              <a:pathLst>
                <a:path w="2885" h="2929" extrusionOk="0">
                  <a:moveTo>
                    <a:pt x="2884" y="0"/>
                  </a:moveTo>
                  <a:lnTo>
                    <a:pt x="0" y="1686"/>
                  </a:lnTo>
                  <a:lnTo>
                    <a:pt x="0" y="2928"/>
                  </a:lnTo>
                  <a:lnTo>
                    <a:pt x="2884" y="1242"/>
                  </a:lnTo>
                  <a:lnTo>
                    <a:pt x="2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135;p100">
              <a:extLst>
                <a:ext uri="{FF2B5EF4-FFF2-40B4-BE49-F238E27FC236}">
                  <a16:creationId xmlns:a16="http://schemas.microsoft.com/office/drawing/2014/main" id="{73E5697D-2DE4-4F4D-99E1-F61DBC595471}"/>
                </a:ext>
              </a:extLst>
            </p:cNvPr>
            <p:cNvSpPr/>
            <p:nvPr/>
          </p:nvSpPr>
          <p:spPr>
            <a:xfrm>
              <a:off x="1916025" y="3285075"/>
              <a:ext cx="340550" cy="308400"/>
            </a:xfrm>
            <a:custGeom>
              <a:avLst/>
              <a:gdLst/>
              <a:ahLst/>
              <a:cxnLst/>
              <a:rect l="l" t="t" r="r" b="b"/>
              <a:pathLst>
                <a:path w="13622" h="12336" extrusionOk="0">
                  <a:moveTo>
                    <a:pt x="2929" y="1"/>
                  </a:moveTo>
                  <a:lnTo>
                    <a:pt x="0" y="1687"/>
                  </a:lnTo>
                  <a:lnTo>
                    <a:pt x="10737" y="12335"/>
                  </a:lnTo>
                  <a:lnTo>
                    <a:pt x="13621" y="10649"/>
                  </a:lnTo>
                  <a:lnTo>
                    <a:pt x="29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136;p100">
              <a:extLst>
                <a:ext uri="{FF2B5EF4-FFF2-40B4-BE49-F238E27FC236}">
                  <a16:creationId xmlns:a16="http://schemas.microsoft.com/office/drawing/2014/main" id="{FA7C745E-AF3F-47DC-A48C-EC74A2C4E16F}"/>
                </a:ext>
              </a:extLst>
            </p:cNvPr>
            <p:cNvSpPr/>
            <p:nvPr/>
          </p:nvSpPr>
          <p:spPr>
            <a:xfrm>
              <a:off x="1594350" y="3252925"/>
              <a:ext cx="590125" cy="371600"/>
            </a:xfrm>
            <a:custGeom>
              <a:avLst/>
              <a:gdLst/>
              <a:ahLst/>
              <a:cxnLst/>
              <a:rect l="l" t="t" r="r" b="b"/>
              <a:pathLst>
                <a:path w="23605" h="14864" extrusionOk="0">
                  <a:moveTo>
                    <a:pt x="1" y="0"/>
                  </a:moveTo>
                  <a:lnTo>
                    <a:pt x="1" y="1242"/>
                  </a:lnTo>
                  <a:lnTo>
                    <a:pt x="10826" y="4481"/>
                  </a:lnTo>
                  <a:lnTo>
                    <a:pt x="12867" y="5635"/>
                  </a:lnTo>
                  <a:lnTo>
                    <a:pt x="23604" y="14863"/>
                  </a:lnTo>
                  <a:lnTo>
                    <a:pt x="23604" y="13621"/>
                  </a:lnTo>
                  <a:lnTo>
                    <a:pt x="12867" y="2973"/>
                  </a:lnTo>
                  <a:lnTo>
                    <a:pt x="10871" y="177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137;p100">
              <a:extLst>
                <a:ext uri="{FF2B5EF4-FFF2-40B4-BE49-F238E27FC236}">
                  <a16:creationId xmlns:a16="http://schemas.microsoft.com/office/drawing/2014/main" id="{0F4D06B3-E93E-4011-A18F-D1E6C05CD95A}"/>
                </a:ext>
              </a:extLst>
            </p:cNvPr>
            <p:cNvSpPr/>
            <p:nvPr/>
          </p:nvSpPr>
          <p:spPr>
            <a:xfrm>
              <a:off x="1594350" y="3210775"/>
              <a:ext cx="343875" cy="86525"/>
            </a:xfrm>
            <a:custGeom>
              <a:avLst/>
              <a:gdLst/>
              <a:ahLst/>
              <a:cxnLst/>
              <a:rect l="l" t="t" r="r" b="b"/>
              <a:pathLst>
                <a:path w="13755" h="3461" extrusionOk="0">
                  <a:moveTo>
                    <a:pt x="2884" y="0"/>
                  </a:moveTo>
                  <a:lnTo>
                    <a:pt x="1" y="1686"/>
                  </a:lnTo>
                  <a:lnTo>
                    <a:pt x="10871" y="3461"/>
                  </a:lnTo>
                  <a:lnTo>
                    <a:pt x="13755" y="1775"/>
                  </a:lnTo>
                  <a:lnTo>
                    <a:pt x="28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138;p100">
              <a:extLst>
                <a:ext uri="{FF2B5EF4-FFF2-40B4-BE49-F238E27FC236}">
                  <a16:creationId xmlns:a16="http://schemas.microsoft.com/office/drawing/2014/main" id="{331F7541-A4D1-4FD2-8033-6AD3CD80BBE3}"/>
                </a:ext>
              </a:extLst>
            </p:cNvPr>
            <p:cNvSpPr/>
            <p:nvPr/>
          </p:nvSpPr>
          <p:spPr>
            <a:xfrm>
              <a:off x="1866100" y="3255125"/>
              <a:ext cx="123150" cy="72125"/>
            </a:xfrm>
            <a:custGeom>
              <a:avLst/>
              <a:gdLst/>
              <a:ahLst/>
              <a:cxnLst/>
              <a:rect l="l" t="t" r="r" b="b"/>
              <a:pathLst>
                <a:path w="4926" h="2885" extrusionOk="0">
                  <a:moveTo>
                    <a:pt x="2885" y="1"/>
                  </a:moveTo>
                  <a:lnTo>
                    <a:pt x="1" y="1687"/>
                  </a:lnTo>
                  <a:lnTo>
                    <a:pt x="1997" y="2885"/>
                  </a:lnTo>
                  <a:lnTo>
                    <a:pt x="4926" y="1199"/>
                  </a:lnTo>
                  <a:lnTo>
                    <a:pt x="2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139;p100">
              <a:extLst>
                <a:ext uri="{FF2B5EF4-FFF2-40B4-BE49-F238E27FC236}">
                  <a16:creationId xmlns:a16="http://schemas.microsoft.com/office/drawing/2014/main" id="{2C9441C7-4690-41F7-A9E0-327C56FF8FFB}"/>
                </a:ext>
              </a:extLst>
            </p:cNvPr>
            <p:cNvSpPr/>
            <p:nvPr/>
          </p:nvSpPr>
          <p:spPr>
            <a:xfrm>
              <a:off x="2184450" y="3551300"/>
              <a:ext cx="72125" cy="73225"/>
            </a:xfrm>
            <a:custGeom>
              <a:avLst/>
              <a:gdLst/>
              <a:ahLst/>
              <a:cxnLst/>
              <a:rect l="l" t="t" r="r" b="b"/>
              <a:pathLst>
                <a:path w="2885" h="2929" extrusionOk="0">
                  <a:moveTo>
                    <a:pt x="2884" y="0"/>
                  </a:moveTo>
                  <a:lnTo>
                    <a:pt x="0" y="1686"/>
                  </a:lnTo>
                  <a:lnTo>
                    <a:pt x="0" y="2928"/>
                  </a:lnTo>
                  <a:lnTo>
                    <a:pt x="2884" y="1242"/>
                  </a:lnTo>
                  <a:lnTo>
                    <a:pt x="2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140;p100">
              <a:extLst>
                <a:ext uri="{FF2B5EF4-FFF2-40B4-BE49-F238E27FC236}">
                  <a16:creationId xmlns:a16="http://schemas.microsoft.com/office/drawing/2014/main" id="{691DDAF8-4656-4F17-B924-6E5196712A6C}"/>
                </a:ext>
              </a:extLst>
            </p:cNvPr>
            <p:cNvSpPr/>
            <p:nvPr/>
          </p:nvSpPr>
          <p:spPr>
            <a:xfrm>
              <a:off x="1916025" y="3285075"/>
              <a:ext cx="340550" cy="308400"/>
            </a:xfrm>
            <a:custGeom>
              <a:avLst/>
              <a:gdLst/>
              <a:ahLst/>
              <a:cxnLst/>
              <a:rect l="l" t="t" r="r" b="b"/>
              <a:pathLst>
                <a:path w="13622" h="12336" extrusionOk="0">
                  <a:moveTo>
                    <a:pt x="2929" y="1"/>
                  </a:moveTo>
                  <a:lnTo>
                    <a:pt x="0" y="1687"/>
                  </a:lnTo>
                  <a:lnTo>
                    <a:pt x="10737" y="12335"/>
                  </a:lnTo>
                  <a:lnTo>
                    <a:pt x="13621" y="10649"/>
                  </a:lnTo>
                  <a:lnTo>
                    <a:pt x="29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141;p100">
              <a:extLst>
                <a:ext uri="{FF2B5EF4-FFF2-40B4-BE49-F238E27FC236}">
                  <a16:creationId xmlns:a16="http://schemas.microsoft.com/office/drawing/2014/main" id="{BEF06116-938C-422A-B559-BCEF0D59DB90}"/>
                </a:ext>
              </a:extLst>
            </p:cNvPr>
            <p:cNvSpPr/>
            <p:nvPr/>
          </p:nvSpPr>
          <p:spPr>
            <a:xfrm>
              <a:off x="1594350" y="3252925"/>
              <a:ext cx="590125" cy="371600"/>
            </a:xfrm>
            <a:custGeom>
              <a:avLst/>
              <a:gdLst/>
              <a:ahLst/>
              <a:cxnLst/>
              <a:rect l="l" t="t" r="r" b="b"/>
              <a:pathLst>
                <a:path w="23605" h="14864" extrusionOk="0">
                  <a:moveTo>
                    <a:pt x="1" y="0"/>
                  </a:moveTo>
                  <a:lnTo>
                    <a:pt x="1" y="1242"/>
                  </a:lnTo>
                  <a:lnTo>
                    <a:pt x="10826" y="4481"/>
                  </a:lnTo>
                  <a:lnTo>
                    <a:pt x="12867" y="5635"/>
                  </a:lnTo>
                  <a:lnTo>
                    <a:pt x="23604" y="14863"/>
                  </a:lnTo>
                  <a:lnTo>
                    <a:pt x="23604" y="13621"/>
                  </a:lnTo>
                  <a:lnTo>
                    <a:pt x="12867" y="2973"/>
                  </a:lnTo>
                  <a:lnTo>
                    <a:pt x="10871" y="177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142;p100">
              <a:extLst>
                <a:ext uri="{FF2B5EF4-FFF2-40B4-BE49-F238E27FC236}">
                  <a16:creationId xmlns:a16="http://schemas.microsoft.com/office/drawing/2014/main" id="{EAA2E3C7-78E7-4A32-9904-3F2771F035FF}"/>
                </a:ext>
              </a:extLst>
            </p:cNvPr>
            <p:cNvSpPr/>
            <p:nvPr/>
          </p:nvSpPr>
          <p:spPr>
            <a:xfrm>
              <a:off x="1927100" y="2983375"/>
              <a:ext cx="53275" cy="336125"/>
            </a:xfrm>
            <a:custGeom>
              <a:avLst/>
              <a:gdLst/>
              <a:ahLst/>
              <a:cxnLst/>
              <a:rect l="l" t="t" r="r" b="b"/>
              <a:pathLst>
                <a:path w="2131" h="13445" extrusionOk="0">
                  <a:moveTo>
                    <a:pt x="2131" y="1"/>
                  </a:moveTo>
                  <a:lnTo>
                    <a:pt x="1" y="1243"/>
                  </a:lnTo>
                  <a:lnTo>
                    <a:pt x="1" y="13444"/>
                  </a:lnTo>
                  <a:lnTo>
                    <a:pt x="2131" y="12202"/>
                  </a:lnTo>
                  <a:lnTo>
                    <a:pt x="21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143;p100">
              <a:extLst>
                <a:ext uri="{FF2B5EF4-FFF2-40B4-BE49-F238E27FC236}">
                  <a16:creationId xmlns:a16="http://schemas.microsoft.com/office/drawing/2014/main" id="{55DC8C60-4C7B-4B97-921E-D11DFCB38DC9}"/>
                </a:ext>
              </a:extLst>
            </p:cNvPr>
            <p:cNvSpPr/>
            <p:nvPr/>
          </p:nvSpPr>
          <p:spPr>
            <a:xfrm>
              <a:off x="1872750" y="2983375"/>
              <a:ext cx="54375" cy="336125"/>
            </a:xfrm>
            <a:custGeom>
              <a:avLst/>
              <a:gdLst/>
              <a:ahLst/>
              <a:cxnLst/>
              <a:rect l="l" t="t" r="r" b="b"/>
              <a:pathLst>
                <a:path w="2175" h="13445" extrusionOk="0">
                  <a:moveTo>
                    <a:pt x="45" y="1"/>
                  </a:moveTo>
                  <a:lnTo>
                    <a:pt x="1" y="12202"/>
                  </a:lnTo>
                  <a:lnTo>
                    <a:pt x="2175" y="13444"/>
                  </a:lnTo>
                  <a:lnTo>
                    <a:pt x="2175" y="1243"/>
                  </a:lnTo>
                  <a:lnTo>
                    <a:pt x="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144;p100">
              <a:extLst>
                <a:ext uri="{FF2B5EF4-FFF2-40B4-BE49-F238E27FC236}">
                  <a16:creationId xmlns:a16="http://schemas.microsoft.com/office/drawing/2014/main" id="{5C6D788B-F89E-417F-ADD8-8E11084D551E}"/>
                </a:ext>
              </a:extLst>
            </p:cNvPr>
            <p:cNvSpPr/>
            <p:nvPr/>
          </p:nvSpPr>
          <p:spPr>
            <a:xfrm>
              <a:off x="1873875" y="2953425"/>
              <a:ext cx="106500" cy="61050"/>
            </a:xfrm>
            <a:custGeom>
              <a:avLst/>
              <a:gdLst/>
              <a:ahLst/>
              <a:cxnLst/>
              <a:rect l="l" t="t" r="r" b="b"/>
              <a:pathLst>
                <a:path w="4260" h="2442" extrusionOk="0">
                  <a:moveTo>
                    <a:pt x="2130" y="1"/>
                  </a:moveTo>
                  <a:lnTo>
                    <a:pt x="0" y="1199"/>
                  </a:lnTo>
                  <a:lnTo>
                    <a:pt x="2130" y="2441"/>
                  </a:lnTo>
                  <a:lnTo>
                    <a:pt x="4260" y="1199"/>
                  </a:lnTo>
                  <a:lnTo>
                    <a:pt x="21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145;p100">
              <a:extLst>
                <a:ext uri="{FF2B5EF4-FFF2-40B4-BE49-F238E27FC236}">
                  <a16:creationId xmlns:a16="http://schemas.microsoft.com/office/drawing/2014/main" id="{462E6DC2-F33D-4CE1-8163-4516E725FAB2}"/>
                </a:ext>
              </a:extLst>
            </p:cNvPr>
            <p:cNvSpPr/>
            <p:nvPr/>
          </p:nvSpPr>
          <p:spPr>
            <a:xfrm>
              <a:off x="2603725" y="3616725"/>
              <a:ext cx="342775" cy="253525"/>
            </a:xfrm>
            <a:custGeom>
              <a:avLst/>
              <a:gdLst/>
              <a:ahLst/>
              <a:cxnLst/>
              <a:rect l="l" t="t" r="r" b="b"/>
              <a:pathLst>
                <a:path w="13711" h="10141" extrusionOk="0">
                  <a:moveTo>
                    <a:pt x="4437" y="1"/>
                  </a:moveTo>
                  <a:cubicBezTo>
                    <a:pt x="4437" y="1"/>
                    <a:pt x="932" y="1243"/>
                    <a:pt x="488" y="2219"/>
                  </a:cubicBezTo>
                  <a:cubicBezTo>
                    <a:pt x="0" y="3195"/>
                    <a:pt x="488" y="5325"/>
                    <a:pt x="932" y="5946"/>
                  </a:cubicBezTo>
                  <a:cubicBezTo>
                    <a:pt x="1154" y="6257"/>
                    <a:pt x="1464" y="6479"/>
                    <a:pt x="1775" y="6612"/>
                  </a:cubicBezTo>
                  <a:cubicBezTo>
                    <a:pt x="1816" y="6625"/>
                    <a:pt x="1856" y="6632"/>
                    <a:pt x="1896" y="6632"/>
                  </a:cubicBezTo>
                  <a:cubicBezTo>
                    <a:pt x="2114" y="6632"/>
                    <a:pt x="2294" y="6438"/>
                    <a:pt x="2219" y="6212"/>
                  </a:cubicBezTo>
                  <a:lnTo>
                    <a:pt x="1864" y="5236"/>
                  </a:lnTo>
                  <a:lnTo>
                    <a:pt x="1864" y="5236"/>
                  </a:lnTo>
                  <a:cubicBezTo>
                    <a:pt x="2929" y="6523"/>
                    <a:pt x="4260" y="7632"/>
                    <a:pt x="5679" y="8520"/>
                  </a:cubicBezTo>
                  <a:cubicBezTo>
                    <a:pt x="7056" y="9310"/>
                    <a:pt x="9767" y="10140"/>
                    <a:pt x="11604" y="10140"/>
                  </a:cubicBezTo>
                  <a:cubicBezTo>
                    <a:pt x="12549" y="10140"/>
                    <a:pt x="13263" y="9920"/>
                    <a:pt x="13444" y="9363"/>
                  </a:cubicBezTo>
                  <a:cubicBezTo>
                    <a:pt x="13710" y="7721"/>
                    <a:pt x="11669" y="6168"/>
                    <a:pt x="9406" y="4038"/>
                  </a:cubicBezTo>
                  <a:cubicBezTo>
                    <a:pt x="7144" y="3018"/>
                    <a:pt x="4437" y="1"/>
                    <a:pt x="4437" y="1"/>
                  </a:cubicBezTo>
                  <a:close/>
                </a:path>
              </a:pathLst>
            </a:custGeom>
            <a:solidFill>
              <a:srgbClr val="382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146;p100">
              <a:extLst>
                <a:ext uri="{FF2B5EF4-FFF2-40B4-BE49-F238E27FC236}">
                  <a16:creationId xmlns:a16="http://schemas.microsoft.com/office/drawing/2014/main" id="{05839D16-EBAD-45A0-A0CD-498018323D44}"/>
                </a:ext>
              </a:extLst>
            </p:cNvPr>
            <p:cNvSpPr/>
            <p:nvPr/>
          </p:nvSpPr>
          <p:spPr>
            <a:xfrm>
              <a:off x="2256550" y="2921775"/>
              <a:ext cx="506925" cy="793150"/>
            </a:xfrm>
            <a:custGeom>
              <a:avLst/>
              <a:gdLst/>
              <a:ahLst/>
              <a:cxnLst/>
              <a:rect l="l" t="t" r="r" b="b"/>
              <a:pathLst>
                <a:path w="20277" h="31726" extrusionOk="0">
                  <a:moveTo>
                    <a:pt x="3262" y="1"/>
                  </a:moveTo>
                  <a:cubicBezTo>
                    <a:pt x="1740" y="1"/>
                    <a:pt x="243" y="980"/>
                    <a:pt x="0" y="4239"/>
                  </a:cubicBezTo>
                  <a:cubicBezTo>
                    <a:pt x="178" y="7478"/>
                    <a:pt x="1420" y="10584"/>
                    <a:pt x="3550" y="13024"/>
                  </a:cubicBezTo>
                  <a:cubicBezTo>
                    <a:pt x="7099" y="16973"/>
                    <a:pt x="12024" y="24116"/>
                    <a:pt x="13621" y="28731"/>
                  </a:cubicBezTo>
                  <a:cubicBezTo>
                    <a:pt x="14705" y="30613"/>
                    <a:pt x="15698" y="31726"/>
                    <a:pt x="16940" y="31726"/>
                  </a:cubicBezTo>
                  <a:cubicBezTo>
                    <a:pt x="17630" y="31726"/>
                    <a:pt x="18397" y="31383"/>
                    <a:pt x="19300" y="30638"/>
                  </a:cubicBezTo>
                  <a:cubicBezTo>
                    <a:pt x="20276" y="30195"/>
                    <a:pt x="18369" y="25980"/>
                    <a:pt x="15396" y="20256"/>
                  </a:cubicBezTo>
                  <a:cubicBezTo>
                    <a:pt x="12512" y="14666"/>
                    <a:pt x="7720" y="2598"/>
                    <a:pt x="6389" y="1267"/>
                  </a:cubicBezTo>
                  <a:cubicBezTo>
                    <a:pt x="5788" y="666"/>
                    <a:pt x="4517" y="1"/>
                    <a:pt x="3262"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147;p100">
              <a:extLst>
                <a:ext uri="{FF2B5EF4-FFF2-40B4-BE49-F238E27FC236}">
                  <a16:creationId xmlns:a16="http://schemas.microsoft.com/office/drawing/2014/main" id="{5F555736-28F3-4972-B4C8-5A0E9CCEB249}"/>
                </a:ext>
              </a:extLst>
            </p:cNvPr>
            <p:cNvSpPr/>
            <p:nvPr/>
          </p:nvSpPr>
          <p:spPr>
            <a:xfrm>
              <a:off x="2617300" y="3592550"/>
              <a:ext cx="247550" cy="198450"/>
            </a:xfrm>
            <a:custGeom>
              <a:avLst/>
              <a:gdLst/>
              <a:ahLst/>
              <a:cxnLst/>
              <a:rect l="l" t="t" r="r" b="b"/>
              <a:pathLst>
                <a:path w="9902" h="7938" extrusionOk="0">
                  <a:moveTo>
                    <a:pt x="2372" y="0"/>
                  </a:moveTo>
                  <a:cubicBezTo>
                    <a:pt x="320" y="0"/>
                    <a:pt x="0" y="3210"/>
                    <a:pt x="212" y="3985"/>
                  </a:cubicBezTo>
                  <a:cubicBezTo>
                    <a:pt x="478" y="5005"/>
                    <a:pt x="3584" y="7313"/>
                    <a:pt x="5358" y="7845"/>
                  </a:cubicBezTo>
                  <a:cubicBezTo>
                    <a:pt x="5563" y="7908"/>
                    <a:pt x="5786" y="7937"/>
                    <a:pt x="6017" y="7937"/>
                  </a:cubicBezTo>
                  <a:cubicBezTo>
                    <a:pt x="7744" y="7937"/>
                    <a:pt x="9901" y="6294"/>
                    <a:pt x="7710" y="4650"/>
                  </a:cubicBezTo>
                  <a:cubicBezTo>
                    <a:pt x="6290" y="3630"/>
                    <a:pt x="5136" y="2299"/>
                    <a:pt x="4338" y="746"/>
                  </a:cubicBezTo>
                  <a:cubicBezTo>
                    <a:pt x="3552" y="216"/>
                    <a:pt x="2904" y="0"/>
                    <a:pt x="2372"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148;p100">
              <a:extLst>
                <a:ext uri="{FF2B5EF4-FFF2-40B4-BE49-F238E27FC236}">
                  <a16:creationId xmlns:a16="http://schemas.microsoft.com/office/drawing/2014/main" id="{02E20DEE-CBA1-4AC3-BACF-AD42C69CF19C}"/>
                </a:ext>
              </a:extLst>
            </p:cNvPr>
            <p:cNvSpPr/>
            <p:nvPr/>
          </p:nvSpPr>
          <p:spPr>
            <a:xfrm>
              <a:off x="2769000" y="3438150"/>
              <a:ext cx="342750" cy="253500"/>
            </a:xfrm>
            <a:custGeom>
              <a:avLst/>
              <a:gdLst/>
              <a:ahLst/>
              <a:cxnLst/>
              <a:rect l="l" t="t" r="r" b="b"/>
              <a:pathLst>
                <a:path w="13710" h="10140" extrusionOk="0">
                  <a:moveTo>
                    <a:pt x="4393" y="1"/>
                  </a:moveTo>
                  <a:cubicBezTo>
                    <a:pt x="4393" y="1"/>
                    <a:pt x="932" y="1199"/>
                    <a:pt x="444" y="2219"/>
                  </a:cubicBezTo>
                  <a:cubicBezTo>
                    <a:pt x="0" y="3240"/>
                    <a:pt x="444" y="5325"/>
                    <a:pt x="932" y="5990"/>
                  </a:cubicBezTo>
                  <a:cubicBezTo>
                    <a:pt x="1154" y="6257"/>
                    <a:pt x="1420" y="6478"/>
                    <a:pt x="1775" y="6611"/>
                  </a:cubicBezTo>
                  <a:cubicBezTo>
                    <a:pt x="1809" y="6625"/>
                    <a:pt x="1844" y="6631"/>
                    <a:pt x="1878" y="6631"/>
                  </a:cubicBezTo>
                  <a:cubicBezTo>
                    <a:pt x="2070" y="6631"/>
                    <a:pt x="2249" y="6438"/>
                    <a:pt x="2174" y="6212"/>
                  </a:cubicBezTo>
                  <a:lnTo>
                    <a:pt x="1819" y="5236"/>
                  </a:lnTo>
                  <a:lnTo>
                    <a:pt x="1819" y="5236"/>
                  </a:lnTo>
                  <a:cubicBezTo>
                    <a:pt x="2928" y="6523"/>
                    <a:pt x="4215" y="7632"/>
                    <a:pt x="5679" y="8519"/>
                  </a:cubicBezTo>
                  <a:cubicBezTo>
                    <a:pt x="7056" y="9310"/>
                    <a:pt x="9748" y="10140"/>
                    <a:pt x="11584" y="10140"/>
                  </a:cubicBezTo>
                  <a:cubicBezTo>
                    <a:pt x="12529" y="10140"/>
                    <a:pt x="13248" y="9920"/>
                    <a:pt x="13444" y="9362"/>
                  </a:cubicBezTo>
                  <a:cubicBezTo>
                    <a:pt x="13710" y="7721"/>
                    <a:pt x="11669" y="6168"/>
                    <a:pt x="9406" y="4038"/>
                  </a:cubicBezTo>
                  <a:cubicBezTo>
                    <a:pt x="7099" y="3018"/>
                    <a:pt x="4393" y="1"/>
                    <a:pt x="4393" y="1"/>
                  </a:cubicBezTo>
                  <a:close/>
                </a:path>
              </a:pathLst>
            </a:custGeom>
            <a:solidFill>
              <a:srgbClr val="382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149;p100">
              <a:extLst>
                <a:ext uri="{FF2B5EF4-FFF2-40B4-BE49-F238E27FC236}">
                  <a16:creationId xmlns:a16="http://schemas.microsoft.com/office/drawing/2014/main" id="{E4F598BD-EA44-4250-8398-CE3EF46AF478}"/>
                </a:ext>
              </a:extLst>
            </p:cNvPr>
            <p:cNvSpPr/>
            <p:nvPr/>
          </p:nvSpPr>
          <p:spPr>
            <a:xfrm>
              <a:off x="2420700" y="2743575"/>
              <a:ext cx="508050" cy="793050"/>
            </a:xfrm>
            <a:custGeom>
              <a:avLst/>
              <a:gdLst/>
              <a:ahLst/>
              <a:cxnLst/>
              <a:rect l="l" t="t" r="r" b="b"/>
              <a:pathLst>
                <a:path w="20322" h="31722" extrusionOk="0">
                  <a:moveTo>
                    <a:pt x="3312" y="0"/>
                  </a:moveTo>
                  <a:cubicBezTo>
                    <a:pt x="1787" y="0"/>
                    <a:pt x="269" y="977"/>
                    <a:pt x="1" y="4224"/>
                  </a:cubicBezTo>
                  <a:cubicBezTo>
                    <a:pt x="178" y="7463"/>
                    <a:pt x="1465" y="10569"/>
                    <a:pt x="3594" y="12965"/>
                  </a:cubicBezTo>
                  <a:cubicBezTo>
                    <a:pt x="7144" y="17002"/>
                    <a:pt x="12024" y="24057"/>
                    <a:pt x="13666" y="28715"/>
                  </a:cubicBezTo>
                  <a:cubicBezTo>
                    <a:pt x="14717" y="30619"/>
                    <a:pt x="15714" y="31722"/>
                    <a:pt x="16958" y="31722"/>
                  </a:cubicBezTo>
                  <a:cubicBezTo>
                    <a:pt x="17658" y="31722"/>
                    <a:pt x="18435" y="31373"/>
                    <a:pt x="19345" y="30623"/>
                  </a:cubicBezTo>
                  <a:cubicBezTo>
                    <a:pt x="20321" y="30180"/>
                    <a:pt x="18413" y="25965"/>
                    <a:pt x="15441" y="20241"/>
                  </a:cubicBezTo>
                  <a:cubicBezTo>
                    <a:pt x="12557" y="14651"/>
                    <a:pt x="7721" y="2583"/>
                    <a:pt x="6390" y="1252"/>
                  </a:cubicBezTo>
                  <a:cubicBezTo>
                    <a:pt x="5811" y="653"/>
                    <a:pt x="4559" y="0"/>
                    <a:pt x="3312"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150;p100">
              <a:extLst>
                <a:ext uri="{FF2B5EF4-FFF2-40B4-BE49-F238E27FC236}">
                  <a16:creationId xmlns:a16="http://schemas.microsoft.com/office/drawing/2014/main" id="{D71CC515-C646-43A2-991D-F5E1198F66D5}"/>
                </a:ext>
              </a:extLst>
            </p:cNvPr>
            <p:cNvSpPr/>
            <p:nvPr/>
          </p:nvSpPr>
          <p:spPr>
            <a:xfrm>
              <a:off x="2781675" y="3414400"/>
              <a:ext cx="247100" cy="198325"/>
            </a:xfrm>
            <a:custGeom>
              <a:avLst/>
              <a:gdLst/>
              <a:ahLst/>
              <a:cxnLst/>
              <a:rect l="l" t="t" r="r" b="b"/>
              <a:pathLst>
                <a:path w="9884" h="7933" extrusionOk="0">
                  <a:moveTo>
                    <a:pt x="2415" y="1"/>
                  </a:moveTo>
                  <a:cubicBezTo>
                    <a:pt x="343" y="1"/>
                    <a:pt x="0" y="3200"/>
                    <a:pt x="247" y="4012"/>
                  </a:cubicBezTo>
                  <a:cubicBezTo>
                    <a:pt x="514" y="4988"/>
                    <a:pt x="3619" y="7295"/>
                    <a:pt x="5350" y="7828"/>
                  </a:cubicBezTo>
                  <a:cubicBezTo>
                    <a:pt x="5564" y="7899"/>
                    <a:pt x="5800" y="7932"/>
                    <a:pt x="6043" y="7932"/>
                  </a:cubicBezTo>
                  <a:cubicBezTo>
                    <a:pt x="7764" y="7932"/>
                    <a:pt x="9884" y="6266"/>
                    <a:pt x="7746" y="4633"/>
                  </a:cubicBezTo>
                  <a:cubicBezTo>
                    <a:pt x="6326" y="3613"/>
                    <a:pt x="5172" y="2282"/>
                    <a:pt x="4374" y="729"/>
                  </a:cubicBezTo>
                  <a:cubicBezTo>
                    <a:pt x="3594" y="212"/>
                    <a:pt x="2947" y="1"/>
                    <a:pt x="2415"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151;p100">
              <a:extLst>
                <a:ext uri="{FF2B5EF4-FFF2-40B4-BE49-F238E27FC236}">
                  <a16:creationId xmlns:a16="http://schemas.microsoft.com/office/drawing/2014/main" id="{E63E857D-545F-4C01-84EB-D63780118736}"/>
                </a:ext>
              </a:extLst>
            </p:cNvPr>
            <p:cNvSpPr/>
            <p:nvPr/>
          </p:nvSpPr>
          <p:spPr>
            <a:xfrm>
              <a:off x="1721900" y="2487575"/>
              <a:ext cx="892950" cy="637800"/>
            </a:xfrm>
            <a:custGeom>
              <a:avLst/>
              <a:gdLst/>
              <a:ahLst/>
              <a:cxnLst/>
              <a:rect l="l" t="t" r="r" b="b"/>
              <a:pathLst>
                <a:path w="35718" h="25512" extrusionOk="0">
                  <a:moveTo>
                    <a:pt x="19922" y="0"/>
                  </a:moveTo>
                  <a:lnTo>
                    <a:pt x="1687" y="1908"/>
                  </a:lnTo>
                  <a:cubicBezTo>
                    <a:pt x="1687" y="1908"/>
                    <a:pt x="1" y="9584"/>
                    <a:pt x="3728" y="14509"/>
                  </a:cubicBezTo>
                  <a:cubicBezTo>
                    <a:pt x="7455" y="19478"/>
                    <a:pt x="18547" y="22495"/>
                    <a:pt x="19079" y="23293"/>
                  </a:cubicBezTo>
                  <a:cubicBezTo>
                    <a:pt x="19656" y="24136"/>
                    <a:pt x="20898" y="25512"/>
                    <a:pt x="22274" y="25512"/>
                  </a:cubicBezTo>
                  <a:cubicBezTo>
                    <a:pt x="23649" y="25512"/>
                    <a:pt x="34342" y="20454"/>
                    <a:pt x="35717" y="15085"/>
                  </a:cubicBezTo>
                  <a:cubicBezTo>
                    <a:pt x="35318" y="11403"/>
                    <a:pt x="34031" y="10294"/>
                    <a:pt x="32567" y="9051"/>
                  </a:cubicBezTo>
                  <a:cubicBezTo>
                    <a:pt x="31058" y="7809"/>
                    <a:pt x="21297" y="3284"/>
                    <a:pt x="20765" y="2485"/>
                  </a:cubicBezTo>
                  <a:cubicBezTo>
                    <a:pt x="20321" y="1686"/>
                    <a:pt x="20055" y="843"/>
                    <a:pt x="19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152;p100">
              <a:extLst>
                <a:ext uri="{FF2B5EF4-FFF2-40B4-BE49-F238E27FC236}">
                  <a16:creationId xmlns:a16="http://schemas.microsoft.com/office/drawing/2014/main" id="{E6FC23E7-40D4-4C98-9618-A7301708D863}"/>
                </a:ext>
              </a:extLst>
            </p:cNvPr>
            <p:cNvSpPr/>
            <p:nvPr/>
          </p:nvSpPr>
          <p:spPr>
            <a:xfrm>
              <a:off x="1542225" y="1783150"/>
              <a:ext cx="704350" cy="879800"/>
            </a:xfrm>
            <a:custGeom>
              <a:avLst/>
              <a:gdLst/>
              <a:ahLst/>
              <a:cxnLst/>
              <a:rect l="l" t="t" r="r" b="b"/>
              <a:pathLst>
                <a:path w="28174" h="35192" extrusionOk="0">
                  <a:moveTo>
                    <a:pt x="15071" y="1"/>
                  </a:moveTo>
                  <a:cubicBezTo>
                    <a:pt x="12650" y="1"/>
                    <a:pt x="7498" y="2045"/>
                    <a:pt x="7498" y="2045"/>
                  </a:cubicBezTo>
                  <a:cubicBezTo>
                    <a:pt x="7498" y="2045"/>
                    <a:pt x="2086" y="4662"/>
                    <a:pt x="1021" y="6614"/>
                  </a:cubicBezTo>
                  <a:cubicBezTo>
                    <a:pt x="0" y="8567"/>
                    <a:pt x="0" y="13270"/>
                    <a:pt x="4038" y="17573"/>
                  </a:cubicBezTo>
                  <a:cubicBezTo>
                    <a:pt x="6522" y="21078"/>
                    <a:pt x="7942" y="30751"/>
                    <a:pt x="9362" y="33102"/>
                  </a:cubicBezTo>
                  <a:cubicBezTo>
                    <a:pt x="10398" y="34457"/>
                    <a:pt x="13772" y="35191"/>
                    <a:pt x="17265" y="35191"/>
                  </a:cubicBezTo>
                  <a:cubicBezTo>
                    <a:pt x="19606" y="35191"/>
                    <a:pt x="22001" y="34861"/>
                    <a:pt x="23781" y="34167"/>
                  </a:cubicBezTo>
                  <a:cubicBezTo>
                    <a:pt x="28174" y="32437"/>
                    <a:pt x="28174" y="28133"/>
                    <a:pt x="27242" y="26669"/>
                  </a:cubicBezTo>
                  <a:cubicBezTo>
                    <a:pt x="24624" y="22543"/>
                    <a:pt x="25689" y="18771"/>
                    <a:pt x="25778" y="16775"/>
                  </a:cubicBezTo>
                  <a:cubicBezTo>
                    <a:pt x="25822" y="14778"/>
                    <a:pt x="27420" y="12515"/>
                    <a:pt x="26444" y="9720"/>
                  </a:cubicBezTo>
                  <a:cubicBezTo>
                    <a:pt x="25512" y="6925"/>
                    <a:pt x="21075" y="5017"/>
                    <a:pt x="20365" y="4174"/>
                  </a:cubicBezTo>
                  <a:cubicBezTo>
                    <a:pt x="19655" y="3331"/>
                    <a:pt x="17570" y="92"/>
                    <a:pt x="15218" y="4"/>
                  </a:cubicBezTo>
                  <a:cubicBezTo>
                    <a:pt x="15170" y="2"/>
                    <a:pt x="15121" y="1"/>
                    <a:pt x="15071" y="1"/>
                  </a:cubicBezTo>
                  <a:close/>
                </a:path>
              </a:pathLst>
            </a:custGeom>
            <a:solidFill>
              <a:srgbClr val="D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153;p100">
              <a:extLst>
                <a:ext uri="{FF2B5EF4-FFF2-40B4-BE49-F238E27FC236}">
                  <a16:creationId xmlns:a16="http://schemas.microsoft.com/office/drawing/2014/main" id="{3944D012-7811-4172-AC46-73DCACF9194A}"/>
                </a:ext>
              </a:extLst>
            </p:cNvPr>
            <p:cNvSpPr/>
            <p:nvPr/>
          </p:nvSpPr>
          <p:spPr>
            <a:xfrm>
              <a:off x="1569950" y="2087150"/>
              <a:ext cx="676625" cy="575075"/>
            </a:xfrm>
            <a:custGeom>
              <a:avLst/>
              <a:gdLst/>
              <a:ahLst/>
              <a:cxnLst/>
              <a:rect l="l" t="t" r="r" b="b"/>
              <a:pathLst>
                <a:path w="27065" h="23003" extrusionOk="0">
                  <a:moveTo>
                    <a:pt x="25645" y="0"/>
                  </a:moveTo>
                  <a:lnTo>
                    <a:pt x="25645" y="0"/>
                  </a:lnTo>
                  <a:cubicBezTo>
                    <a:pt x="22628" y="2796"/>
                    <a:pt x="18191" y="5946"/>
                    <a:pt x="13355" y="6079"/>
                  </a:cubicBezTo>
                  <a:cubicBezTo>
                    <a:pt x="13204" y="6084"/>
                    <a:pt x="13052" y="6086"/>
                    <a:pt x="12902" y="6086"/>
                  </a:cubicBezTo>
                  <a:cubicBezTo>
                    <a:pt x="7499" y="6086"/>
                    <a:pt x="2763" y="3044"/>
                    <a:pt x="0" y="799"/>
                  </a:cubicBezTo>
                  <a:lnTo>
                    <a:pt x="0" y="799"/>
                  </a:lnTo>
                  <a:cubicBezTo>
                    <a:pt x="666" y="2485"/>
                    <a:pt x="1642" y="4082"/>
                    <a:pt x="2929" y="5413"/>
                  </a:cubicBezTo>
                  <a:cubicBezTo>
                    <a:pt x="5413" y="8918"/>
                    <a:pt x="6833" y="18591"/>
                    <a:pt x="8208" y="20942"/>
                  </a:cubicBezTo>
                  <a:cubicBezTo>
                    <a:pt x="9262" y="22285"/>
                    <a:pt x="12581" y="23003"/>
                    <a:pt x="16033" y="23003"/>
                  </a:cubicBezTo>
                  <a:cubicBezTo>
                    <a:pt x="18397" y="23003"/>
                    <a:pt x="20824" y="22666"/>
                    <a:pt x="22628" y="21963"/>
                  </a:cubicBezTo>
                  <a:cubicBezTo>
                    <a:pt x="27065" y="20232"/>
                    <a:pt x="27065" y="15929"/>
                    <a:pt x="26133" y="14464"/>
                  </a:cubicBezTo>
                  <a:cubicBezTo>
                    <a:pt x="23515" y="10383"/>
                    <a:pt x="24580" y="6611"/>
                    <a:pt x="24669" y="4615"/>
                  </a:cubicBezTo>
                  <a:cubicBezTo>
                    <a:pt x="24713" y="3195"/>
                    <a:pt x="25468" y="1731"/>
                    <a:pt x="25645" y="0"/>
                  </a:cubicBezTo>
                  <a:close/>
                </a:path>
              </a:pathLst>
            </a:custGeom>
            <a:solidFill>
              <a:srgbClr val="D6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154;p100">
              <a:extLst>
                <a:ext uri="{FF2B5EF4-FFF2-40B4-BE49-F238E27FC236}">
                  <a16:creationId xmlns:a16="http://schemas.microsoft.com/office/drawing/2014/main" id="{77981D05-B814-43DF-A486-3733F4C7C9AA}"/>
                </a:ext>
              </a:extLst>
            </p:cNvPr>
            <p:cNvSpPr/>
            <p:nvPr/>
          </p:nvSpPr>
          <p:spPr>
            <a:xfrm>
              <a:off x="1706375" y="2276825"/>
              <a:ext cx="492525" cy="222900"/>
            </a:xfrm>
            <a:custGeom>
              <a:avLst/>
              <a:gdLst/>
              <a:ahLst/>
              <a:cxnLst/>
              <a:rect l="l" t="t" r="r" b="b"/>
              <a:pathLst>
                <a:path w="19701" h="8916" extrusionOk="0">
                  <a:moveTo>
                    <a:pt x="19123" y="0"/>
                  </a:moveTo>
                  <a:lnTo>
                    <a:pt x="19123" y="0"/>
                  </a:lnTo>
                  <a:cubicBezTo>
                    <a:pt x="13991" y="3097"/>
                    <a:pt x="9314" y="3890"/>
                    <a:pt x="5869" y="3890"/>
                  </a:cubicBezTo>
                  <a:cubicBezTo>
                    <a:pt x="2257" y="3890"/>
                    <a:pt x="1" y="3017"/>
                    <a:pt x="1" y="3017"/>
                  </a:cubicBezTo>
                  <a:lnTo>
                    <a:pt x="1" y="3017"/>
                  </a:lnTo>
                  <a:cubicBezTo>
                    <a:pt x="89" y="3905"/>
                    <a:pt x="311" y="4792"/>
                    <a:pt x="622" y="5679"/>
                  </a:cubicBezTo>
                  <a:cubicBezTo>
                    <a:pt x="622" y="5679"/>
                    <a:pt x="533" y="5679"/>
                    <a:pt x="533" y="5724"/>
                  </a:cubicBezTo>
                  <a:cubicBezTo>
                    <a:pt x="666" y="6168"/>
                    <a:pt x="711" y="6567"/>
                    <a:pt x="844" y="7011"/>
                  </a:cubicBezTo>
                  <a:lnTo>
                    <a:pt x="844" y="7055"/>
                  </a:lnTo>
                  <a:cubicBezTo>
                    <a:pt x="888" y="7232"/>
                    <a:pt x="932" y="7410"/>
                    <a:pt x="977" y="7632"/>
                  </a:cubicBezTo>
                  <a:lnTo>
                    <a:pt x="1110" y="8297"/>
                  </a:lnTo>
                  <a:lnTo>
                    <a:pt x="1110" y="8342"/>
                  </a:lnTo>
                  <a:cubicBezTo>
                    <a:pt x="3175" y="8746"/>
                    <a:pt x="5078" y="8915"/>
                    <a:pt x="6818" y="8915"/>
                  </a:cubicBezTo>
                  <a:cubicBezTo>
                    <a:pt x="13677" y="8915"/>
                    <a:pt x="18001" y="6279"/>
                    <a:pt x="19700" y="4970"/>
                  </a:cubicBezTo>
                  <a:cubicBezTo>
                    <a:pt x="19168" y="3372"/>
                    <a:pt x="18946" y="1686"/>
                    <a:pt x="19123" y="0"/>
                  </a:cubicBezTo>
                  <a:close/>
                </a:path>
              </a:pathLst>
            </a:custGeom>
            <a:solidFill>
              <a:srgbClr val="4D2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155;p100">
              <a:extLst>
                <a:ext uri="{FF2B5EF4-FFF2-40B4-BE49-F238E27FC236}">
                  <a16:creationId xmlns:a16="http://schemas.microsoft.com/office/drawing/2014/main" id="{930EBE77-2BDC-4EAF-A259-A57CA13E2C3B}"/>
                </a:ext>
              </a:extLst>
            </p:cNvPr>
            <p:cNvSpPr/>
            <p:nvPr/>
          </p:nvSpPr>
          <p:spPr>
            <a:xfrm>
              <a:off x="2001425" y="1623200"/>
              <a:ext cx="390475" cy="500575"/>
            </a:xfrm>
            <a:custGeom>
              <a:avLst/>
              <a:gdLst/>
              <a:ahLst/>
              <a:cxnLst/>
              <a:rect l="l" t="t" r="r" b="b"/>
              <a:pathLst>
                <a:path w="15619" h="20023" extrusionOk="0">
                  <a:moveTo>
                    <a:pt x="14845" y="1"/>
                  </a:moveTo>
                  <a:cubicBezTo>
                    <a:pt x="14685" y="1"/>
                    <a:pt x="14518" y="44"/>
                    <a:pt x="14331" y="146"/>
                  </a:cubicBezTo>
                  <a:lnTo>
                    <a:pt x="13710" y="501"/>
                  </a:lnTo>
                  <a:lnTo>
                    <a:pt x="10161" y="2542"/>
                  </a:lnTo>
                  <a:lnTo>
                    <a:pt x="2041" y="7289"/>
                  </a:lnTo>
                  <a:cubicBezTo>
                    <a:pt x="1198" y="7644"/>
                    <a:pt x="577" y="8354"/>
                    <a:pt x="267" y="9197"/>
                  </a:cubicBezTo>
                  <a:cubicBezTo>
                    <a:pt x="1" y="10084"/>
                    <a:pt x="178" y="11193"/>
                    <a:pt x="178" y="12125"/>
                  </a:cubicBezTo>
                  <a:lnTo>
                    <a:pt x="178" y="17183"/>
                  </a:lnTo>
                  <a:lnTo>
                    <a:pt x="178" y="18736"/>
                  </a:lnTo>
                  <a:cubicBezTo>
                    <a:pt x="134" y="19268"/>
                    <a:pt x="444" y="19801"/>
                    <a:pt x="932" y="20023"/>
                  </a:cubicBezTo>
                  <a:cubicBezTo>
                    <a:pt x="489" y="19756"/>
                    <a:pt x="577" y="19091"/>
                    <a:pt x="577" y="18647"/>
                  </a:cubicBezTo>
                  <a:lnTo>
                    <a:pt x="577" y="16695"/>
                  </a:lnTo>
                  <a:lnTo>
                    <a:pt x="577" y="11548"/>
                  </a:lnTo>
                  <a:cubicBezTo>
                    <a:pt x="577" y="10350"/>
                    <a:pt x="444" y="9197"/>
                    <a:pt x="1376" y="8221"/>
                  </a:cubicBezTo>
                  <a:cubicBezTo>
                    <a:pt x="1997" y="7688"/>
                    <a:pt x="2707" y="7245"/>
                    <a:pt x="3461" y="6890"/>
                  </a:cubicBezTo>
                  <a:lnTo>
                    <a:pt x="10471" y="2852"/>
                  </a:lnTo>
                  <a:lnTo>
                    <a:pt x="13533" y="1077"/>
                  </a:lnTo>
                  <a:cubicBezTo>
                    <a:pt x="13976" y="767"/>
                    <a:pt x="14465" y="456"/>
                    <a:pt x="14997" y="279"/>
                  </a:cubicBezTo>
                  <a:cubicBezTo>
                    <a:pt x="15086" y="234"/>
                    <a:pt x="15197" y="212"/>
                    <a:pt x="15308" y="212"/>
                  </a:cubicBezTo>
                  <a:cubicBezTo>
                    <a:pt x="15418" y="212"/>
                    <a:pt x="15529" y="234"/>
                    <a:pt x="15618" y="279"/>
                  </a:cubicBezTo>
                  <a:cubicBezTo>
                    <a:pt x="15344" y="114"/>
                    <a:pt x="15104" y="1"/>
                    <a:pt x="14845" y="1"/>
                  </a:cubicBezTo>
                  <a:close/>
                </a:path>
              </a:pathLst>
            </a:custGeom>
            <a:solidFill>
              <a:srgbClr val="E2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156;p100">
              <a:extLst>
                <a:ext uri="{FF2B5EF4-FFF2-40B4-BE49-F238E27FC236}">
                  <a16:creationId xmlns:a16="http://schemas.microsoft.com/office/drawing/2014/main" id="{5EA7DB42-37BA-4453-A4B5-85C630B55836}"/>
                </a:ext>
              </a:extLst>
            </p:cNvPr>
            <p:cNvSpPr/>
            <p:nvPr/>
          </p:nvSpPr>
          <p:spPr>
            <a:xfrm>
              <a:off x="2014725" y="1628050"/>
              <a:ext cx="387150" cy="496725"/>
            </a:xfrm>
            <a:custGeom>
              <a:avLst/>
              <a:gdLst/>
              <a:ahLst/>
              <a:cxnLst/>
              <a:rect l="l" t="t" r="r" b="b"/>
              <a:pathLst>
                <a:path w="15486" h="19869" extrusionOk="0">
                  <a:moveTo>
                    <a:pt x="14760" y="1"/>
                  </a:moveTo>
                  <a:cubicBezTo>
                    <a:pt x="14580" y="1"/>
                    <a:pt x="14375" y="57"/>
                    <a:pt x="14154" y="174"/>
                  </a:cubicBezTo>
                  <a:lnTo>
                    <a:pt x="1288" y="7627"/>
                  </a:lnTo>
                  <a:cubicBezTo>
                    <a:pt x="533" y="8115"/>
                    <a:pt x="45" y="8958"/>
                    <a:pt x="1" y="9846"/>
                  </a:cubicBezTo>
                  <a:lnTo>
                    <a:pt x="45" y="18941"/>
                  </a:lnTo>
                  <a:cubicBezTo>
                    <a:pt x="45" y="19538"/>
                    <a:pt x="335" y="19868"/>
                    <a:pt x="771" y="19868"/>
                  </a:cubicBezTo>
                  <a:cubicBezTo>
                    <a:pt x="951" y="19868"/>
                    <a:pt x="1156" y="19812"/>
                    <a:pt x="1376" y="19695"/>
                  </a:cubicBezTo>
                  <a:lnTo>
                    <a:pt x="14154" y="12242"/>
                  </a:lnTo>
                  <a:cubicBezTo>
                    <a:pt x="14953" y="11754"/>
                    <a:pt x="15397" y="10911"/>
                    <a:pt x="15485" y="10023"/>
                  </a:cubicBezTo>
                  <a:lnTo>
                    <a:pt x="15485" y="928"/>
                  </a:lnTo>
                  <a:cubicBezTo>
                    <a:pt x="15485" y="331"/>
                    <a:pt x="15196" y="1"/>
                    <a:pt x="14760" y="1"/>
                  </a:cubicBezTo>
                  <a:close/>
                </a:path>
              </a:pathLst>
            </a:custGeom>
            <a:solidFill>
              <a:srgbClr val="7BA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157;p100">
              <a:extLst>
                <a:ext uri="{FF2B5EF4-FFF2-40B4-BE49-F238E27FC236}">
                  <a16:creationId xmlns:a16="http://schemas.microsoft.com/office/drawing/2014/main" id="{8A398A63-4BC4-4EFA-888E-80AFDFBF2A69}"/>
                </a:ext>
              </a:extLst>
            </p:cNvPr>
            <p:cNvSpPr/>
            <p:nvPr/>
          </p:nvSpPr>
          <p:spPr>
            <a:xfrm>
              <a:off x="1495625" y="1934875"/>
              <a:ext cx="309500" cy="525850"/>
            </a:xfrm>
            <a:custGeom>
              <a:avLst/>
              <a:gdLst/>
              <a:ahLst/>
              <a:cxnLst/>
              <a:rect l="l" t="t" r="r" b="b"/>
              <a:pathLst>
                <a:path w="12380" h="21034" extrusionOk="0">
                  <a:moveTo>
                    <a:pt x="4531" y="1"/>
                  </a:moveTo>
                  <a:cubicBezTo>
                    <a:pt x="3830" y="1"/>
                    <a:pt x="3091" y="221"/>
                    <a:pt x="2352" y="767"/>
                  </a:cubicBezTo>
                  <a:cubicBezTo>
                    <a:pt x="711" y="1921"/>
                    <a:pt x="1" y="4006"/>
                    <a:pt x="622" y="5958"/>
                  </a:cubicBezTo>
                  <a:cubicBezTo>
                    <a:pt x="1199" y="7378"/>
                    <a:pt x="6345" y="19003"/>
                    <a:pt x="7898" y="20334"/>
                  </a:cubicBezTo>
                  <a:cubicBezTo>
                    <a:pt x="8455" y="20795"/>
                    <a:pt x="9086" y="21034"/>
                    <a:pt x="9685" y="21034"/>
                  </a:cubicBezTo>
                  <a:cubicBezTo>
                    <a:pt x="10756" y="21034"/>
                    <a:pt x="11724" y="20270"/>
                    <a:pt x="11980" y="18648"/>
                  </a:cubicBezTo>
                  <a:cubicBezTo>
                    <a:pt x="12379" y="16163"/>
                    <a:pt x="10294" y="11682"/>
                    <a:pt x="10294" y="11682"/>
                  </a:cubicBezTo>
                  <a:cubicBezTo>
                    <a:pt x="10294" y="11682"/>
                    <a:pt x="8697" y="2498"/>
                    <a:pt x="7676" y="1477"/>
                  </a:cubicBezTo>
                  <a:cubicBezTo>
                    <a:pt x="6884" y="685"/>
                    <a:pt x="5767" y="1"/>
                    <a:pt x="4531" y="1"/>
                  </a:cubicBezTo>
                  <a:close/>
                </a:path>
              </a:pathLst>
            </a:custGeom>
            <a:solidFill>
              <a:srgbClr val="D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158;p100">
              <a:extLst>
                <a:ext uri="{FF2B5EF4-FFF2-40B4-BE49-F238E27FC236}">
                  <a16:creationId xmlns:a16="http://schemas.microsoft.com/office/drawing/2014/main" id="{AAABE921-1A76-4942-AE8A-B2D511713C55}"/>
                </a:ext>
              </a:extLst>
            </p:cNvPr>
            <p:cNvSpPr/>
            <p:nvPr/>
          </p:nvSpPr>
          <p:spPr>
            <a:xfrm>
              <a:off x="1660900" y="2006175"/>
              <a:ext cx="327250" cy="459275"/>
            </a:xfrm>
            <a:custGeom>
              <a:avLst/>
              <a:gdLst/>
              <a:ahLst/>
              <a:cxnLst/>
              <a:rect l="l" t="t" r="r" b="b"/>
              <a:pathLst>
                <a:path w="13090" h="18371" extrusionOk="0">
                  <a:moveTo>
                    <a:pt x="10116" y="1"/>
                  </a:moveTo>
                  <a:cubicBezTo>
                    <a:pt x="10116" y="1"/>
                    <a:pt x="3373" y="11093"/>
                    <a:pt x="2396" y="12335"/>
                  </a:cubicBezTo>
                  <a:cubicBezTo>
                    <a:pt x="1420" y="13533"/>
                    <a:pt x="1" y="14819"/>
                    <a:pt x="356" y="16372"/>
                  </a:cubicBezTo>
                  <a:cubicBezTo>
                    <a:pt x="356" y="16372"/>
                    <a:pt x="1633" y="18370"/>
                    <a:pt x="3793" y="18370"/>
                  </a:cubicBezTo>
                  <a:cubicBezTo>
                    <a:pt x="4148" y="18370"/>
                    <a:pt x="4526" y="18316"/>
                    <a:pt x="4925" y="18191"/>
                  </a:cubicBezTo>
                  <a:cubicBezTo>
                    <a:pt x="7765" y="17348"/>
                    <a:pt x="11669" y="4171"/>
                    <a:pt x="12645" y="3284"/>
                  </a:cubicBezTo>
                  <a:cubicBezTo>
                    <a:pt x="12645" y="3284"/>
                    <a:pt x="13089" y="134"/>
                    <a:pt x="10116"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159;p100">
              <a:extLst>
                <a:ext uri="{FF2B5EF4-FFF2-40B4-BE49-F238E27FC236}">
                  <a16:creationId xmlns:a16="http://schemas.microsoft.com/office/drawing/2014/main" id="{27887D1A-3F9A-45E6-AFB9-306F60C3311F}"/>
                </a:ext>
              </a:extLst>
            </p:cNvPr>
            <p:cNvSpPr/>
            <p:nvPr/>
          </p:nvSpPr>
          <p:spPr>
            <a:xfrm>
              <a:off x="1911575" y="1902250"/>
              <a:ext cx="176400" cy="191575"/>
            </a:xfrm>
            <a:custGeom>
              <a:avLst/>
              <a:gdLst/>
              <a:ahLst/>
              <a:cxnLst/>
              <a:rect l="l" t="t" r="r" b="b"/>
              <a:pathLst>
                <a:path w="7056" h="7663" extrusionOk="0">
                  <a:moveTo>
                    <a:pt x="5066" y="0"/>
                  </a:moveTo>
                  <a:cubicBezTo>
                    <a:pt x="3949" y="0"/>
                    <a:pt x="2446" y="516"/>
                    <a:pt x="1642" y="1052"/>
                  </a:cubicBezTo>
                  <a:cubicBezTo>
                    <a:pt x="444" y="1850"/>
                    <a:pt x="1" y="4646"/>
                    <a:pt x="1" y="4646"/>
                  </a:cubicBezTo>
                  <a:cubicBezTo>
                    <a:pt x="1" y="4646"/>
                    <a:pt x="1110" y="7663"/>
                    <a:pt x="1909" y="7663"/>
                  </a:cubicBezTo>
                  <a:cubicBezTo>
                    <a:pt x="2752" y="7663"/>
                    <a:pt x="3373" y="6287"/>
                    <a:pt x="3373" y="6287"/>
                  </a:cubicBezTo>
                  <a:cubicBezTo>
                    <a:pt x="4216" y="6021"/>
                    <a:pt x="5059" y="5710"/>
                    <a:pt x="5857" y="5356"/>
                  </a:cubicBezTo>
                  <a:cubicBezTo>
                    <a:pt x="6567" y="5001"/>
                    <a:pt x="7055" y="1318"/>
                    <a:pt x="6301" y="431"/>
                  </a:cubicBezTo>
                  <a:cubicBezTo>
                    <a:pt x="6067" y="124"/>
                    <a:pt x="5613" y="0"/>
                    <a:pt x="5066"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160;p100">
              <a:extLst>
                <a:ext uri="{FF2B5EF4-FFF2-40B4-BE49-F238E27FC236}">
                  <a16:creationId xmlns:a16="http://schemas.microsoft.com/office/drawing/2014/main" id="{8D9C4678-E353-4173-8A96-DA00160F6A9E}"/>
                </a:ext>
              </a:extLst>
            </p:cNvPr>
            <p:cNvSpPr/>
            <p:nvPr/>
          </p:nvSpPr>
          <p:spPr>
            <a:xfrm>
              <a:off x="2313100" y="1800150"/>
              <a:ext cx="28550" cy="37200"/>
            </a:xfrm>
            <a:custGeom>
              <a:avLst/>
              <a:gdLst/>
              <a:ahLst/>
              <a:cxnLst/>
              <a:rect l="l" t="t" r="r" b="b"/>
              <a:pathLst>
                <a:path w="1142" h="1488" extrusionOk="0">
                  <a:moveTo>
                    <a:pt x="832" y="1"/>
                  </a:moveTo>
                  <a:cubicBezTo>
                    <a:pt x="755" y="1"/>
                    <a:pt x="668" y="26"/>
                    <a:pt x="578" y="78"/>
                  </a:cubicBezTo>
                  <a:cubicBezTo>
                    <a:pt x="223" y="300"/>
                    <a:pt x="45" y="699"/>
                    <a:pt x="1" y="1098"/>
                  </a:cubicBezTo>
                  <a:cubicBezTo>
                    <a:pt x="1" y="1347"/>
                    <a:pt x="132" y="1487"/>
                    <a:pt x="317" y="1487"/>
                  </a:cubicBezTo>
                  <a:cubicBezTo>
                    <a:pt x="396" y="1487"/>
                    <a:pt x="485" y="1462"/>
                    <a:pt x="578" y="1409"/>
                  </a:cubicBezTo>
                  <a:cubicBezTo>
                    <a:pt x="888" y="1187"/>
                    <a:pt x="1110" y="832"/>
                    <a:pt x="1110" y="433"/>
                  </a:cubicBezTo>
                  <a:cubicBezTo>
                    <a:pt x="1142" y="150"/>
                    <a:pt x="1017" y="1"/>
                    <a:pt x="83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161;p100">
              <a:extLst>
                <a:ext uri="{FF2B5EF4-FFF2-40B4-BE49-F238E27FC236}">
                  <a16:creationId xmlns:a16="http://schemas.microsoft.com/office/drawing/2014/main" id="{EA5AAE85-F701-4284-9DE7-826009E64C8B}"/>
                </a:ext>
              </a:extLst>
            </p:cNvPr>
            <p:cNvSpPr/>
            <p:nvPr/>
          </p:nvSpPr>
          <p:spPr>
            <a:xfrm>
              <a:off x="1698625" y="1712250"/>
              <a:ext cx="199675" cy="195300"/>
            </a:xfrm>
            <a:custGeom>
              <a:avLst/>
              <a:gdLst/>
              <a:ahLst/>
              <a:cxnLst/>
              <a:rect l="l" t="t" r="r" b="b"/>
              <a:pathLst>
                <a:path w="7987" h="7812" extrusionOk="0">
                  <a:moveTo>
                    <a:pt x="0" y="0"/>
                  </a:moveTo>
                  <a:lnTo>
                    <a:pt x="0" y="0"/>
                  </a:lnTo>
                  <a:cubicBezTo>
                    <a:pt x="311" y="1819"/>
                    <a:pt x="488" y="3683"/>
                    <a:pt x="577" y="5502"/>
                  </a:cubicBezTo>
                  <a:cubicBezTo>
                    <a:pt x="1516" y="7252"/>
                    <a:pt x="4058" y="7811"/>
                    <a:pt x="5632" y="7811"/>
                  </a:cubicBezTo>
                  <a:cubicBezTo>
                    <a:pt x="5694" y="7811"/>
                    <a:pt x="5754" y="7810"/>
                    <a:pt x="5812" y="7809"/>
                  </a:cubicBezTo>
                  <a:cubicBezTo>
                    <a:pt x="7321" y="7764"/>
                    <a:pt x="7986" y="6744"/>
                    <a:pt x="7898" y="6167"/>
                  </a:cubicBezTo>
                  <a:cubicBezTo>
                    <a:pt x="7809" y="5546"/>
                    <a:pt x="7454" y="4126"/>
                    <a:pt x="7321" y="3549"/>
                  </a:cubicBezTo>
                  <a:cubicBezTo>
                    <a:pt x="7321" y="3461"/>
                    <a:pt x="7321" y="3372"/>
                    <a:pt x="7321" y="3328"/>
                  </a:cubicBezTo>
                  <a:lnTo>
                    <a:pt x="0" y="0"/>
                  </a:lnTo>
                  <a:close/>
                </a:path>
              </a:pathLst>
            </a:custGeom>
            <a:solidFill>
              <a:srgbClr val="E16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162;p100">
              <a:extLst>
                <a:ext uri="{FF2B5EF4-FFF2-40B4-BE49-F238E27FC236}">
                  <a16:creationId xmlns:a16="http://schemas.microsoft.com/office/drawing/2014/main" id="{B1913E4D-B6A8-4CD6-A49E-DEEEA68901F8}"/>
                </a:ext>
              </a:extLst>
            </p:cNvPr>
            <p:cNvSpPr/>
            <p:nvPr/>
          </p:nvSpPr>
          <p:spPr>
            <a:xfrm>
              <a:off x="1524475" y="1350625"/>
              <a:ext cx="470325" cy="489100"/>
            </a:xfrm>
            <a:custGeom>
              <a:avLst/>
              <a:gdLst/>
              <a:ahLst/>
              <a:cxnLst/>
              <a:rect l="l" t="t" r="r" b="b"/>
              <a:pathLst>
                <a:path w="18813" h="19564" extrusionOk="0">
                  <a:moveTo>
                    <a:pt x="10487" y="1"/>
                  </a:moveTo>
                  <a:cubicBezTo>
                    <a:pt x="9802" y="1"/>
                    <a:pt x="9098" y="102"/>
                    <a:pt x="8386" y="312"/>
                  </a:cubicBezTo>
                  <a:cubicBezTo>
                    <a:pt x="8386" y="312"/>
                    <a:pt x="3727" y="1022"/>
                    <a:pt x="1864" y="5192"/>
                  </a:cubicBezTo>
                  <a:cubicBezTo>
                    <a:pt x="0" y="9363"/>
                    <a:pt x="3195" y="12646"/>
                    <a:pt x="5280" y="14731"/>
                  </a:cubicBezTo>
                  <a:cubicBezTo>
                    <a:pt x="6123" y="15574"/>
                    <a:pt x="6789" y="16240"/>
                    <a:pt x="7188" y="16683"/>
                  </a:cubicBezTo>
                  <a:cubicBezTo>
                    <a:pt x="7321" y="16817"/>
                    <a:pt x="7499" y="16994"/>
                    <a:pt x="7632" y="17127"/>
                  </a:cubicBezTo>
                  <a:lnTo>
                    <a:pt x="7676" y="17172"/>
                  </a:lnTo>
                  <a:cubicBezTo>
                    <a:pt x="8830" y="18236"/>
                    <a:pt x="10249" y="18991"/>
                    <a:pt x="11758" y="19390"/>
                  </a:cubicBezTo>
                  <a:cubicBezTo>
                    <a:pt x="12253" y="19505"/>
                    <a:pt x="12769" y="19563"/>
                    <a:pt x="13282" y="19563"/>
                  </a:cubicBezTo>
                  <a:cubicBezTo>
                    <a:pt x="14743" y="19563"/>
                    <a:pt x="16172" y="19089"/>
                    <a:pt x="16993" y="18103"/>
                  </a:cubicBezTo>
                  <a:cubicBezTo>
                    <a:pt x="18147" y="16772"/>
                    <a:pt x="18812" y="11137"/>
                    <a:pt x="17659" y="6390"/>
                  </a:cubicBezTo>
                  <a:cubicBezTo>
                    <a:pt x="16737" y="2445"/>
                    <a:pt x="13854" y="1"/>
                    <a:pt x="10487"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163;p100">
              <a:extLst>
                <a:ext uri="{FF2B5EF4-FFF2-40B4-BE49-F238E27FC236}">
                  <a16:creationId xmlns:a16="http://schemas.microsoft.com/office/drawing/2014/main" id="{0ADDC0A0-C74A-4201-B7C4-7E1E32FA482D}"/>
                </a:ext>
              </a:extLst>
            </p:cNvPr>
            <p:cNvSpPr/>
            <p:nvPr/>
          </p:nvSpPr>
          <p:spPr>
            <a:xfrm>
              <a:off x="1449050" y="1303275"/>
              <a:ext cx="546850" cy="719975"/>
            </a:xfrm>
            <a:custGeom>
              <a:avLst/>
              <a:gdLst/>
              <a:ahLst/>
              <a:cxnLst/>
              <a:rect l="l" t="t" r="r" b="b"/>
              <a:pathLst>
                <a:path w="21874" h="28799" extrusionOk="0">
                  <a:moveTo>
                    <a:pt x="13075" y="0"/>
                  </a:moveTo>
                  <a:cubicBezTo>
                    <a:pt x="11791" y="0"/>
                    <a:pt x="10461" y="252"/>
                    <a:pt x="9140" y="653"/>
                  </a:cubicBezTo>
                  <a:cubicBezTo>
                    <a:pt x="5236" y="1851"/>
                    <a:pt x="3239" y="4602"/>
                    <a:pt x="3505" y="8994"/>
                  </a:cubicBezTo>
                  <a:cubicBezTo>
                    <a:pt x="3772" y="13386"/>
                    <a:pt x="3638" y="13209"/>
                    <a:pt x="1819" y="16492"/>
                  </a:cubicBezTo>
                  <a:cubicBezTo>
                    <a:pt x="0" y="19820"/>
                    <a:pt x="2662" y="20885"/>
                    <a:pt x="5014" y="23280"/>
                  </a:cubicBezTo>
                  <a:cubicBezTo>
                    <a:pt x="7410" y="25676"/>
                    <a:pt x="5857" y="26963"/>
                    <a:pt x="7676" y="28205"/>
                  </a:cubicBezTo>
                  <a:cubicBezTo>
                    <a:pt x="8212" y="28585"/>
                    <a:pt x="8964" y="28798"/>
                    <a:pt x="9758" y="28798"/>
                  </a:cubicBezTo>
                  <a:cubicBezTo>
                    <a:pt x="11658" y="28798"/>
                    <a:pt x="13799" y="27576"/>
                    <a:pt x="13799" y="24478"/>
                  </a:cubicBezTo>
                  <a:cubicBezTo>
                    <a:pt x="13799" y="20086"/>
                    <a:pt x="11048" y="18799"/>
                    <a:pt x="13355" y="17513"/>
                  </a:cubicBezTo>
                  <a:cubicBezTo>
                    <a:pt x="15662" y="16226"/>
                    <a:pt x="16017" y="15117"/>
                    <a:pt x="16106" y="12499"/>
                  </a:cubicBezTo>
                  <a:cubicBezTo>
                    <a:pt x="16195" y="9837"/>
                    <a:pt x="18768" y="10813"/>
                    <a:pt x="20321" y="7619"/>
                  </a:cubicBezTo>
                  <a:cubicBezTo>
                    <a:pt x="21874" y="4424"/>
                    <a:pt x="19744" y="3803"/>
                    <a:pt x="19744" y="3803"/>
                  </a:cubicBezTo>
                  <a:cubicBezTo>
                    <a:pt x="18002" y="998"/>
                    <a:pt x="15631" y="0"/>
                    <a:pt x="13075" y="0"/>
                  </a:cubicBezTo>
                  <a:close/>
                </a:path>
              </a:pathLst>
            </a:custGeom>
            <a:solidFill>
              <a:srgbClr val="4D2C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164;p100">
              <a:extLst>
                <a:ext uri="{FF2B5EF4-FFF2-40B4-BE49-F238E27FC236}">
                  <a16:creationId xmlns:a16="http://schemas.microsoft.com/office/drawing/2014/main" id="{872DCCD5-B6A6-43BC-ABA9-7F9E4060F279}"/>
                </a:ext>
              </a:extLst>
            </p:cNvPr>
            <p:cNvSpPr/>
            <p:nvPr/>
          </p:nvSpPr>
          <p:spPr>
            <a:xfrm>
              <a:off x="2833325" y="4344375"/>
              <a:ext cx="818625" cy="286325"/>
            </a:xfrm>
            <a:custGeom>
              <a:avLst/>
              <a:gdLst/>
              <a:ahLst/>
              <a:cxnLst/>
              <a:rect l="l" t="t" r="r" b="b"/>
              <a:pathLst>
                <a:path w="32745" h="11453" extrusionOk="0">
                  <a:moveTo>
                    <a:pt x="1" y="1"/>
                  </a:moveTo>
                  <a:cubicBezTo>
                    <a:pt x="1" y="2441"/>
                    <a:pt x="178" y="4482"/>
                    <a:pt x="1953" y="6389"/>
                  </a:cubicBezTo>
                  <a:cubicBezTo>
                    <a:pt x="4215" y="8874"/>
                    <a:pt x="7676" y="10205"/>
                    <a:pt x="10871" y="10870"/>
                  </a:cubicBezTo>
                  <a:cubicBezTo>
                    <a:pt x="12681" y="11240"/>
                    <a:pt x="14681" y="11452"/>
                    <a:pt x="16726" y="11452"/>
                  </a:cubicBezTo>
                  <a:cubicBezTo>
                    <a:pt x="21798" y="11452"/>
                    <a:pt x="27142" y="10147"/>
                    <a:pt x="30526" y="6700"/>
                  </a:cubicBezTo>
                  <a:cubicBezTo>
                    <a:pt x="32478" y="4748"/>
                    <a:pt x="32744" y="2707"/>
                    <a:pt x="32744" y="89"/>
                  </a:cubicBezTo>
                  <a:lnTo>
                    <a:pt x="32744" y="89"/>
                  </a:lnTo>
                  <a:cubicBezTo>
                    <a:pt x="32744" y="222"/>
                    <a:pt x="32700" y="400"/>
                    <a:pt x="32700" y="577"/>
                  </a:cubicBezTo>
                  <a:cubicBezTo>
                    <a:pt x="32389" y="3993"/>
                    <a:pt x="29150" y="6345"/>
                    <a:pt x="26222" y="7632"/>
                  </a:cubicBezTo>
                  <a:cubicBezTo>
                    <a:pt x="23186" y="8879"/>
                    <a:pt x="19954" y="9503"/>
                    <a:pt x="16711" y="9503"/>
                  </a:cubicBezTo>
                  <a:cubicBezTo>
                    <a:pt x="16494" y="9503"/>
                    <a:pt x="16278" y="9501"/>
                    <a:pt x="16062" y="9495"/>
                  </a:cubicBezTo>
                  <a:cubicBezTo>
                    <a:pt x="12468" y="9495"/>
                    <a:pt x="8963" y="8741"/>
                    <a:pt x="5724" y="7188"/>
                  </a:cubicBezTo>
                  <a:cubicBezTo>
                    <a:pt x="2973" y="5857"/>
                    <a:pt x="1" y="3372"/>
                    <a:pt x="1" y="1"/>
                  </a:cubicBezTo>
                  <a:close/>
                </a:path>
              </a:pathLst>
            </a:custGeom>
            <a:solidFill>
              <a:srgbClr val="ADC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165;p100">
              <a:extLst>
                <a:ext uri="{FF2B5EF4-FFF2-40B4-BE49-F238E27FC236}">
                  <a16:creationId xmlns:a16="http://schemas.microsoft.com/office/drawing/2014/main" id="{FBF53922-C0E2-439A-A632-7D35CC02A94A}"/>
                </a:ext>
              </a:extLst>
            </p:cNvPr>
            <p:cNvSpPr/>
            <p:nvPr/>
          </p:nvSpPr>
          <p:spPr>
            <a:xfrm>
              <a:off x="2793400" y="4108100"/>
              <a:ext cx="898475" cy="473950"/>
            </a:xfrm>
            <a:custGeom>
              <a:avLst/>
              <a:gdLst/>
              <a:ahLst/>
              <a:cxnLst/>
              <a:rect l="l" t="t" r="r" b="b"/>
              <a:pathLst>
                <a:path w="35939" h="18958" extrusionOk="0">
                  <a:moveTo>
                    <a:pt x="17908" y="1"/>
                  </a:moveTo>
                  <a:cubicBezTo>
                    <a:pt x="13721" y="1"/>
                    <a:pt x="9539" y="933"/>
                    <a:pt x="6345" y="2796"/>
                  </a:cubicBezTo>
                  <a:cubicBezTo>
                    <a:pt x="0" y="6479"/>
                    <a:pt x="45" y="12468"/>
                    <a:pt x="6434" y="16195"/>
                  </a:cubicBezTo>
                  <a:cubicBezTo>
                    <a:pt x="9650" y="18036"/>
                    <a:pt x="13843" y="18957"/>
                    <a:pt x="18030" y="18957"/>
                  </a:cubicBezTo>
                  <a:cubicBezTo>
                    <a:pt x="22218" y="18957"/>
                    <a:pt x="26399" y="18036"/>
                    <a:pt x="29594" y="16195"/>
                  </a:cubicBezTo>
                  <a:cubicBezTo>
                    <a:pt x="35938" y="12468"/>
                    <a:pt x="35894" y="6479"/>
                    <a:pt x="29505" y="2796"/>
                  </a:cubicBezTo>
                  <a:cubicBezTo>
                    <a:pt x="26288" y="933"/>
                    <a:pt x="22096" y="1"/>
                    <a:pt x="17908" y="1"/>
                  </a:cubicBezTo>
                  <a:close/>
                </a:path>
              </a:pathLst>
            </a:custGeom>
            <a:solidFill>
              <a:srgbClr val="E2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166;p100">
              <a:extLst>
                <a:ext uri="{FF2B5EF4-FFF2-40B4-BE49-F238E27FC236}">
                  <a16:creationId xmlns:a16="http://schemas.microsoft.com/office/drawing/2014/main" id="{603DEAA3-CEEC-47B8-8E9E-2726CA138148}"/>
                </a:ext>
              </a:extLst>
            </p:cNvPr>
            <p:cNvSpPr/>
            <p:nvPr/>
          </p:nvSpPr>
          <p:spPr>
            <a:xfrm>
              <a:off x="3251500" y="3990525"/>
              <a:ext cx="64350" cy="393800"/>
            </a:xfrm>
            <a:custGeom>
              <a:avLst/>
              <a:gdLst/>
              <a:ahLst/>
              <a:cxnLst/>
              <a:rect l="l" t="t" r="r" b="b"/>
              <a:pathLst>
                <a:path w="2574" h="15752" extrusionOk="0">
                  <a:moveTo>
                    <a:pt x="2574" y="1"/>
                  </a:moveTo>
                  <a:lnTo>
                    <a:pt x="45" y="1465"/>
                  </a:lnTo>
                  <a:lnTo>
                    <a:pt x="0" y="15752"/>
                  </a:lnTo>
                  <a:lnTo>
                    <a:pt x="2529" y="14287"/>
                  </a:lnTo>
                  <a:lnTo>
                    <a:pt x="2574" y="1"/>
                  </a:lnTo>
                  <a:close/>
                </a:path>
              </a:pathLst>
            </a:custGeom>
            <a:solidFill>
              <a:srgbClr val="C7D8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167;p100">
              <a:extLst>
                <a:ext uri="{FF2B5EF4-FFF2-40B4-BE49-F238E27FC236}">
                  <a16:creationId xmlns:a16="http://schemas.microsoft.com/office/drawing/2014/main" id="{ABB0006B-CC27-4591-B76F-13E5DCFB6B52}"/>
                </a:ext>
              </a:extLst>
            </p:cNvPr>
            <p:cNvSpPr/>
            <p:nvPr/>
          </p:nvSpPr>
          <p:spPr>
            <a:xfrm>
              <a:off x="3189375" y="3990525"/>
              <a:ext cx="63250" cy="393800"/>
            </a:xfrm>
            <a:custGeom>
              <a:avLst/>
              <a:gdLst/>
              <a:ahLst/>
              <a:cxnLst/>
              <a:rect l="l" t="t" r="r" b="b"/>
              <a:pathLst>
                <a:path w="2530" h="15752" extrusionOk="0">
                  <a:moveTo>
                    <a:pt x="45" y="1"/>
                  </a:moveTo>
                  <a:lnTo>
                    <a:pt x="1" y="14287"/>
                  </a:lnTo>
                  <a:lnTo>
                    <a:pt x="2485" y="15752"/>
                  </a:lnTo>
                  <a:lnTo>
                    <a:pt x="2530" y="1465"/>
                  </a:lnTo>
                  <a:lnTo>
                    <a:pt x="45" y="1"/>
                  </a:lnTo>
                  <a:close/>
                </a:path>
              </a:pathLst>
            </a:custGeom>
            <a:solidFill>
              <a:srgbClr val="7BA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168;p100">
              <a:extLst>
                <a:ext uri="{FF2B5EF4-FFF2-40B4-BE49-F238E27FC236}">
                  <a16:creationId xmlns:a16="http://schemas.microsoft.com/office/drawing/2014/main" id="{4C6277BC-18F4-403F-96C5-5126B38901E2}"/>
                </a:ext>
              </a:extLst>
            </p:cNvPr>
            <p:cNvSpPr/>
            <p:nvPr/>
          </p:nvSpPr>
          <p:spPr>
            <a:xfrm>
              <a:off x="3190500" y="3953925"/>
              <a:ext cx="125350" cy="73250"/>
            </a:xfrm>
            <a:custGeom>
              <a:avLst/>
              <a:gdLst/>
              <a:ahLst/>
              <a:cxnLst/>
              <a:rect l="l" t="t" r="r" b="b"/>
              <a:pathLst>
                <a:path w="5014" h="2930" extrusionOk="0">
                  <a:moveTo>
                    <a:pt x="2485" y="1"/>
                  </a:moveTo>
                  <a:lnTo>
                    <a:pt x="0" y="1465"/>
                  </a:lnTo>
                  <a:lnTo>
                    <a:pt x="2485" y="2929"/>
                  </a:lnTo>
                  <a:lnTo>
                    <a:pt x="5014" y="1465"/>
                  </a:lnTo>
                  <a:lnTo>
                    <a:pt x="2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169;p100">
              <a:extLst>
                <a:ext uri="{FF2B5EF4-FFF2-40B4-BE49-F238E27FC236}">
                  <a16:creationId xmlns:a16="http://schemas.microsoft.com/office/drawing/2014/main" id="{8FB43D4A-23C8-42DE-AA18-7A2B236AE3C4}"/>
                </a:ext>
              </a:extLst>
            </p:cNvPr>
            <p:cNvSpPr/>
            <p:nvPr/>
          </p:nvSpPr>
          <p:spPr>
            <a:xfrm>
              <a:off x="1642450" y="3016650"/>
              <a:ext cx="3134225" cy="1011175"/>
            </a:xfrm>
            <a:custGeom>
              <a:avLst/>
              <a:gdLst/>
              <a:ahLst/>
              <a:cxnLst/>
              <a:rect l="l" t="t" r="r" b="b"/>
              <a:pathLst>
                <a:path w="125369" h="40447" extrusionOk="0">
                  <a:moveTo>
                    <a:pt x="117" y="1"/>
                  </a:moveTo>
                  <a:lnTo>
                    <a:pt x="117" y="1"/>
                  </a:lnTo>
                  <a:cubicBezTo>
                    <a:pt x="117" y="81"/>
                    <a:pt x="117" y="162"/>
                    <a:pt x="117" y="242"/>
                  </a:cubicBezTo>
                  <a:lnTo>
                    <a:pt x="117" y="242"/>
                  </a:lnTo>
                  <a:cubicBezTo>
                    <a:pt x="117" y="162"/>
                    <a:pt x="117" y="81"/>
                    <a:pt x="117" y="1"/>
                  </a:cubicBezTo>
                  <a:close/>
                  <a:moveTo>
                    <a:pt x="117" y="242"/>
                  </a:moveTo>
                  <a:lnTo>
                    <a:pt x="117" y="242"/>
                  </a:lnTo>
                  <a:cubicBezTo>
                    <a:pt x="110" y="3001"/>
                    <a:pt x="1" y="5759"/>
                    <a:pt x="561" y="8475"/>
                  </a:cubicBezTo>
                  <a:cubicBezTo>
                    <a:pt x="1537" y="12690"/>
                    <a:pt x="3489" y="16594"/>
                    <a:pt x="6329" y="19878"/>
                  </a:cubicBezTo>
                  <a:cubicBezTo>
                    <a:pt x="9834" y="23915"/>
                    <a:pt x="14049" y="27331"/>
                    <a:pt x="18708" y="29905"/>
                  </a:cubicBezTo>
                  <a:cubicBezTo>
                    <a:pt x="23943" y="32877"/>
                    <a:pt x="29533" y="35185"/>
                    <a:pt x="35346" y="36782"/>
                  </a:cubicBezTo>
                  <a:cubicBezTo>
                    <a:pt x="44287" y="39205"/>
                    <a:pt x="53490" y="40447"/>
                    <a:pt x="62734" y="40447"/>
                  </a:cubicBezTo>
                  <a:cubicBezTo>
                    <a:pt x="65509" y="40447"/>
                    <a:pt x="68286" y="40335"/>
                    <a:pt x="71062" y="40109"/>
                  </a:cubicBezTo>
                  <a:cubicBezTo>
                    <a:pt x="82997" y="39222"/>
                    <a:pt x="95065" y="36338"/>
                    <a:pt x="105624" y="30615"/>
                  </a:cubicBezTo>
                  <a:cubicBezTo>
                    <a:pt x="114720" y="25690"/>
                    <a:pt x="123948" y="17571"/>
                    <a:pt x="125102" y="6700"/>
                  </a:cubicBezTo>
                  <a:cubicBezTo>
                    <a:pt x="125368" y="4615"/>
                    <a:pt x="125279" y="2485"/>
                    <a:pt x="125279" y="356"/>
                  </a:cubicBezTo>
                  <a:lnTo>
                    <a:pt x="125279" y="356"/>
                  </a:lnTo>
                  <a:cubicBezTo>
                    <a:pt x="125235" y="11625"/>
                    <a:pt x="116450" y="20277"/>
                    <a:pt x="107399" y="25646"/>
                  </a:cubicBezTo>
                  <a:cubicBezTo>
                    <a:pt x="96973" y="31857"/>
                    <a:pt x="84727" y="34874"/>
                    <a:pt x="72703" y="35983"/>
                  </a:cubicBezTo>
                  <a:cubicBezTo>
                    <a:pt x="69342" y="36313"/>
                    <a:pt x="65970" y="36478"/>
                    <a:pt x="62601" y="36478"/>
                  </a:cubicBezTo>
                  <a:cubicBezTo>
                    <a:pt x="53743" y="36478"/>
                    <a:pt x="44904" y="35337"/>
                    <a:pt x="36322" y="33055"/>
                  </a:cubicBezTo>
                  <a:cubicBezTo>
                    <a:pt x="30465" y="31502"/>
                    <a:pt x="24830" y="29284"/>
                    <a:pt x="19551" y="26400"/>
                  </a:cubicBezTo>
                  <a:cubicBezTo>
                    <a:pt x="14759" y="23826"/>
                    <a:pt x="10411" y="20454"/>
                    <a:pt x="6817" y="16417"/>
                  </a:cubicBezTo>
                  <a:cubicBezTo>
                    <a:pt x="2876" y="11907"/>
                    <a:pt x="146" y="6274"/>
                    <a:pt x="117" y="242"/>
                  </a:cubicBezTo>
                  <a:close/>
                </a:path>
              </a:pathLst>
            </a:custGeom>
            <a:solidFill>
              <a:srgbClr val="ADC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170;p100">
              <a:extLst>
                <a:ext uri="{FF2B5EF4-FFF2-40B4-BE49-F238E27FC236}">
                  <a16:creationId xmlns:a16="http://schemas.microsoft.com/office/drawing/2014/main" id="{59AAAF8A-03A2-4456-B8DB-26C329D83859}"/>
                </a:ext>
              </a:extLst>
            </p:cNvPr>
            <p:cNvSpPr/>
            <p:nvPr/>
          </p:nvSpPr>
          <p:spPr>
            <a:xfrm>
              <a:off x="1490075" y="2115700"/>
              <a:ext cx="3438550" cy="1812050"/>
            </a:xfrm>
            <a:custGeom>
              <a:avLst/>
              <a:gdLst/>
              <a:ahLst/>
              <a:cxnLst/>
              <a:rect l="l" t="t" r="r" b="b"/>
              <a:pathLst>
                <a:path w="137542" h="72482" extrusionOk="0">
                  <a:moveTo>
                    <a:pt x="68594" y="1"/>
                  </a:moveTo>
                  <a:cubicBezTo>
                    <a:pt x="52577" y="1"/>
                    <a:pt x="36582" y="3539"/>
                    <a:pt x="24403" y="10616"/>
                  </a:cubicBezTo>
                  <a:cubicBezTo>
                    <a:pt x="1" y="24769"/>
                    <a:pt x="134" y="47752"/>
                    <a:pt x="24670" y="61905"/>
                  </a:cubicBezTo>
                  <a:cubicBezTo>
                    <a:pt x="36928" y="68954"/>
                    <a:pt x="52951" y="72482"/>
                    <a:pt x="68955" y="72482"/>
                  </a:cubicBezTo>
                  <a:cubicBezTo>
                    <a:pt x="84985" y="72482"/>
                    <a:pt x="100995" y="68943"/>
                    <a:pt x="113184" y="61861"/>
                  </a:cubicBezTo>
                  <a:cubicBezTo>
                    <a:pt x="137542" y="47708"/>
                    <a:pt x="137408" y="24769"/>
                    <a:pt x="112917" y="10616"/>
                  </a:cubicBezTo>
                  <a:cubicBezTo>
                    <a:pt x="100650" y="3539"/>
                    <a:pt x="84611" y="1"/>
                    <a:pt x="68594" y="1"/>
                  </a:cubicBezTo>
                  <a:close/>
                </a:path>
              </a:pathLst>
            </a:custGeom>
            <a:solidFill>
              <a:srgbClr val="E2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171;p100">
              <a:extLst>
                <a:ext uri="{FF2B5EF4-FFF2-40B4-BE49-F238E27FC236}">
                  <a16:creationId xmlns:a16="http://schemas.microsoft.com/office/drawing/2014/main" id="{C97D1B7E-0EDE-443A-B5E1-58C5CA2E602C}"/>
                </a:ext>
              </a:extLst>
            </p:cNvPr>
            <p:cNvSpPr/>
            <p:nvPr/>
          </p:nvSpPr>
          <p:spPr>
            <a:xfrm>
              <a:off x="3919225" y="2788325"/>
              <a:ext cx="136450" cy="165125"/>
            </a:xfrm>
            <a:custGeom>
              <a:avLst/>
              <a:gdLst/>
              <a:ahLst/>
              <a:cxnLst/>
              <a:rect l="l" t="t" r="r" b="b"/>
              <a:pathLst>
                <a:path w="5458" h="6605" extrusionOk="0">
                  <a:moveTo>
                    <a:pt x="1589" y="1"/>
                  </a:moveTo>
                  <a:cubicBezTo>
                    <a:pt x="1446" y="1"/>
                    <a:pt x="1301" y="27"/>
                    <a:pt x="1154" y="83"/>
                  </a:cubicBezTo>
                  <a:cubicBezTo>
                    <a:pt x="622" y="216"/>
                    <a:pt x="267" y="748"/>
                    <a:pt x="400" y="1281"/>
                  </a:cubicBezTo>
                  <a:cubicBezTo>
                    <a:pt x="400" y="1281"/>
                    <a:pt x="267" y="2035"/>
                    <a:pt x="134" y="2967"/>
                  </a:cubicBezTo>
                  <a:cubicBezTo>
                    <a:pt x="1" y="3943"/>
                    <a:pt x="178" y="5451"/>
                    <a:pt x="1642" y="5984"/>
                  </a:cubicBezTo>
                  <a:cubicBezTo>
                    <a:pt x="2530" y="6339"/>
                    <a:pt x="3461" y="6516"/>
                    <a:pt x="4393" y="6605"/>
                  </a:cubicBezTo>
                  <a:lnTo>
                    <a:pt x="5458" y="3810"/>
                  </a:lnTo>
                  <a:cubicBezTo>
                    <a:pt x="5458" y="3810"/>
                    <a:pt x="4571" y="2789"/>
                    <a:pt x="3772" y="1680"/>
                  </a:cubicBezTo>
                  <a:cubicBezTo>
                    <a:pt x="3062" y="746"/>
                    <a:pt x="2352" y="1"/>
                    <a:pt x="1589"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172;p100">
              <a:extLst>
                <a:ext uri="{FF2B5EF4-FFF2-40B4-BE49-F238E27FC236}">
                  <a16:creationId xmlns:a16="http://schemas.microsoft.com/office/drawing/2014/main" id="{94A0C8B6-9701-4741-968C-DF13414C8E35}"/>
                </a:ext>
              </a:extLst>
            </p:cNvPr>
            <p:cNvSpPr/>
            <p:nvPr/>
          </p:nvSpPr>
          <p:spPr>
            <a:xfrm>
              <a:off x="3971375" y="2767825"/>
              <a:ext cx="105375" cy="200050"/>
            </a:xfrm>
            <a:custGeom>
              <a:avLst/>
              <a:gdLst/>
              <a:ahLst/>
              <a:cxnLst/>
              <a:rect l="l" t="t" r="r" b="b"/>
              <a:pathLst>
                <a:path w="4215" h="8002" extrusionOk="0">
                  <a:moveTo>
                    <a:pt x="1890" y="0"/>
                  </a:moveTo>
                  <a:cubicBezTo>
                    <a:pt x="1799" y="0"/>
                    <a:pt x="1688" y="32"/>
                    <a:pt x="1553" y="104"/>
                  </a:cubicBezTo>
                  <a:cubicBezTo>
                    <a:pt x="843" y="415"/>
                    <a:pt x="1242" y="2278"/>
                    <a:pt x="1198" y="2899"/>
                  </a:cubicBezTo>
                  <a:cubicBezTo>
                    <a:pt x="1109" y="3520"/>
                    <a:pt x="710" y="4363"/>
                    <a:pt x="355" y="5739"/>
                  </a:cubicBezTo>
                  <a:cubicBezTo>
                    <a:pt x="0" y="7070"/>
                    <a:pt x="1553" y="8002"/>
                    <a:pt x="1553" y="8002"/>
                  </a:cubicBezTo>
                  <a:cubicBezTo>
                    <a:pt x="2973" y="7824"/>
                    <a:pt x="4215" y="5384"/>
                    <a:pt x="4215" y="5384"/>
                  </a:cubicBezTo>
                  <a:cubicBezTo>
                    <a:pt x="4215" y="5384"/>
                    <a:pt x="3638" y="4497"/>
                    <a:pt x="3239" y="3875"/>
                  </a:cubicBezTo>
                  <a:cubicBezTo>
                    <a:pt x="2795" y="2944"/>
                    <a:pt x="2485" y="1968"/>
                    <a:pt x="2352" y="991"/>
                  </a:cubicBezTo>
                  <a:cubicBezTo>
                    <a:pt x="2316" y="496"/>
                    <a:pt x="2253" y="0"/>
                    <a:pt x="1890"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173;p100">
              <a:extLst>
                <a:ext uri="{FF2B5EF4-FFF2-40B4-BE49-F238E27FC236}">
                  <a16:creationId xmlns:a16="http://schemas.microsoft.com/office/drawing/2014/main" id="{B475A622-0C79-4FB8-BED4-8EA0BAE02E6B}"/>
                </a:ext>
              </a:extLst>
            </p:cNvPr>
            <p:cNvSpPr/>
            <p:nvPr/>
          </p:nvSpPr>
          <p:spPr>
            <a:xfrm>
              <a:off x="4002425" y="2882450"/>
              <a:ext cx="523575" cy="399650"/>
            </a:xfrm>
            <a:custGeom>
              <a:avLst/>
              <a:gdLst/>
              <a:ahLst/>
              <a:cxnLst/>
              <a:rect l="l" t="t" r="r" b="b"/>
              <a:pathLst>
                <a:path w="20943" h="15986" extrusionOk="0">
                  <a:moveTo>
                    <a:pt x="2485" y="0"/>
                  </a:moveTo>
                  <a:cubicBezTo>
                    <a:pt x="1065" y="533"/>
                    <a:pt x="89" y="1908"/>
                    <a:pt x="0" y="3417"/>
                  </a:cubicBezTo>
                  <a:cubicBezTo>
                    <a:pt x="755" y="4127"/>
                    <a:pt x="7365" y="11935"/>
                    <a:pt x="10427" y="14553"/>
                  </a:cubicBezTo>
                  <a:cubicBezTo>
                    <a:pt x="11684" y="15662"/>
                    <a:pt x="12902" y="15986"/>
                    <a:pt x="13896" y="15986"/>
                  </a:cubicBezTo>
                  <a:cubicBezTo>
                    <a:pt x="15288" y="15986"/>
                    <a:pt x="16239" y="15352"/>
                    <a:pt x="16239" y="15352"/>
                  </a:cubicBezTo>
                  <a:cubicBezTo>
                    <a:pt x="20942" y="12201"/>
                    <a:pt x="12512" y="7587"/>
                    <a:pt x="9939" y="5857"/>
                  </a:cubicBezTo>
                  <a:cubicBezTo>
                    <a:pt x="7410" y="4082"/>
                    <a:pt x="2485" y="0"/>
                    <a:pt x="2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174;p100">
              <a:extLst>
                <a:ext uri="{FF2B5EF4-FFF2-40B4-BE49-F238E27FC236}">
                  <a16:creationId xmlns:a16="http://schemas.microsoft.com/office/drawing/2014/main" id="{17622D26-C821-47E4-A04D-EE7E47A506A0}"/>
                </a:ext>
              </a:extLst>
            </p:cNvPr>
            <p:cNvSpPr/>
            <p:nvPr/>
          </p:nvSpPr>
          <p:spPr>
            <a:xfrm>
              <a:off x="4002425" y="2942350"/>
              <a:ext cx="382700" cy="339725"/>
            </a:xfrm>
            <a:custGeom>
              <a:avLst/>
              <a:gdLst/>
              <a:ahLst/>
              <a:cxnLst/>
              <a:rect l="l" t="t" r="r" b="b"/>
              <a:pathLst>
                <a:path w="15308" h="13589" extrusionOk="0">
                  <a:moveTo>
                    <a:pt x="222" y="0"/>
                  </a:moveTo>
                  <a:cubicBezTo>
                    <a:pt x="89" y="311"/>
                    <a:pt x="0" y="666"/>
                    <a:pt x="0" y="1021"/>
                  </a:cubicBezTo>
                  <a:cubicBezTo>
                    <a:pt x="755" y="1731"/>
                    <a:pt x="7365" y="9495"/>
                    <a:pt x="10427" y="12157"/>
                  </a:cubicBezTo>
                  <a:cubicBezTo>
                    <a:pt x="11673" y="13261"/>
                    <a:pt x="12882" y="13589"/>
                    <a:pt x="13871" y="13589"/>
                  </a:cubicBezTo>
                  <a:cubicBezTo>
                    <a:pt x="14432" y="13589"/>
                    <a:pt x="14922" y="13483"/>
                    <a:pt x="15307" y="13355"/>
                  </a:cubicBezTo>
                  <a:cubicBezTo>
                    <a:pt x="9806" y="10560"/>
                    <a:pt x="2884" y="3062"/>
                    <a:pt x="222" y="0"/>
                  </a:cubicBezTo>
                  <a:close/>
                </a:path>
              </a:pathLst>
            </a:custGeom>
            <a:solidFill>
              <a:srgbClr val="C7D8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175;p100">
              <a:extLst>
                <a:ext uri="{FF2B5EF4-FFF2-40B4-BE49-F238E27FC236}">
                  <a16:creationId xmlns:a16="http://schemas.microsoft.com/office/drawing/2014/main" id="{31DA8FF4-CE14-45CA-93DD-518CBA4DF74A}"/>
                </a:ext>
              </a:extLst>
            </p:cNvPr>
            <p:cNvSpPr/>
            <p:nvPr/>
          </p:nvSpPr>
          <p:spPr>
            <a:xfrm>
              <a:off x="4286375" y="3066925"/>
              <a:ext cx="672200" cy="250250"/>
            </a:xfrm>
            <a:custGeom>
              <a:avLst/>
              <a:gdLst/>
              <a:ahLst/>
              <a:cxnLst/>
              <a:rect l="l" t="t" r="r" b="b"/>
              <a:pathLst>
                <a:path w="26888" h="10010" extrusionOk="0">
                  <a:moveTo>
                    <a:pt x="22274" y="1"/>
                  </a:moveTo>
                  <a:cubicBezTo>
                    <a:pt x="19512" y="1"/>
                    <a:pt x="10738" y="2471"/>
                    <a:pt x="10738" y="2471"/>
                  </a:cubicBezTo>
                  <a:cubicBezTo>
                    <a:pt x="10738" y="2471"/>
                    <a:pt x="4925" y="2471"/>
                    <a:pt x="2485" y="4157"/>
                  </a:cubicBezTo>
                  <a:cubicBezTo>
                    <a:pt x="1" y="5887"/>
                    <a:pt x="577" y="8372"/>
                    <a:pt x="2751" y="9348"/>
                  </a:cubicBezTo>
                  <a:cubicBezTo>
                    <a:pt x="3907" y="9867"/>
                    <a:pt x="8682" y="10010"/>
                    <a:pt x="13164" y="10010"/>
                  </a:cubicBezTo>
                  <a:cubicBezTo>
                    <a:pt x="17117" y="10010"/>
                    <a:pt x="20841" y="9898"/>
                    <a:pt x="21652" y="9836"/>
                  </a:cubicBezTo>
                  <a:cubicBezTo>
                    <a:pt x="24048" y="9525"/>
                    <a:pt x="25911" y="7706"/>
                    <a:pt x="26311" y="5355"/>
                  </a:cubicBezTo>
                  <a:cubicBezTo>
                    <a:pt x="26888" y="2427"/>
                    <a:pt x="24847" y="741"/>
                    <a:pt x="22894" y="75"/>
                  </a:cubicBezTo>
                  <a:cubicBezTo>
                    <a:pt x="22753" y="24"/>
                    <a:pt x="22542" y="1"/>
                    <a:pt x="22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176;p100">
              <a:extLst>
                <a:ext uri="{FF2B5EF4-FFF2-40B4-BE49-F238E27FC236}">
                  <a16:creationId xmlns:a16="http://schemas.microsoft.com/office/drawing/2014/main" id="{646B9F08-EA9D-4721-BAA2-E1B07C9B40B8}"/>
                </a:ext>
              </a:extLst>
            </p:cNvPr>
            <p:cNvSpPr/>
            <p:nvPr/>
          </p:nvSpPr>
          <p:spPr>
            <a:xfrm>
              <a:off x="4301900" y="3190800"/>
              <a:ext cx="643375" cy="126375"/>
            </a:xfrm>
            <a:custGeom>
              <a:avLst/>
              <a:gdLst/>
              <a:ahLst/>
              <a:cxnLst/>
              <a:rect l="l" t="t" r="r" b="b"/>
              <a:pathLst>
                <a:path w="25735" h="5055" extrusionOk="0">
                  <a:moveTo>
                    <a:pt x="25734" y="1"/>
                  </a:moveTo>
                  <a:lnTo>
                    <a:pt x="25734" y="1"/>
                  </a:lnTo>
                  <a:cubicBezTo>
                    <a:pt x="24403" y="1820"/>
                    <a:pt x="22273" y="2885"/>
                    <a:pt x="20011" y="2885"/>
                  </a:cubicBezTo>
                  <a:cubicBezTo>
                    <a:pt x="17663" y="2977"/>
                    <a:pt x="14853" y="3023"/>
                    <a:pt x="12245" y="3023"/>
                  </a:cubicBezTo>
                  <a:cubicBezTo>
                    <a:pt x="8594" y="3023"/>
                    <a:pt x="5340" y="2933"/>
                    <a:pt x="4304" y="2751"/>
                  </a:cubicBezTo>
                  <a:cubicBezTo>
                    <a:pt x="2929" y="2396"/>
                    <a:pt x="1598" y="1864"/>
                    <a:pt x="311" y="1199"/>
                  </a:cubicBezTo>
                  <a:lnTo>
                    <a:pt x="311" y="1199"/>
                  </a:lnTo>
                  <a:cubicBezTo>
                    <a:pt x="1" y="2485"/>
                    <a:pt x="711" y="3772"/>
                    <a:pt x="2130" y="4393"/>
                  </a:cubicBezTo>
                  <a:cubicBezTo>
                    <a:pt x="3286" y="4912"/>
                    <a:pt x="8061" y="5055"/>
                    <a:pt x="12543" y="5055"/>
                  </a:cubicBezTo>
                  <a:cubicBezTo>
                    <a:pt x="16496" y="5055"/>
                    <a:pt x="20220" y="4943"/>
                    <a:pt x="21031" y="4881"/>
                  </a:cubicBezTo>
                  <a:cubicBezTo>
                    <a:pt x="23427" y="4570"/>
                    <a:pt x="25290" y="2751"/>
                    <a:pt x="25690" y="400"/>
                  </a:cubicBezTo>
                  <a:cubicBezTo>
                    <a:pt x="25734" y="267"/>
                    <a:pt x="25734" y="134"/>
                    <a:pt x="25734" y="1"/>
                  </a:cubicBezTo>
                  <a:close/>
                </a:path>
              </a:pathLst>
            </a:custGeom>
            <a:solidFill>
              <a:srgbClr val="C7D8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177;p100">
              <a:extLst>
                <a:ext uri="{FF2B5EF4-FFF2-40B4-BE49-F238E27FC236}">
                  <a16:creationId xmlns:a16="http://schemas.microsoft.com/office/drawing/2014/main" id="{F879550E-F879-4A30-BBCA-4BE4773287A5}"/>
                </a:ext>
              </a:extLst>
            </p:cNvPr>
            <p:cNvSpPr/>
            <p:nvPr/>
          </p:nvSpPr>
          <p:spPr>
            <a:xfrm>
              <a:off x="3653025" y="4830200"/>
              <a:ext cx="376050" cy="218300"/>
            </a:xfrm>
            <a:custGeom>
              <a:avLst/>
              <a:gdLst/>
              <a:ahLst/>
              <a:cxnLst/>
              <a:rect l="l" t="t" r="r" b="b"/>
              <a:pathLst>
                <a:path w="15042" h="8732" extrusionOk="0">
                  <a:moveTo>
                    <a:pt x="1376" y="0"/>
                  </a:moveTo>
                  <a:cubicBezTo>
                    <a:pt x="1376" y="0"/>
                    <a:pt x="0" y="932"/>
                    <a:pt x="1287" y="3151"/>
                  </a:cubicBezTo>
                  <a:cubicBezTo>
                    <a:pt x="2574" y="5369"/>
                    <a:pt x="3683" y="3994"/>
                    <a:pt x="6567" y="6212"/>
                  </a:cubicBezTo>
                  <a:cubicBezTo>
                    <a:pt x="9121" y="8147"/>
                    <a:pt x="10224" y="8732"/>
                    <a:pt x="11495" y="8732"/>
                  </a:cubicBezTo>
                  <a:cubicBezTo>
                    <a:pt x="11681" y="8732"/>
                    <a:pt x="11870" y="8719"/>
                    <a:pt x="12069" y="8697"/>
                  </a:cubicBezTo>
                  <a:cubicBezTo>
                    <a:pt x="13577" y="8519"/>
                    <a:pt x="14509" y="7765"/>
                    <a:pt x="14775" y="6922"/>
                  </a:cubicBezTo>
                  <a:cubicBezTo>
                    <a:pt x="15041" y="6035"/>
                    <a:pt x="14287" y="4615"/>
                    <a:pt x="14287" y="4615"/>
                  </a:cubicBezTo>
                  <a:lnTo>
                    <a:pt x="1376" y="0"/>
                  </a:lnTo>
                  <a:close/>
                </a:path>
              </a:pathLst>
            </a:custGeom>
            <a:solidFill>
              <a:srgbClr val="94A3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178;p100">
              <a:extLst>
                <a:ext uri="{FF2B5EF4-FFF2-40B4-BE49-F238E27FC236}">
                  <a16:creationId xmlns:a16="http://schemas.microsoft.com/office/drawing/2014/main" id="{FF77F706-B700-45C5-8E20-BED5A6C79276}"/>
                </a:ext>
              </a:extLst>
            </p:cNvPr>
            <p:cNvSpPr/>
            <p:nvPr/>
          </p:nvSpPr>
          <p:spPr>
            <a:xfrm>
              <a:off x="3676325" y="4795250"/>
              <a:ext cx="343800" cy="223625"/>
            </a:xfrm>
            <a:custGeom>
              <a:avLst/>
              <a:gdLst/>
              <a:ahLst/>
              <a:cxnLst/>
              <a:rect l="l" t="t" r="r" b="b"/>
              <a:pathLst>
                <a:path w="13752" h="8945" extrusionOk="0">
                  <a:moveTo>
                    <a:pt x="2334" y="0"/>
                  </a:moveTo>
                  <a:cubicBezTo>
                    <a:pt x="1577" y="0"/>
                    <a:pt x="848" y="338"/>
                    <a:pt x="355" y="955"/>
                  </a:cubicBezTo>
                  <a:cubicBezTo>
                    <a:pt x="0" y="1487"/>
                    <a:pt x="178" y="3528"/>
                    <a:pt x="932" y="4194"/>
                  </a:cubicBezTo>
                  <a:cubicBezTo>
                    <a:pt x="1731" y="4904"/>
                    <a:pt x="5990" y="6545"/>
                    <a:pt x="6655" y="7388"/>
                  </a:cubicBezTo>
                  <a:cubicBezTo>
                    <a:pt x="7365" y="8231"/>
                    <a:pt x="8474" y="8852"/>
                    <a:pt x="10427" y="8941"/>
                  </a:cubicBezTo>
                  <a:cubicBezTo>
                    <a:pt x="10485" y="8944"/>
                    <a:pt x="10543" y="8945"/>
                    <a:pt x="10601" y="8945"/>
                  </a:cubicBezTo>
                  <a:cubicBezTo>
                    <a:pt x="12460" y="8945"/>
                    <a:pt x="13752" y="7579"/>
                    <a:pt x="13665" y="6590"/>
                  </a:cubicBezTo>
                  <a:cubicBezTo>
                    <a:pt x="13355" y="4371"/>
                    <a:pt x="12734" y="1487"/>
                    <a:pt x="12734" y="1487"/>
                  </a:cubicBezTo>
                  <a:cubicBezTo>
                    <a:pt x="12734" y="1487"/>
                    <a:pt x="11562" y="2091"/>
                    <a:pt x="9376" y="2091"/>
                  </a:cubicBezTo>
                  <a:cubicBezTo>
                    <a:pt x="9119" y="2091"/>
                    <a:pt x="8848" y="2083"/>
                    <a:pt x="8563" y="2064"/>
                  </a:cubicBezTo>
                  <a:cubicBezTo>
                    <a:pt x="5812" y="1887"/>
                    <a:pt x="4703" y="777"/>
                    <a:pt x="3328" y="201"/>
                  </a:cubicBezTo>
                  <a:cubicBezTo>
                    <a:pt x="3003" y="65"/>
                    <a:pt x="2666" y="0"/>
                    <a:pt x="2334" y="0"/>
                  </a:cubicBezTo>
                  <a:close/>
                </a:path>
              </a:pathLst>
            </a:custGeom>
            <a:solidFill>
              <a:srgbClr val="382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179;p100">
              <a:extLst>
                <a:ext uri="{FF2B5EF4-FFF2-40B4-BE49-F238E27FC236}">
                  <a16:creationId xmlns:a16="http://schemas.microsoft.com/office/drawing/2014/main" id="{8C558B28-1509-4147-90EA-2B70D85A5FB8}"/>
                </a:ext>
              </a:extLst>
            </p:cNvPr>
            <p:cNvSpPr/>
            <p:nvPr/>
          </p:nvSpPr>
          <p:spPr>
            <a:xfrm>
              <a:off x="3992450" y="4644975"/>
              <a:ext cx="376025" cy="218300"/>
            </a:xfrm>
            <a:custGeom>
              <a:avLst/>
              <a:gdLst/>
              <a:ahLst/>
              <a:cxnLst/>
              <a:rect l="l" t="t" r="r" b="b"/>
              <a:pathLst>
                <a:path w="15041" h="8732" extrusionOk="0">
                  <a:moveTo>
                    <a:pt x="1331" y="0"/>
                  </a:moveTo>
                  <a:cubicBezTo>
                    <a:pt x="1331" y="0"/>
                    <a:pt x="0" y="932"/>
                    <a:pt x="1242" y="3150"/>
                  </a:cubicBezTo>
                  <a:cubicBezTo>
                    <a:pt x="2529" y="5369"/>
                    <a:pt x="3638" y="3993"/>
                    <a:pt x="6566" y="6212"/>
                  </a:cubicBezTo>
                  <a:cubicBezTo>
                    <a:pt x="9082" y="8147"/>
                    <a:pt x="10214" y="8731"/>
                    <a:pt x="11463" y="8731"/>
                  </a:cubicBezTo>
                  <a:cubicBezTo>
                    <a:pt x="11646" y="8731"/>
                    <a:pt x="11831" y="8719"/>
                    <a:pt x="12024" y="8696"/>
                  </a:cubicBezTo>
                  <a:cubicBezTo>
                    <a:pt x="13577" y="8519"/>
                    <a:pt x="14508" y="7764"/>
                    <a:pt x="14775" y="6921"/>
                  </a:cubicBezTo>
                  <a:cubicBezTo>
                    <a:pt x="15041" y="6034"/>
                    <a:pt x="14242" y="4614"/>
                    <a:pt x="14242" y="4614"/>
                  </a:cubicBezTo>
                  <a:lnTo>
                    <a:pt x="1331" y="0"/>
                  </a:lnTo>
                  <a:close/>
                </a:path>
              </a:pathLst>
            </a:custGeom>
            <a:solidFill>
              <a:srgbClr val="94A3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180;p100">
              <a:extLst>
                <a:ext uri="{FF2B5EF4-FFF2-40B4-BE49-F238E27FC236}">
                  <a16:creationId xmlns:a16="http://schemas.microsoft.com/office/drawing/2014/main" id="{8DE722C6-F95A-402F-9DE3-74BF2BDCF538}"/>
                </a:ext>
              </a:extLst>
            </p:cNvPr>
            <p:cNvSpPr/>
            <p:nvPr/>
          </p:nvSpPr>
          <p:spPr>
            <a:xfrm>
              <a:off x="4015725" y="4608925"/>
              <a:ext cx="343825" cy="224725"/>
            </a:xfrm>
            <a:custGeom>
              <a:avLst/>
              <a:gdLst/>
              <a:ahLst/>
              <a:cxnLst/>
              <a:rect l="l" t="t" r="r" b="b"/>
              <a:pathLst>
                <a:path w="13753" h="8989" extrusionOk="0">
                  <a:moveTo>
                    <a:pt x="2343" y="0"/>
                  </a:moveTo>
                  <a:cubicBezTo>
                    <a:pt x="1580" y="0"/>
                    <a:pt x="838" y="348"/>
                    <a:pt x="311" y="998"/>
                  </a:cubicBezTo>
                  <a:cubicBezTo>
                    <a:pt x="1" y="1531"/>
                    <a:pt x="134" y="3572"/>
                    <a:pt x="932" y="4282"/>
                  </a:cubicBezTo>
                  <a:cubicBezTo>
                    <a:pt x="1687" y="4947"/>
                    <a:pt x="5990" y="6589"/>
                    <a:pt x="6656" y="7476"/>
                  </a:cubicBezTo>
                  <a:cubicBezTo>
                    <a:pt x="7321" y="8319"/>
                    <a:pt x="8475" y="8896"/>
                    <a:pt x="10427" y="8985"/>
                  </a:cubicBezTo>
                  <a:cubicBezTo>
                    <a:pt x="10488" y="8987"/>
                    <a:pt x="10547" y="8989"/>
                    <a:pt x="10606" y="8989"/>
                  </a:cubicBezTo>
                  <a:cubicBezTo>
                    <a:pt x="12463" y="8989"/>
                    <a:pt x="13752" y="7666"/>
                    <a:pt x="13666" y="6677"/>
                  </a:cubicBezTo>
                  <a:cubicBezTo>
                    <a:pt x="13311" y="4459"/>
                    <a:pt x="12734" y="1531"/>
                    <a:pt x="12734" y="1531"/>
                  </a:cubicBezTo>
                  <a:cubicBezTo>
                    <a:pt x="12734" y="1531"/>
                    <a:pt x="11510" y="2124"/>
                    <a:pt x="9198" y="2124"/>
                  </a:cubicBezTo>
                  <a:cubicBezTo>
                    <a:pt x="8982" y="2124"/>
                    <a:pt x="8755" y="2119"/>
                    <a:pt x="8519" y="2108"/>
                  </a:cubicBezTo>
                  <a:cubicBezTo>
                    <a:pt x="5813" y="1930"/>
                    <a:pt x="4704" y="821"/>
                    <a:pt x="3328" y="200"/>
                  </a:cubicBezTo>
                  <a:cubicBezTo>
                    <a:pt x="3007" y="66"/>
                    <a:pt x="2673" y="0"/>
                    <a:pt x="2343" y="0"/>
                  </a:cubicBezTo>
                  <a:close/>
                </a:path>
              </a:pathLst>
            </a:custGeom>
            <a:solidFill>
              <a:srgbClr val="382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181;p100">
              <a:extLst>
                <a:ext uri="{FF2B5EF4-FFF2-40B4-BE49-F238E27FC236}">
                  <a16:creationId xmlns:a16="http://schemas.microsoft.com/office/drawing/2014/main" id="{30CB2E5C-4F04-4FB4-904B-11E979F65D96}"/>
                </a:ext>
              </a:extLst>
            </p:cNvPr>
            <p:cNvSpPr/>
            <p:nvPr/>
          </p:nvSpPr>
          <p:spPr>
            <a:xfrm>
              <a:off x="4028900" y="3861600"/>
              <a:ext cx="317400" cy="850900"/>
            </a:xfrm>
            <a:custGeom>
              <a:avLst/>
              <a:gdLst/>
              <a:ahLst/>
              <a:cxnLst/>
              <a:rect l="l" t="t" r="r" b="b"/>
              <a:pathLst>
                <a:path w="12696" h="34036" extrusionOk="0">
                  <a:moveTo>
                    <a:pt x="6557" y="1"/>
                  </a:moveTo>
                  <a:cubicBezTo>
                    <a:pt x="4290" y="1"/>
                    <a:pt x="1" y="868"/>
                    <a:pt x="1559" y="7731"/>
                  </a:cubicBezTo>
                  <a:lnTo>
                    <a:pt x="1559" y="7776"/>
                  </a:lnTo>
                  <a:cubicBezTo>
                    <a:pt x="2269" y="13233"/>
                    <a:pt x="4975" y="27608"/>
                    <a:pt x="5463" y="32622"/>
                  </a:cubicBezTo>
                  <a:cubicBezTo>
                    <a:pt x="5463" y="32622"/>
                    <a:pt x="6360" y="34036"/>
                    <a:pt x="8914" y="34036"/>
                  </a:cubicBezTo>
                  <a:cubicBezTo>
                    <a:pt x="9257" y="34036"/>
                    <a:pt x="9629" y="34010"/>
                    <a:pt x="10033" y="33953"/>
                  </a:cubicBezTo>
                  <a:lnTo>
                    <a:pt x="11631" y="33287"/>
                  </a:lnTo>
                  <a:cubicBezTo>
                    <a:pt x="12296" y="33021"/>
                    <a:pt x="12695" y="32311"/>
                    <a:pt x="12607" y="31601"/>
                  </a:cubicBezTo>
                  <a:cubicBezTo>
                    <a:pt x="12252" y="28850"/>
                    <a:pt x="11497" y="21885"/>
                    <a:pt x="11852" y="17758"/>
                  </a:cubicBezTo>
                  <a:cubicBezTo>
                    <a:pt x="12296" y="12523"/>
                    <a:pt x="10921" y="9328"/>
                    <a:pt x="10921" y="9328"/>
                  </a:cubicBezTo>
                  <a:cubicBezTo>
                    <a:pt x="11054" y="7643"/>
                    <a:pt x="11276" y="1697"/>
                    <a:pt x="7859" y="100"/>
                  </a:cubicBezTo>
                  <a:cubicBezTo>
                    <a:pt x="7859" y="100"/>
                    <a:pt x="7324" y="1"/>
                    <a:pt x="65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182;p100">
              <a:extLst>
                <a:ext uri="{FF2B5EF4-FFF2-40B4-BE49-F238E27FC236}">
                  <a16:creationId xmlns:a16="http://schemas.microsoft.com/office/drawing/2014/main" id="{D1EF1274-753C-4883-99BE-3DED37192925}"/>
                </a:ext>
              </a:extLst>
            </p:cNvPr>
            <p:cNvSpPr/>
            <p:nvPr/>
          </p:nvSpPr>
          <p:spPr>
            <a:xfrm>
              <a:off x="3711800" y="3852850"/>
              <a:ext cx="1265625" cy="1044850"/>
            </a:xfrm>
            <a:custGeom>
              <a:avLst/>
              <a:gdLst/>
              <a:ahLst/>
              <a:cxnLst/>
              <a:rect l="l" t="t" r="r" b="b"/>
              <a:pathLst>
                <a:path w="50625" h="41794" extrusionOk="0">
                  <a:moveTo>
                    <a:pt x="41630" y="1"/>
                  </a:moveTo>
                  <a:cubicBezTo>
                    <a:pt x="33775" y="1"/>
                    <a:pt x="21209" y="2979"/>
                    <a:pt x="21209" y="2979"/>
                  </a:cubicBezTo>
                  <a:lnTo>
                    <a:pt x="20321" y="4798"/>
                  </a:lnTo>
                  <a:cubicBezTo>
                    <a:pt x="20321" y="4798"/>
                    <a:pt x="6301" y="5508"/>
                    <a:pt x="2530" y="9590"/>
                  </a:cubicBezTo>
                  <a:cubicBezTo>
                    <a:pt x="2530" y="9590"/>
                    <a:pt x="1" y="10033"/>
                    <a:pt x="711" y="15535"/>
                  </a:cubicBezTo>
                  <a:cubicBezTo>
                    <a:pt x="1376" y="20992"/>
                    <a:pt x="4127" y="35323"/>
                    <a:pt x="4571" y="40337"/>
                  </a:cubicBezTo>
                  <a:cubicBezTo>
                    <a:pt x="4571" y="40337"/>
                    <a:pt x="5473" y="41794"/>
                    <a:pt x="8043" y="41794"/>
                  </a:cubicBezTo>
                  <a:cubicBezTo>
                    <a:pt x="8380" y="41794"/>
                    <a:pt x="8745" y="41769"/>
                    <a:pt x="9141" y="41712"/>
                  </a:cubicBezTo>
                  <a:lnTo>
                    <a:pt x="10782" y="41047"/>
                  </a:lnTo>
                  <a:cubicBezTo>
                    <a:pt x="11404" y="40780"/>
                    <a:pt x="11803" y="40071"/>
                    <a:pt x="11714" y="39405"/>
                  </a:cubicBezTo>
                  <a:cubicBezTo>
                    <a:pt x="11359" y="36610"/>
                    <a:pt x="10605" y="29644"/>
                    <a:pt x="10960" y="25518"/>
                  </a:cubicBezTo>
                  <a:cubicBezTo>
                    <a:pt x="11403" y="20283"/>
                    <a:pt x="10028" y="17088"/>
                    <a:pt x="10028" y="17088"/>
                  </a:cubicBezTo>
                  <a:lnTo>
                    <a:pt x="10028" y="17088"/>
                  </a:lnTo>
                  <a:cubicBezTo>
                    <a:pt x="14421" y="17975"/>
                    <a:pt x="18680" y="19262"/>
                    <a:pt x="22806" y="20992"/>
                  </a:cubicBezTo>
                  <a:cubicBezTo>
                    <a:pt x="24663" y="21753"/>
                    <a:pt x="26447" y="22047"/>
                    <a:pt x="28108" y="22047"/>
                  </a:cubicBezTo>
                  <a:cubicBezTo>
                    <a:pt x="32359" y="22047"/>
                    <a:pt x="35807" y="20118"/>
                    <a:pt x="37625" y="19129"/>
                  </a:cubicBezTo>
                  <a:cubicBezTo>
                    <a:pt x="38867" y="18552"/>
                    <a:pt x="39976" y="17753"/>
                    <a:pt x="41041" y="16866"/>
                  </a:cubicBezTo>
                  <a:cubicBezTo>
                    <a:pt x="43304" y="16733"/>
                    <a:pt x="45478" y="15846"/>
                    <a:pt x="47164" y="14382"/>
                  </a:cubicBezTo>
                  <a:cubicBezTo>
                    <a:pt x="50137" y="11853"/>
                    <a:pt x="50625" y="5242"/>
                    <a:pt x="47430" y="1382"/>
                  </a:cubicBezTo>
                  <a:cubicBezTo>
                    <a:pt x="46596" y="373"/>
                    <a:pt x="44407" y="1"/>
                    <a:pt x="41630" y="1"/>
                  </a:cubicBezTo>
                  <a:close/>
                </a:path>
              </a:pathLst>
            </a:custGeom>
            <a:solidFill>
              <a:srgbClr val="6D7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183;p100">
              <a:extLst>
                <a:ext uri="{FF2B5EF4-FFF2-40B4-BE49-F238E27FC236}">
                  <a16:creationId xmlns:a16="http://schemas.microsoft.com/office/drawing/2014/main" id="{B0CB53D3-14D5-4756-A78D-8C53D20ED6A4}"/>
                </a:ext>
              </a:extLst>
            </p:cNvPr>
            <p:cNvSpPr/>
            <p:nvPr/>
          </p:nvSpPr>
          <p:spPr>
            <a:xfrm>
              <a:off x="4420600" y="2967725"/>
              <a:ext cx="316125" cy="258350"/>
            </a:xfrm>
            <a:custGeom>
              <a:avLst/>
              <a:gdLst/>
              <a:ahLst/>
              <a:cxnLst/>
              <a:rect l="l" t="t" r="r" b="b"/>
              <a:pathLst>
                <a:path w="12645" h="10334" extrusionOk="0">
                  <a:moveTo>
                    <a:pt x="6060" y="0"/>
                  </a:moveTo>
                  <a:cubicBezTo>
                    <a:pt x="2966" y="0"/>
                    <a:pt x="621" y="2180"/>
                    <a:pt x="621" y="2180"/>
                  </a:cubicBezTo>
                  <a:cubicBezTo>
                    <a:pt x="621" y="2180"/>
                    <a:pt x="1420" y="2401"/>
                    <a:pt x="2130" y="5374"/>
                  </a:cubicBezTo>
                  <a:cubicBezTo>
                    <a:pt x="2263" y="8391"/>
                    <a:pt x="0" y="9234"/>
                    <a:pt x="0" y="9234"/>
                  </a:cubicBezTo>
                  <a:cubicBezTo>
                    <a:pt x="2446" y="10029"/>
                    <a:pt x="4439" y="10334"/>
                    <a:pt x="6056" y="10334"/>
                  </a:cubicBezTo>
                  <a:cubicBezTo>
                    <a:pt x="11391" y="10334"/>
                    <a:pt x="12645" y="7016"/>
                    <a:pt x="12645" y="7016"/>
                  </a:cubicBezTo>
                  <a:cubicBezTo>
                    <a:pt x="9938" y="4975"/>
                    <a:pt x="7587" y="183"/>
                    <a:pt x="7587" y="183"/>
                  </a:cubicBezTo>
                  <a:cubicBezTo>
                    <a:pt x="7063" y="55"/>
                    <a:pt x="6552" y="0"/>
                    <a:pt x="6060"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184;p100">
              <a:extLst>
                <a:ext uri="{FF2B5EF4-FFF2-40B4-BE49-F238E27FC236}">
                  <a16:creationId xmlns:a16="http://schemas.microsoft.com/office/drawing/2014/main" id="{51ABA5F5-DB55-481E-BF0C-01390496A4E0}"/>
                </a:ext>
              </a:extLst>
            </p:cNvPr>
            <p:cNvSpPr/>
            <p:nvPr/>
          </p:nvSpPr>
          <p:spPr>
            <a:xfrm>
              <a:off x="4260875" y="3093125"/>
              <a:ext cx="786425" cy="1107675"/>
            </a:xfrm>
            <a:custGeom>
              <a:avLst/>
              <a:gdLst/>
              <a:ahLst/>
              <a:cxnLst/>
              <a:rect l="l" t="t" r="r" b="b"/>
              <a:pathLst>
                <a:path w="31457" h="44307" extrusionOk="0">
                  <a:moveTo>
                    <a:pt x="19335" y="1"/>
                  </a:moveTo>
                  <a:cubicBezTo>
                    <a:pt x="17798" y="1"/>
                    <a:pt x="16000" y="341"/>
                    <a:pt x="13932" y="1246"/>
                  </a:cubicBezTo>
                  <a:cubicBezTo>
                    <a:pt x="13932" y="1246"/>
                    <a:pt x="5058" y="4218"/>
                    <a:pt x="2529" y="8344"/>
                  </a:cubicBezTo>
                  <a:cubicBezTo>
                    <a:pt x="0" y="12426"/>
                    <a:pt x="488" y="16996"/>
                    <a:pt x="2307" y="23385"/>
                  </a:cubicBezTo>
                  <a:cubicBezTo>
                    <a:pt x="4126" y="29730"/>
                    <a:pt x="488" y="35453"/>
                    <a:pt x="1375" y="38870"/>
                  </a:cubicBezTo>
                  <a:cubicBezTo>
                    <a:pt x="2137" y="41662"/>
                    <a:pt x="6545" y="44307"/>
                    <a:pt x="13219" y="44307"/>
                  </a:cubicBezTo>
                  <a:cubicBezTo>
                    <a:pt x="14709" y="44307"/>
                    <a:pt x="16313" y="44175"/>
                    <a:pt x="18013" y="43883"/>
                  </a:cubicBezTo>
                  <a:cubicBezTo>
                    <a:pt x="27375" y="42242"/>
                    <a:pt x="28041" y="38603"/>
                    <a:pt x="28706" y="36562"/>
                  </a:cubicBezTo>
                  <a:cubicBezTo>
                    <a:pt x="29416" y="34521"/>
                    <a:pt x="26887" y="24716"/>
                    <a:pt x="29194" y="16730"/>
                  </a:cubicBezTo>
                  <a:cubicBezTo>
                    <a:pt x="31457" y="8788"/>
                    <a:pt x="26887" y="3286"/>
                    <a:pt x="25068" y="1911"/>
                  </a:cubicBezTo>
                  <a:cubicBezTo>
                    <a:pt x="23911" y="1037"/>
                    <a:pt x="22020" y="1"/>
                    <a:pt x="19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185;p100">
              <a:extLst>
                <a:ext uri="{FF2B5EF4-FFF2-40B4-BE49-F238E27FC236}">
                  <a16:creationId xmlns:a16="http://schemas.microsoft.com/office/drawing/2014/main" id="{BBE50F64-6B8D-40E5-B95A-20D2D82DEBF9}"/>
                </a:ext>
              </a:extLst>
            </p:cNvPr>
            <p:cNvSpPr/>
            <p:nvPr/>
          </p:nvSpPr>
          <p:spPr>
            <a:xfrm>
              <a:off x="4289700" y="3093450"/>
              <a:ext cx="757600" cy="1107350"/>
            </a:xfrm>
            <a:custGeom>
              <a:avLst/>
              <a:gdLst/>
              <a:ahLst/>
              <a:cxnLst/>
              <a:rect l="l" t="t" r="r" b="b"/>
              <a:pathLst>
                <a:path w="30304" h="44294" extrusionOk="0">
                  <a:moveTo>
                    <a:pt x="18134" y="1"/>
                  </a:moveTo>
                  <a:cubicBezTo>
                    <a:pt x="16605" y="1"/>
                    <a:pt x="14824" y="337"/>
                    <a:pt x="12779" y="1233"/>
                  </a:cubicBezTo>
                  <a:cubicBezTo>
                    <a:pt x="12779" y="1233"/>
                    <a:pt x="3905" y="4205"/>
                    <a:pt x="1376" y="8331"/>
                  </a:cubicBezTo>
                  <a:cubicBezTo>
                    <a:pt x="799" y="9263"/>
                    <a:pt x="356" y="10328"/>
                    <a:pt x="45" y="11393"/>
                  </a:cubicBezTo>
                  <a:cubicBezTo>
                    <a:pt x="1901" y="8987"/>
                    <a:pt x="4160" y="7267"/>
                    <a:pt x="6369" y="7267"/>
                  </a:cubicBezTo>
                  <a:cubicBezTo>
                    <a:pt x="8436" y="7267"/>
                    <a:pt x="10460" y="8774"/>
                    <a:pt x="12069" y="12635"/>
                  </a:cubicBezTo>
                  <a:cubicBezTo>
                    <a:pt x="14760" y="19095"/>
                    <a:pt x="9188" y="36418"/>
                    <a:pt x="3177" y="36418"/>
                  </a:cubicBezTo>
                  <a:cubicBezTo>
                    <a:pt x="2252" y="36418"/>
                    <a:pt x="1317" y="36008"/>
                    <a:pt x="400" y="35085"/>
                  </a:cubicBezTo>
                  <a:cubicBezTo>
                    <a:pt x="45" y="36328"/>
                    <a:pt x="1" y="37614"/>
                    <a:pt x="222" y="38857"/>
                  </a:cubicBezTo>
                  <a:cubicBezTo>
                    <a:pt x="984" y="41649"/>
                    <a:pt x="5392" y="44294"/>
                    <a:pt x="12066" y="44294"/>
                  </a:cubicBezTo>
                  <a:cubicBezTo>
                    <a:pt x="13556" y="44294"/>
                    <a:pt x="15160" y="44162"/>
                    <a:pt x="16860" y="43870"/>
                  </a:cubicBezTo>
                  <a:cubicBezTo>
                    <a:pt x="26222" y="42229"/>
                    <a:pt x="26888" y="38590"/>
                    <a:pt x="27598" y="36549"/>
                  </a:cubicBezTo>
                  <a:cubicBezTo>
                    <a:pt x="28263" y="34508"/>
                    <a:pt x="25734" y="24703"/>
                    <a:pt x="28041" y="16717"/>
                  </a:cubicBezTo>
                  <a:cubicBezTo>
                    <a:pt x="30304" y="8775"/>
                    <a:pt x="25778" y="3318"/>
                    <a:pt x="23959" y="1942"/>
                  </a:cubicBezTo>
                  <a:cubicBezTo>
                    <a:pt x="22767" y="1062"/>
                    <a:pt x="20849" y="1"/>
                    <a:pt x="18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186;p100">
              <a:extLst>
                <a:ext uri="{FF2B5EF4-FFF2-40B4-BE49-F238E27FC236}">
                  <a16:creationId xmlns:a16="http://schemas.microsoft.com/office/drawing/2014/main" id="{644C5D3B-6ED8-4709-932E-3ACC01DCEFC0}"/>
                </a:ext>
              </a:extLst>
            </p:cNvPr>
            <p:cNvSpPr/>
            <p:nvPr/>
          </p:nvSpPr>
          <p:spPr>
            <a:xfrm>
              <a:off x="4396175" y="3058800"/>
              <a:ext cx="368300" cy="186125"/>
            </a:xfrm>
            <a:custGeom>
              <a:avLst/>
              <a:gdLst/>
              <a:ahLst/>
              <a:cxnLst/>
              <a:rect l="l" t="t" r="r" b="b"/>
              <a:pathLst>
                <a:path w="14732" h="7445" extrusionOk="0">
                  <a:moveTo>
                    <a:pt x="12646" y="1"/>
                  </a:moveTo>
                  <a:cubicBezTo>
                    <a:pt x="12646" y="1"/>
                    <a:pt x="6346" y="2929"/>
                    <a:pt x="4127" y="3772"/>
                  </a:cubicBezTo>
                  <a:cubicBezTo>
                    <a:pt x="1909" y="4659"/>
                    <a:pt x="711" y="5147"/>
                    <a:pt x="711" y="5147"/>
                  </a:cubicBezTo>
                  <a:lnTo>
                    <a:pt x="1" y="6523"/>
                  </a:lnTo>
                  <a:cubicBezTo>
                    <a:pt x="1" y="6523"/>
                    <a:pt x="1465" y="7444"/>
                    <a:pt x="4964" y="7444"/>
                  </a:cubicBezTo>
                  <a:cubicBezTo>
                    <a:pt x="5942" y="7444"/>
                    <a:pt x="7078" y="7373"/>
                    <a:pt x="8387" y="7188"/>
                  </a:cubicBezTo>
                  <a:cubicBezTo>
                    <a:pt x="14376" y="6345"/>
                    <a:pt x="14731" y="2086"/>
                    <a:pt x="14199" y="1731"/>
                  </a:cubicBezTo>
                  <a:cubicBezTo>
                    <a:pt x="13622" y="1199"/>
                    <a:pt x="13134" y="622"/>
                    <a:pt x="12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187;p100">
              <a:extLst>
                <a:ext uri="{FF2B5EF4-FFF2-40B4-BE49-F238E27FC236}">
                  <a16:creationId xmlns:a16="http://schemas.microsoft.com/office/drawing/2014/main" id="{F3380294-1B66-49A8-9899-4C1B425C7DE5}"/>
                </a:ext>
              </a:extLst>
            </p:cNvPr>
            <p:cNvSpPr/>
            <p:nvPr/>
          </p:nvSpPr>
          <p:spPr>
            <a:xfrm>
              <a:off x="4533725" y="4885650"/>
              <a:ext cx="342775" cy="86550"/>
            </a:xfrm>
            <a:custGeom>
              <a:avLst/>
              <a:gdLst/>
              <a:ahLst/>
              <a:cxnLst/>
              <a:rect l="l" t="t" r="r" b="b"/>
              <a:pathLst>
                <a:path w="13711" h="3462" extrusionOk="0">
                  <a:moveTo>
                    <a:pt x="10826" y="1"/>
                  </a:moveTo>
                  <a:lnTo>
                    <a:pt x="1" y="1776"/>
                  </a:lnTo>
                  <a:lnTo>
                    <a:pt x="2885" y="3462"/>
                  </a:lnTo>
                  <a:lnTo>
                    <a:pt x="13710" y="1687"/>
                  </a:lnTo>
                  <a:lnTo>
                    <a:pt x="108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188;p100">
              <a:extLst>
                <a:ext uri="{FF2B5EF4-FFF2-40B4-BE49-F238E27FC236}">
                  <a16:creationId xmlns:a16="http://schemas.microsoft.com/office/drawing/2014/main" id="{A5D8A52C-CE7E-4660-98B5-785D947A8A26}"/>
                </a:ext>
              </a:extLst>
            </p:cNvPr>
            <p:cNvSpPr/>
            <p:nvPr/>
          </p:nvSpPr>
          <p:spPr>
            <a:xfrm>
              <a:off x="4482700" y="4930025"/>
              <a:ext cx="123150" cy="72125"/>
            </a:xfrm>
            <a:custGeom>
              <a:avLst/>
              <a:gdLst/>
              <a:ahLst/>
              <a:cxnLst/>
              <a:rect l="l" t="t" r="r" b="b"/>
              <a:pathLst>
                <a:path w="4926" h="2885" extrusionOk="0">
                  <a:moveTo>
                    <a:pt x="2042" y="1"/>
                  </a:moveTo>
                  <a:lnTo>
                    <a:pt x="1" y="1199"/>
                  </a:lnTo>
                  <a:lnTo>
                    <a:pt x="2885" y="2885"/>
                  </a:lnTo>
                  <a:lnTo>
                    <a:pt x="4926" y="1687"/>
                  </a:lnTo>
                  <a:lnTo>
                    <a:pt x="20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189;p100">
              <a:extLst>
                <a:ext uri="{FF2B5EF4-FFF2-40B4-BE49-F238E27FC236}">
                  <a16:creationId xmlns:a16="http://schemas.microsoft.com/office/drawing/2014/main" id="{464B1CF9-A7E3-4EEA-8CCA-C64D34165F8A}"/>
                </a:ext>
              </a:extLst>
            </p:cNvPr>
            <p:cNvSpPr/>
            <p:nvPr/>
          </p:nvSpPr>
          <p:spPr>
            <a:xfrm>
              <a:off x="4214275" y="5226175"/>
              <a:ext cx="72125" cy="73250"/>
            </a:xfrm>
            <a:custGeom>
              <a:avLst/>
              <a:gdLst/>
              <a:ahLst/>
              <a:cxnLst/>
              <a:rect l="l" t="t" r="r" b="b"/>
              <a:pathLst>
                <a:path w="2885" h="2930" extrusionOk="0">
                  <a:moveTo>
                    <a:pt x="1" y="1"/>
                  </a:moveTo>
                  <a:lnTo>
                    <a:pt x="1" y="1243"/>
                  </a:lnTo>
                  <a:lnTo>
                    <a:pt x="2885" y="2929"/>
                  </a:lnTo>
                  <a:lnTo>
                    <a:pt x="2885" y="168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190;p100">
              <a:extLst>
                <a:ext uri="{FF2B5EF4-FFF2-40B4-BE49-F238E27FC236}">
                  <a16:creationId xmlns:a16="http://schemas.microsoft.com/office/drawing/2014/main" id="{C99FF440-78BB-4975-A41E-C34D58122829}"/>
                </a:ext>
              </a:extLst>
            </p:cNvPr>
            <p:cNvSpPr/>
            <p:nvPr/>
          </p:nvSpPr>
          <p:spPr>
            <a:xfrm>
              <a:off x="4214275" y="4959975"/>
              <a:ext cx="340550" cy="308375"/>
            </a:xfrm>
            <a:custGeom>
              <a:avLst/>
              <a:gdLst/>
              <a:ahLst/>
              <a:cxnLst/>
              <a:rect l="l" t="t" r="r" b="b"/>
              <a:pathLst>
                <a:path w="13622" h="12335" extrusionOk="0">
                  <a:moveTo>
                    <a:pt x="10738" y="1"/>
                  </a:moveTo>
                  <a:lnTo>
                    <a:pt x="1" y="10649"/>
                  </a:lnTo>
                  <a:lnTo>
                    <a:pt x="2885" y="12335"/>
                  </a:lnTo>
                  <a:lnTo>
                    <a:pt x="13622" y="1687"/>
                  </a:lnTo>
                  <a:lnTo>
                    <a:pt x="107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191;p100">
              <a:extLst>
                <a:ext uri="{FF2B5EF4-FFF2-40B4-BE49-F238E27FC236}">
                  <a16:creationId xmlns:a16="http://schemas.microsoft.com/office/drawing/2014/main" id="{A788A5A6-7231-4757-A951-2A8A6C4578B6}"/>
                </a:ext>
              </a:extLst>
            </p:cNvPr>
            <p:cNvSpPr/>
            <p:nvPr/>
          </p:nvSpPr>
          <p:spPr>
            <a:xfrm>
              <a:off x="4286375" y="4927800"/>
              <a:ext cx="590125" cy="371625"/>
            </a:xfrm>
            <a:custGeom>
              <a:avLst/>
              <a:gdLst/>
              <a:ahLst/>
              <a:cxnLst/>
              <a:rect l="l" t="t" r="r" b="b"/>
              <a:pathLst>
                <a:path w="23605" h="14865" extrusionOk="0">
                  <a:moveTo>
                    <a:pt x="23604" y="1"/>
                  </a:moveTo>
                  <a:lnTo>
                    <a:pt x="12779" y="1776"/>
                  </a:lnTo>
                  <a:lnTo>
                    <a:pt x="10738" y="2974"/>
                  </a:lnTo>
                  <a:lnTo>
                    <a:pt x="1" y="13622"/>
                  </a:lnTo>
                  <a:lnTo>
                    <a:pt x="1" y="14864"/>
                  </a:lnTo>
                  <a:lnTo>
                    <a:pt x="10738" y="5636"/>
                  </a:lnTo>
                  <a:lnTo>
                    <a:pt x="12779" y="4482"/>
                  </a:lnTo>
                  <a:lnTo>
                    <a:pt x="23604" y="1243"/>
                  </a:lnTo>
                  <a:lnTo>
                    <a:pt x="236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192;p100">
              <a:extLst>
                <a:ext uri="{FF2B5EF4-FFF2-40B4-BE49-F238E27FC236}">
                  <a16:creationId xmlns:a16="http://schemas.microsoft.com/office/drawing/2014/main" id="{6660D44B-3232-4C05-AB56-E252D8710DB3}"/>
                </a:ext>
              </a:extLst>
            </p:cNvPr>
            <p:cNvSpPr/>
            <p:nvPr/>
          </p:nvSpPr>
          <p:spPr>
            <a:xfrm>
              <a:off x="4203175" y="4885650"/>
              <a:ext cx="342775" cy="86550"/>
            </a:xfrm>
            <a:custGeom>
              <a:avLst/>
              <a:gdLst/>
              <a:ahLst/>
              <a:cxnLst/>
              <a:rect l="l" t="t" r="r" b="b"/>
              <a:pathLst>
                <a:path w="13711" h="3462" extrusionOk="0">
                  <a:moveTo>
                    <a:pt x="2885" y="1"/>
                  </a:moveTo>
                  <a:lnTo>
                    <a:pt x="1" y="1687"/>
                  </a:lnTo>
                  <a:lnTo>
                    <a:pt x="10827" y="3462"/>
                  </a:lnTo>
                  <a:lnTo>
                    <a:pt x="13711" y="1776"/>
                  </a:lnTo>
                  <a:lnTo>
                    <a:pt x="28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193;p100">
              <a:extLst>
                <a:ext uri="{FF2B5EF4-FFF2-40B4-BE49-F238E27FC236}">
                  <a16:creationId xmlns:a16="http://schemas.microsoft.com/office/drawing/2014/main" id="{F6D09086-CED1-4397-A10A-92F1873FB4EB}"/>
                </a:ext>
              </a:extLst>
            </p:cNvPr>
            <p:cNvSpPr/>
            <p:nvPr/>
          </p:nvSpPr>
          <p:spPr>
            <a:xfrm>
              <a:off x="4473825" y="4930025"/>
              <a:ext cx="123150" cy="72125"/>
            </a:xfrm>
            <a:custGeom>
              <a:avLst/>
              <a:gdLst/>
              <a:ahLst/>
              <a:cxnLst/>
              <a:rect l="l" t="t" r="r" b="b"/>
              <a:pathLst>
                <a:path w="4926" h="2885" extrusionOk="0">
                  <a:moveTo>
                    <a:pt x="2885" y="1"/>
                  </a:moveTo>
                  <a:lnTo>
                    <a:pt x="1" y="1687"/>
                  </a:lnTo>
                  <a:lnTo>
                    <a:pt x="2042" y="2885"/>
                  </a:lnTo>
                  <a:lnTo>
                    <a:pt x="4926" y="1199"/>
                  </a:lnTo>
                  <a:lnTo>
                    <a:pt x="2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194;p100">
              <a:extLst>
                <a:ext uri="{FF2B5EF4-FFF2-40B4-BE49-F238E27FC236}">
                  <a16:creationId xmlns:a16="http://schemas.microsoft.com/office/drawing/2014/main" id="{AF92521F-CB05-4F0E-A945-EE2DB4E403D6}"/>
                </a:ext>
              </a:extLst>
            </p:cNvPr>
            <p:cNvSpPr/>
            <p:nvPr/>
          </p:nvSpPr>
          <p:spPr>
            <a:xfrm>
              <a:off x="4792175" y="5226175"/>
              <a:ext cx="73225" cy="73250"/>
            </a:xfrm>
            <a:custGeom>
              <a:avLst/>
              <a:gdLst/>
              <a:ahLst/>
              <a:cxnLst/>
              <a:rect l="l" t="t" r="r" b="b"/>
              <a:pathLst>
                <a:path w="2929" h="2930" extrusionOk="0">
                  <a:moveTo>
                    <a:pt x="2929" y="1"/>
                  </a:moveTo>
                  <a:lnTo>
                    <a:pt x="0" y="1687"/>
                  </a:lnTo>
                  <a:lnTo>
                    <a:pt x="0" y="2929"/>
                  </a:lnTo>
                  <a:lnTo>
                    <a:pt x="2929" y="1243"/>
                  </a:lnTo>
                  <a:lnTo>
                    <a:pt x="29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195;p100">
              <a:extLst>
                <a:ext uri="{FF2B5EF4-FFF2-40B4-BE49-F238E27FC236}">
                  <a16:creationId xmlns:a16="http://schemas.microsoft.com/office/drawing/2014/main" id="{0D14A283-EC09-443D-81BA-F5A738C68608}"/>
                </a:ext>
              </a:extLst>
            </p:cNvPr>
            <p:cNvSpPr/>
            <p:nvPr/>
          </p:nvSpPr>
          <p:spPr>
            <a:xfrm>
              <a:off x="4524850" y="4959975"/>
              <a:ext cx="340550" cy="308375"/>
            </a:xfrm>
            <a:custGeom>
              <a:avLst/>
              <a:gdLst/>
              <a:ahLst/>
              <a:cxnLst/>
              <a:rect l="l" t="t" r="r" b="b"/>
              <a:pathLst>
                <a:path w="13622" h="12335" extrusionOk="0">
                  <a:moveTo>
                    <a:pt x="2885" y="1"/>
                  </a:moveTo>
                  <a:lnTo>
                    <a:pt x="1" y="1687"/>
                  </a:lnTo>
                  <a:lnTo>
                    <a:pt x="10693" y="12335"/>
                  </a:lnTo>
                  <a:lnTo>
                    <a:pt x="13622" y="10649"/>
                  </a:lnTo>
                  <a:lnTo>
                    <a:pt x="2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196;p100">
              <a:extLst>
                <a:ext uri="{FF2B5EF4-FFF2-40B4-BE49-F238E27FC236}">
                  <a16:creationId xmlns:a16="http://schemas.microsoft.com/office/drawing/2014/main" id="{EDDFCEF6-4496-4560-9C0B-DA84BD2F72AD}"/>
                </a:ext>
              </a:extLst>
            </p:cNvPr>
            <p:cNvSpPr/>
            <p:nvPr/>
          </p:nvSpPr>
          <p:spPr>
            <a:xfrm>
              <a:off x="4203175" y="4927800"/>
              <a:ext cx="589025" cy="371625"/>
            </a:xfrm>
            <a:custGeom>
              <a:avLst/>
              <a:gdLst/>
              <a:ahLst/>
              <a:cxnLst/>
              <a:rect l="l" t="t" r="r" b="b"/>
              <a:pathLst>
                <a:path w="23561" h="14865" extrusionOk="0">
                  <a:moveTo>
                    <a:pt x="1" y="1"/>
                  </a:moveTo>
                  <a:lnTo>
                    <a:pt x="1" y="1243"/>
                  </a:lnTo>
                  <a:lnTo>
                    <a:pt x="10827" y="4482"/>
                  </a:lnTo>
                  <a:lnTo>
                    <a:pt x="12868" y="5636"/>
                  </a:lnTo>
                  <a:lnTo>
                    <a:pt x="23560" y="14864"/>
                  </a:lnTo>
                  <a:lnTo>
                    <a:pt x="23560" y="13622"/>
                  </a:lnTo>
                  <a:lnTo>
                    <a:pt x="12868" y="2974"/>
                  </a:lnTo>
                  <a:lnTo>
                    <a:pt x="10827" y="177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197;p100">
              <a:extLst>
                <a:ext uri="{FF2B5EF4-FFF2-40B4-BE49-F238E27FC236}">
                  <a16:creationId xmlns:a16="http://schemas.microsoft.com/office/drawing/2014/main" id="{2FA1F7EF-7BF3-4595-BDD2-8EC6E2CD848E}"/>
                </a:ext>
              </a:extLst>
            </p:cNvPr>
            <p:cNvSpPr/>
            <p:nvPr/>
          </p:nvSpPr>
          <p:spPr>
            <a:xfrm>
              <a:off x="4203175" y="4885650"/>
              <a:ext cx="342775" cy="86550"/>
            </a:xfrm>
            <a:custGeom>
              <a:avLst/>
              <a:gdLst/>
              <a:ahLst/>
              <a:cxnLst/>
              <a:rect l="l" t="t" r="r" b="b"/>
              <a:pathLst>
                <a:path w="13711" h="3462" extrusionOk="0">
                  <a:moveTo>
                    <a:pt x="2885" y="1"/>
                  </a:moveTo>
                  <a:lnTo>
                    <a:pt x="1" y="1687"/>
                  </a:lnTo>
                  <a:lnTo>
                    <a:pt x="10827" y="3462"/>
                  </a:lnTo>
                  <a:lnTo>
                    <a:pt x="13711" y="1776"/>
                  </a:lnTo>
                  <a:lnTo>
                    <a:pt x="28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198;p100">
              <a:extLst>
                <a:ext uri="{FF2B5EF4-FFF2-40B4-BE49-F238E27FC236}">
                  <a16:creationId xmlns:a16="http://schemas.microsoft.com/office/drawing/2014/main" id="{024D0A9B-1500-4206-A493-10FB88EF109F}"/>
                </a:ext>
              </a:extLst>
            </p:cNvPr>
            <p:cNvSpPr/>
            <p:nvPr/>
          </p:nvSpPr>
          <p:spPr>
            <a:xfrm>
              <a:off x="4473825" y="4930025"/>
              <a:ext cx="123150" cy="72125"/>
            </a:xfrm>
            <a:custGeom>
              <a:avLst/>
              <a:gdLst/>
              <a:ahLst/>
              <a:cxnLst/>
              <a:rect l="l" t="t" r="r" b="b"/>
              <a:pathLst>
                <a:path w="4926" h="2885" extrusionOk="0">
                  <a:moveTo>
                    <a:pt x="2885" y="1"/>
                  </a:moveTo>
                  <a:lnTo>
                    <a:pt x="1" y="1687"/>
                  </a:lnTo>
                  <a:lnTo>
                    <a:pt x="2042" y="2885"/>
                  </a:lnTo>
                  <a:lnTo>
                    <a:pt x="4926" y="1199"/>
                  </a:lnTo>
                  <a:lnTo>
                    <a:pt x="2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199;p100">
              <a:extLst>
                <a:ext uri="{FF2B5EF4-FFF2-40B4-BE49-F238E27FC236}">
                  <a16:creationId xmlns:a16="http://schemas.microsoft.com/office/drawing/2014/main" id="{779056D9-ADD0-43DD-8C37-50F86BF2FEBE}"/>
                </a:ext>
              </a:extLst>
            </p:cNvPr>
            <p:cNvSpPr/>
            <p:nvPr/>
          </p:nvSpPr>
          <p:spPr>
            <a:xfrm>
              <a:off x="4792175" y="5226175"/>
              <a:ext cx="73225" cy="73250"/>
            </a:xfrm>
            <a:custGeom>
              <a:avLst/>
              <a:gdLst/>
              <a:ahLst/>
              <a:cxnLst/>
              <a:rect l="l" t="t" r="r" b="b"/>
              <a:pathLst>
                <a:path w="2929" h="2930" extrusionOk="0">
                  <a:moveTo>
                    <a:pt x="2929" y="1"/>
                  </a:moveTo>
                  <a:lnTo>
                    <a:pt x="0" y="1687"/>
                  </a:lnTo>
                  <a:lnTo>
                    <a:pt x="0" y="2929"/>
                  </a:lnTo>
                  <a:lnTo>
                    <a:pt x="2929" y="1243"/>
                  </a:lnTo>
                  <a:lnTo>
                    <a:pt x="29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200;p100">
              <a:extLst>
                <a:ext uri="{FF2B5EF4-FFF2-40B4-BE49-F238E27FC236}">
                  <a16:creationId xmlns:a16="http://schemas.microsoft.com/office/drawing/2014/main" id="{C07DBBBF-FC8D-43FE-AAE3-F990D59774CD}"/>
                </a:ext>
              </a:extLst>
            </p:cNvPr>
            <p:cNvSpPr/>
            <p:nvPr/>
          </p:nvSpPr>
          <p:spPr>
            <a:xfrm>
              <a:off x="4524850" y="4959975"/>
              <a:ext cx="340550" cy="308375"/>
            </a:xfrm>
            <a:custGeom>
              <a:avLst/>
              <a:gdLst/>
              <a:ahLst/>
              <a:cxnLst/>
              <a:rect l="l" t="t" r="r" b="b"/>
              <a:pathLst>
                <a:path w="13622" h="12335" extrusionOk="0">
                  <a:moveTo>
                    <a:pt x="2885" y="1"/>
                  </a:moveTo>
                  <a:lnTo>
                    <a:pt x="1" y="1687"/>
                  </a:lnTo>
                  <a:lnTo>
                    <a:pt x="10693" y="12335"/>
                  </a:lnTo>
                  <a:lnTo>
                    <a:pt x="13622" y="10649"/>
                  </a:lnTo>
                  <a:lnTo>
                    <a:pt x="2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201;p100">
              <a:extLst>
                <a:ext uri="{FF2B5EF4-FFF2-40B4-BE49-F238E27FC236}">
                  <a16:creationId xmlns:a16="http://schemas.microsoft.com/office/drawing/2014/main" id="{8377A033-5055-4D1B-98DA-E60387EF0153}"/>
                </a:ext>
              </a:extLst>
            </p:cNvPr>
            <p:cNvSpPr/>
            <p:nvPr/>
          </p:nvSpPr>
          <p:spPr>
            <a:xfrm>
              <a:off x="4203175" y="4927800"/>
              <a:ext cx="589025" cy="371625"/>
            </a:xfrm>
            <a:custGeom>
              <a:avLst/>
              <a:gdLst/>
              <a:ahLst/>
              <a:cxnLst/>
              <a:rect l="l" t="t" r="r" b="b"/>
              <a:pathLst>
                <a:path w="23561" h="14865" extrusionOk="0">
                  <a:moveTo>
                    <a:pt x="1" y="1"/>
                  </a:moveTo>
                  <a:lnTo>
                    <a:pt x="1" y="1243"/>
                  </a:lnTo>
                  <a:lnTo>
                    <a:pt x="10827" y="4482"/>
                  </a:lnTo>
                  <a:lnTo>
                    <a:pt x="12868" y="5636"/>
                  </a:lnTo>
                  <a:lnTo>
                    <a:pt x="23560" y="14864"/>
                  </a:lnTo>
                  <a:lnTo>
                    <a:pt x="23560" y="13622"/>
                  </a:lnTo>
                  <a:lnTo>
                    <a:pt x="12868" y="2974"/>
                  </a:lnTo>
                  <a:lnTo>
                    <a:pt x="10827" y="177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202;p100">
              <a:extLst>
                <a:ext uri="{FF2B5EF4-FFF2-40B4-BE49-F238E27FC236}">
                  <a16:creationId xmlns:a16="http://schemas.microsoft.com/office/drawing/2014/main" id="{E2A38AB8-B894-434C-92E5-2046650632BB}"/>
                </a:ext>
              </a:extLst>
            </p:cNvPr>
            <p:cNvSpPr/>
            <p:nvPr/>
          </p:nvSpPr>
          <p:spPr>
            <a:xfrm>
              <a:off x="4534825" y="4658275"/>
              <a:ext cx="54375" cy="336100"/>
            </a:xfrm>
            <a:custGeom>
              <a:avLst/>
              <a:gdLst/>
              <a:ahLst/>
              <a:cxnLst/>
              <a:rect l="l" t="t" r="r" b="b"/>
              <a:pathLst>
                <a:path w="2175" h="13444" extrusionOk="0">
                  <a:moveTo>
                    <a:pt x="2175" y="0"/>
                  </a:moveTo>
                  <a:lnTo>
                    <a:pt x="45" y="1243"/>
                  </a:lnTo>
                  <a:lnTo>
                    <a:pt x="1" y="13444"/>
                  </a:lnTo>
                  <a:lnTo>
                    <a:pt x="2131" y="12202"/>
                  </a:lnTo>
                  <a:lnTo>
                    <a:pt x="21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203;p100">
              <a:extLst>
                <a:ext uri="{FF2B5EF4-FFF2-40B4-BE49-F238E27FC236}">
                  <a16:creationId xmlns:a16="http://schemas.microsoft.com/office/drawing/2014/main" id="{FDD1E279-7ACF-4C56-811F-E42ED730C236}"/>
                </a:ext>
              </a:extLst>
            </p:cNvPr>
            <p:cNvSpPr/>
            <p:nvPr/>
          </p:nvSpPr>
          <p:spPr>
            <a:xfrm>
              <a:off x="4481600" y="4658275"/>
              <a:ext cx="54375" cy="336100"/>
            </a:xfrm>
            <a:custGeom>
              <a:avLst/>
              <a:gdLst/>
              <a:ahLst/>
              <a:cxnLst/>
              <a:rect l="l" t="t" r="r" b="b"/>
              <a:pathLst>
                <a:path w="2175" h="13444" extrusionOk="0">
                  <a:moveTo>
                    <a:pt x="45" y="0"/>
                  </a:moveTo>
                  <a:lnTo>
                    <a:pt x="0" y="12202"/>
                  </a:lnTo>
                  <a:lnTo>
                    <a:pt x="2130" y="13444"/>
                  </a:lnTo>
                  <a:lnTo>
                    <a:pt x="2174" y="1243"/>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204;p100">
              <a:extLst>
                <a:ext uri="{FF2B5EF4-FFF2-40B4-BE49-F238E27FC236}">
                  <a16:creationId xmlns:a16="http://schemas.microsoft.com/office/drawing/2014/main" id="{F97B2153-D866-4810-AE98-83137FC5258D}"/>
                </a:ext>
              </a:extLst>
            </p:cNvPr>
            <p:cNvSpPr/>
            <p:nvPr/>
          </p:nvSpPr>
          <p:spPr>
            <a:xfrm>
              <a:off x="4482700" y="4627225"/>
              <a:ext cx="106500" cy="62125"/>
            </a:xfrm>
            <a:custGeom>
              <a:avLst/>
              <a:gdLst/>
              <a:ahLst/>
              <a:cxnLst/>
              <a:rect l="l" t="t" r="r" b="b"/>
              <a:pathLst>
                <a:path w="4260" h="2485" extrusionOk="0">
                  <a:moveTo>
                    <a:pt x="2130" y="0"/>
                  </a:moveTo>
                  <a:lnTo>
                    <a:pt x="1" y="1242"/>
                  </a:lnTo>
                  <a:lnTo>
                    <a:pt x="2130" y="2485"/>
                  </a:lnTo>
                  <a:lnTo>
                    <a:pt x="4260" y="1242"/>
                  </a:lnTo>
                  <a:lnTo>
                    <a:pt x="21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205;p100">
              <a:extLst>
                <a:ext uri="{FF2B5EF4-FFF2-40B4-BE49-F238E27FC236}">
                  <a16:creationId xmlns:a16="http://schemas.microsoft.com/office/drawing/2014/main" id="{E21963F0-6B26-493A-8DDC-0A1A2EE35071}"/>
                </a:ext>
              </a:extLst>
            </p:cNvPr>
            <p:cNvSpPr/>
            <p:nvPr/>
          </p:nvSpPr>
          <p:spPr>
            <a:xfrm>
              <a:off x="3809475" y="3398325"/>
              <a:ext cx="1506250" cy="1371800"/>
            </a:xfrm>
            <a:custGeom>
              <a:avLst/>
              <a:gdLst/>
              <a:ahLst/>
              <a:cxnLst/>
              <a:rect l="l" t="t" r="r" b="b"/>
              <a:pathLst>
                <a:path w="60250" h="54872" extrusionOk="0">
                  <a:moveTo>
                    <a:pt x="56135" y="1"/>
                  </a:moveTo>
                  <a:cubicBezTo>
                    <a:pt x="55811" y="1"/>
                    <a:pt x="55478" y="56"/>
                    <a:pt x="55148" y="174"/>
                  </a:cubicBezTo>
                  <a:cubicBezTo>
                    <a:pt x="46984" y="3058"/>
                    <a:pt x="28216" y="9846"/>
                    <a:pt x="27018" y="12242"/>
                  </a:cubicBezTo>
                  <a:cubicBezTo>
                    <a:pt x="25865" y="14549"/>
                    <a:pt x="22182" y="27371"/>
                    <a:pt x="20363" y="33760"/>
                  </a:cubicBezTo>
                  <a:cubicBezTo>
                    <a:pt x="19983" y="35090"/>
                    <a:pt x="18790" y="35901"/>
                    <a:pt x="17540" y="35901"/>
                  </a:cubicBezTo>
                  <a:cubicBezTo>
                    <a:pt x="17039" y="35901"/>
                    <a:pt x="16529" y="35770"/>
                    <a:pt x="16060" y="35491"/>
                  </a:cubicBezTo>
                  <a:lnTo>
                    <a:pt x="4701" y="28836"/>
                  </a:lnTo>
                  <a:cubicBezTo>
                    <a:pt x="4217" y="28543"/>
                    <a:pt x="3705" y="28411"/>
                    <a:pt x="3208" y="28411"/>
                  </a:cubicBezTo>
                  <a:cubicBezTo>
                    <a:pt x="1519" y="28411"/>
                    <a:pt x="0" y="29933"/>
                    <a:pt x="309" y="31853"/>
                  </a:cubicBezTo>
                  <a:lnTo>
                    <a:pt x="2084" y="42767"/>
                  </a:lnTo>
                  <a:cubicBezTo>
                    <a:pt x="2261" y="43610"/>
                    <a:pt x="2749" y="44364"/>
                    <a:pt x="3548" y="44808"/>
                  </a:cubicBezTo>
                  <a:lnTo>
                    <a:pt x="15660" y="51774"/>
                  </a:lnTo>
                  <a:cubicBezTo>
                    <a:pt x="19247" y="53837"/>
                    <a:pt x="23243" y="54872"/>
                    <a:pt x="27242" y="54872"/>
                  </a:cubicBezTo>
                  <a:cubicBezTo>
                    <a:pt x="30811" y="54872"/>
                    <a:pt x="34382" y="54048"/>
                    <a:pt x="37667" y="52395"/>
                  </a:cubicBezTo>
                  <a:lnTo>
                    <a:pt x="47028" y="47736"/>
                  </a:lnTo>
                  <a:cubicBezTo>
                    <a:pt x="55192" y="43654"/>
                    <a:pt x="60250" y="35180"/>
                    <a:pt x="59895" y="26040"/>
                  </a:cubicBezTo>
                  <a:lnTo>
                    <a:pt x="59052" y="2836"/>
                  </a:lnTo>
                  <a:cubicBezTo>
                    <a:pt x="58979" y="1193"/>
                    <a:pt x="57644" y="1"/>
                    <a:pt x="56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206;p100">
              <a:extLst>
                <a:ext uri="{FF2B5EF4-FFF2-40B4-BE49-F238E27FC236}">
                  <a16:creationId xmlns:a16="http://schemas.microsoft.com/office/drawing/2014/main" id="{261DE094-8D39-468F-B9E2-0183EF6FC0F3}"/>
                </a:ext>
              </a:extLst>
            </p:cNvPr>
            <p:cNvSpPr/>
            <p:nvPr/>
          </p:nvSpPr>
          <p:spPr>
            <a:xfrm>
              <a:off x="3890400" y="3303950"/>
              <a:ext cx="626725" cy="387225"/>
            </a:xfrm>
            <a:custGeom>
              <a:avLst/>
              <a:gdLst/>
              <a:ahLst/>
              <a:cxnLst/>
              <a:rect l="l" t="t" r="r" b="b"/>
              <a:pathLst>
                <a:path w="25069" h="15489" extrusionOk="0">
                  <a:moveTo>
                    <a:pt x="19655" y="0"/>
                  </a:moveTo>
                  <a:cubicBezTo>
                    <a:pt x="17925" y="44"/>
                    <a:pt x="8963" y="6300"/>
                    <a:pt x="8963" y="6300"/>
                  </a:cubicBezTo>
                  <a:cubicBezTo>
                    <a:pt x="8963" y="6300"/>
                    <a:pt x="3505" y="8253"/>
                    <a:pt x="1731" y="10648"/>
                  </a:cubicBezTo>
                  <a:cubicBezTo>
                    <a:pt x="0" y="13089"/>
                    <a:pt x="1331" y="15263"/>
                    <a:pt x="3727" y="15485"/>
                  </a:cubicBezTo>
                  <a:cubicBezTo>
                    <a:pt x="3766" y="15487"/>
                    <a:pt x="3809" y="15489"/>
                    <a:pt x="3854" y="15489"/>
                  </a:cubicBezTo>
                  <a:cubicBezTo>
                    <a:pt x="6579" y="15489"/>
                    <a:pt x="20169" y="10326"/>
                    <a:pt x="21740" y="9628"/>
                  </a:cubicBezTo>
                  <a:cubicBezTo>
                    <a:pt x="23870" y="8563"/>
                    <a:pt x="25068" y="6212"/>
                    <a:pt x="24624" y="3905"/>
                  </a:cubicBezTo>
                  <a:cubicBezTo>
                    <a:pt x="24181" y="887"/>
                    <a:pt x="21696" y="0"/>
                    <a:pt x="19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207;p100">
              <a:extLst>
                <a:ext uri="{FF2B5EF4-FFF2-40B4-BE49-F238E27FC236}">
                  <a16:creationId xmlns:a16="http://schemas.microsoft.com/office/drawing/2014/main" id="{4D390D38-231C-4177-95BA-76E6ADB40EDF}"/>
                </a:ext>
              </a:extLst>
            </p:cNvPr>
            <p:cNvSpPr/>
            <p:nvPr/>
          </p:nvSpPr>
          <p:spPr>
            <a:xfrm>
              <a:off x="3914800" y="3390450"/>
              <a:ext cx="602325" cy="299675"/>
            </a:xfrm>
            <a:custGeom>
              <a:avLst/>
              <a:gdLst/>
              <a:ahLst/>
              <a:cxnLst/>
              <a:rect l="l" t="t" r="r" b="b"/>
              <a:pathLst>
                <a:path w="24093" h="11987" extrusionOk="0">
                  <a:moveTo>
                    <a:pt x="23560" y="1"/>
                  </a:moveTo>
                  <a:cubicBezTo>
                    <a:pt x="22894" y="2175"/>
                    <a:pt x="21253" y="3861"/>
                    <a:pt x="19123" y="4615"/>
                  </a:cubicBezTo>
                  <a:cubicBezTo>
                    <a:pt x="13887" y="6700"/>
                    <a:pt x="6079" y="9451"/>
                    <a:pt x="4260" y="9717"/>
                  </a:cubicBezTo>
                  <a:cubicBezTo>
                    <a:pt x="3810" y="9746"/>
                    <a:pt x="3361" y="9760"/>
                    <a:pt x="2911" y="9760"/>
                  </a:cubicBezTo>
                  <a:cubicBezTo>
                    <a:pt x="1941" y="9760"/>
                    <a:pt x="971" y="9692"/>
                    <a:pt x="0" y="9540"/>
                  </a:cubicBezTo>
                  <a:lnTo>
                    <a:pt x="0" y="9540"/>
                  </a:lnTo>
                  <a:cubicBezTo>
                    <a:pt x="89" y="10871"/>
                    <a:pt x="1198" y="11847"/>
                    <a:pt x="2751" y="11980"/>
                  </a:cubicBezTo>
                  <a:cubicBezTo>
                    <a:pt x="2800" y="11985"/>
                    <a:pt x="2854" y="11987"/>
                    <a:pt x="2912" y="11987"/>
                  </a:cubicBezTo>
                  <a:cubicBezTo>
                    <a:pt x="5713" y="11987"/>
                    <a:pt x="19200" y="6863"/>
                    <a:pt x="20764" y="6168"/>
                  </a:cubicBezTo>
                  <a:cubicBezTo>
                    <a:pt x="22894" y="5103"/>
                    <a:pt x="24092" y="2752"/>
                    <a:pt x="23648" y="400"/>
                  </a:cubicBezTo>
                  <a:cubicBezTo>
                    <a:pt x="23648" y="267"/>
                    <a:pt x="23604" y="134"/>
                    <a:pt x="23560" y="1"/>
                  </a:cubicBezTo>
                  <a:close/>
                </a:path>
              </a:pathLst>
            </a:custGeom>
            <a:solidFill>
              <a:srgbClr val="C7D8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208;p100">
              <a:extLst>
                <a:ext uri="{FF2B5EF4-FFF2-40B4-BE49-F238E27FC236}">
                  <a16:creationId xmlns:a16="http://schemas.microsoft.com/office/drawing/2014/main" id="{0488CACC-F9A6-42C2-BA81-32E35A69A38A}"/>
                </a:ext>
              </a:extLst>
            </p:cNvPr>
            <p:cNvSpPr/>
            <p:nvPr/>
          </p:nvSpPr>
          <p:spPr>
            <a:xfrm>
              <a:off x="3324700" y="3390825"/>
              <a:ext cx="225200" cy="149400"/>
            </a:xfrm>
            <a:custGeom>
              <a:avLst/>
              <a:gdLst/>
              <a:ahLst/>
              <a:cxnLst/>
              <a:rect l="l" t="t" r="r" b="b"/>
              <a:pathLst>
                <a:path w="9008" h="5976" extrusionOk="0">
                  <a:moveTo>
                    <a:pt x="4288" y="0"/>
                  </a:moveTo>
                  <a:cubicBezTo>
                    <a:pt x="4035" y="0"/>
                    <a:pt x="3736" y="35"/>
                    <a:pt x="3372" y="119"/>
                  </a:cubicBezTo>
                  <a:cubicBezTo>
                    <a:pt x="1642" y="518"/>
                    <a:pt x="1" y="2382"/>
                    <a:pt x="134" y="2737"/>
                  </a:cubicBezTo>
                  <a:cubicBezTo>
                    <a:pt x="175" y="2848"/>
                    <a:pt x="352" y="2885"/>
                    <a:pt x="582" y="2885"/>
                  </a:cubicBezTo>
                  <a:cubicBezTo>
                    <a:pt x="1046" y="2885"/>
                    <a:pt x="1727" y="2733"/>
                    <a:pt x="1950" y="2733"/>
                  </a:cubicBezTo>
                  <a:cubicBezTo>
                    <a:pt x="1969" y="2733"/>
                    <a:pt x="1985" y="2734"/>
                    <a:pt x="1997" y="2737"/>
                  </a:cubicBezTo>
                  <a:cubicBezTo>
                    <a:pt x="2219" y="2825"/>
                    <a:pt x="755" y="2958"/>
                    <a:pt x="577" y="3003"/>
                  </a:cubicBezTo>
                  <a:cubicBezTo>
                    <a:pt x="355" y="3092"/>
                    <a:pt x="89" y="3580"/>
                    <a:pt x="355" y="3713"/>
                  </a:cubicBezTo>
                  <a:cubicBezTo>
                    <a:pt x="394" y="3732"/>
                    <a:pt x="451" y="3740"/>
                    <a:pt x="524" y="3740"/>
                  </a:cubicBezTo>
                  <a:cubicBezTo>
                    <a:pt x="959" y="3740"/>
                    <a:pt x="1921" y="3447"/>
                    <a:pt x="2263" y="3447"/>
                  </a:cubicBezTo>
                  <a:cubicBezTo>
                    <a:pt x="2707" y="3447"/>
                    <a:pt x="3772" y="4600"/>
                    <a:pt x="4615" y="5088"/>
                  </a:cubicBezTo>
                  <a:cubicBezTo>
                    <a:pt x="5591" y="5487"/>
                    <a:pt x="6611" y="5798"/>
                    <a:pt x="7632" y="5976"/>
                  </a:cubicBezTo>
                  <a:cubicBezTo>
                    <a:pt x="8874" y="5443"/>
                    <a:pt x="9007" y="2604"/>
                    <a:pt x="9007" y="2604"/>
                  </a:cubicBezTo>
                  <a:cubicBezTo>
                    <a:pt x="8120" y="1938"/>
                    <a:pt x="7188" y="1317"/>
                    <a:pt x="6212" y="740"/>
                  </a:cubicBezTo>
                  <a:cubicBezTo>
                    <a:pt x="5546" y="495"/>
                    <a:pt x="5240" y="0"/>
                    <a:pt x="4288" y="0"/>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209;p100">
              <a:extLst>
                <a:ext uri="{FF2B5EF4-FFF2-40B4-BE49-F238E27FC236}">
                  <a16:creationId xmlns:a16="http://schemas.microsoft.com/office/drawing/2014/main" id="{01608145-FEAF-41F7-A724-40E06543C26E}"/>
                </a:ext>
              </a:extLst>
            </p:cNvPr>
            <p:cNvSpPr/>
            <p:nvPr/>
          </p:nvSpPr>
          <p:spPr>
            <a:xfrm>
              <a:off x="3484425" y="3429275"/>
              <a:ext cx="637825" cy="259075"/>
            </a:xfrm>
            <a:custGeom>
              <a:avLst/>
              <a:gdLst/>
              <a:ahLst/>
              <a:cxnLst/>
              <a:rect l="l" t="t" r="r" b="b"/>
              <a:pathLst>
                <a:path w="25513" h="10363" extrusionOk="0">
                  <a:moveTo>
                    <a:pt x="1376" y="1"/>
                  </a:moveTo>
                  <a:cubicBezTo>
                    <a:pt x="267" y="1287"/>
                    <a:pt x="1" y="3106"/>
                    <a:pt x="710" y="4615"/>
                  </a:cubicBezTo>
                  <a:cubicBezTo>
                    <a:pt x="1775" y="4926"/>
                    <a:pt x="12157" y="9141"/>
                    <a:pt x="16461" y="10161"/>
                  </a:cubicBezTo>
                  <a:cubicBezTo>
                    <a:pt x="17054" y="10302"/>
                    <a:pt x="17599" y="10362"/>
                    <a:pt x="18097" y="10362"/>
                  </a:cubicBezTo>
                  <a:cubicBezTo>
                    <a:pt x="21220" y="10362"/>
                    <a:pt x="22539" y="7987"/>
                    <a:pt x="22539" y="7987"/>
                  </a:cubicBezTo>
                  <a:cubicBezTo>
                    <a:pt x="25512" y="2530"/>
                    <a:pt x="14953" y="2308"/>
                    <a:pt x="11581" y="1909"/>
                  </a:cubicBezTo>
                  <a:cubicBezTo>
                    <a:pt x="8253" y="1509"/>
                    <a:pt x="1376" y="1"/>
                    <a:pt x="13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210;p100">
              <a:extLst>
                <a:ext uri="{FF2B5EF4-FFF2-40B4-BE49-F238E27FC236}">
                  <a16:creationId xmlns:a16="http://schemas.microsoft.com/office/drawing/2014/main" id="{DF5778C0-BBB1-45C9-B0FA-00E978F44E05}"/>
                </a:ext>
              </a:extLst>
            </p:cNvPr>
            <p:cNvSpPr/>
            <p:nvPr/>
          </p:nvSpPr>
          <p:spPr>
            <a:xfrm>
              <a:off x="3493300" y="3516900"/>
              <a:ext cx="536875" cy="171500"/>
            </a:xfrm>
            <a:custGeom>
              <a:avLst/>
              <a:gdLst/>
              <a:ahLst/>
              <a:cxnLst/>
              <a:rect l="l" t="t" r="r" b="b"/>
              <a:pathLst>
                <a:path w="21475" h="6860" extrusionOk="0">
                  <a:moveTo>
                    <a:pt x="0" y="1"/>
                  </a:moveTo>
                  <a:cubicBezTo>
                    <a:pt x="45" y="400"/>
                    <a:pt x="178" y="755"/>
                    <a:pt x="355" y="1110"/>
                  </a:cubicBezTo>
                  <a:cubicBezTo>
                    <a:pt x="1420" y="1421"/>
                    <a:pt x="11802" y="5636"/>
                    <a:pt x="16106" y="6656"/>
                  </a:cubicBezTo>
                  <a:cubicBezTo>
                    <a:pt x="16704" y="6798"/>
                    <a:pt x="17250" y="6859"/>
                    <a:pt x="17750" y="6859"/>
                  </a:cubicBezTo>
                  <a:cubicBezTo>
                    <a:pt x="19586" y="6859"/>
                    <a:pt x="20777" y="6032"/>
                    <a:pt x="21475" y="5369"/>
                  </a:cubicBezTo>
                  <a:lnTo>
                    <a:pt x="21475" y="5369"/>
                  </a:lnTo>
                  <a:cubicBezTo>
                    <a:pt x="21435" y="5370"/>
                    <a:pt x="21396" y="5370"/>
                    <a:pt x="21357" y="5370"/>
                  </a:cubicBezTo>
                  <a:cubicBezTo>
                    <a:pt x="14565" y="5370"/>
                    <a:pt x="4147" y="1589"/>
                    <a:pt x="0" y="1"/>
                  </a:cubicBezTo>
                  <a:close/>
                </a:path>
              </a:pathLst>
            </a:custGeom>
            <a:solidFill>
              <a:srgbClr val="C7D8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211;p100">
              <a:extLst>
                <a:ext uri="{FF2B5EF4-FFF2-40B4-BE49-F238E27FC236}">
                  <a16:creationId xmlns:a16="http://schemas.microsoft.com/office/drawing/2014/main" id="{C1A7CA3B-E9BD-4481-94A5-050466B21F65}"/>
                </a:ext>
              </a:extLst>
            </p:cNvPr>
            <p:cNvSpPr/>
            <p:nvPr/>
          </p:nvSpPr>
          <p:spPr>
            <a:xfrm>
              <a:off x="4294150" y="2601875"/>
              <a:ext cx="417075" cy="502375"/>
            </a:xfrm>
            <a:custGeom>
              <a:avLst/>
              <a:gdLst/>
              <a:ahLst/>
              <a:cxnLst/>
              <a:rect l="l" t="t" r="r" b="b"/>
              <a:pathLst>
                <a:path w="16683" h="20095" extrusionOk="0">
                  <a:moveTo>
                    <a:pt x="8669" y="1"/>
                  </a:moveTo>
                  <a:cubicBezTo>
                    <a:pt x="6413" y="1"/>
                    <a:pt x="4218" y="760"/>
                    <a:pt x="2396" y="2172"/>
                  </a:cubicBezTo>
                  <a:cubicBezTo>
                    <a:pt x="1287" y="3015"/>
                    <a:pt x="533" y="4258"/>
                    <a:pt x="311" y="5633"/>
                  </a:cubicBezTo>
                  <a:cubicBezTo>
                    <a:pt x="44" y="7851"/>
                    <a:pt x="1509" y="9049"/>
                    <a:pt x="887" y="10425"/>
                  </a:cubicBezTo>
                  <a:cubicBezTo>
                    <a:pt x="178" y="11667"/>
                    <a:pt x="0" y="13131"/>
                    <a:pt x="311" y="14507"/>
                  </a:cubicBezTo>
                  <a:cubicBezTo>
                    <a:pt x="666" y="15793"/>
                    <a:pt x="1242" y="18899"/>
                    <a:pt x="2041" y="19742"/>
                  </a:cubicBezTo>
                  <a:cubicBezTo>
                    <a:pt x="2292" y="19993"/>
                    <a:pt x="2760" y="20095"/>
                    <a:pt x="3359" y="20095"/>
                  </a:cubicBezTo>
                  <a:cubicBezTo>
                    <a:pt x="4773" y="20095"/>
                    <a:pt x="6921" y="19530"/>
                    <a:pt x="8696" y="19032"/>
                  </a:cubicBezTo>
                  <a:cubicBezTo>
                    <a:pt x="11181" y="18278"/>
                    <a:pt x="13266" y="16547"/>
                    <a:pt x="14464" y="14240"/>
                  </a:cubicBezTo>
                  <a:cubicBezTo>
                    <a:pt x="15396" y="12244"/>
                    <a:pt x="16682" y="8650"/>
                    <a:pt x="15928" y="5633"/>
                  </a:cubicBezTo>
                  <a:cubicBezTo>
                    <a:pt x="15174" y="2616"/>
                    <a:pt x="12068" y="264"/>
                    <a:pt x="9983" y="87"/>
                  </a:cubicBezTo>
                  <a:cubicBezTo>
                    <a:pt x="9544" y="29"/>
                    <a:pt x="9105" y="1"/>
                    <a:pt x="8669"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212;p100">
              <a:extLst>
                <a:ext uri="{FF2B5EF4-FFF2-40B4-BE49-F238E27FC236}">
                  <a16:creationId xmlns:a16="http://schemas.microsoft.com/office/drawing/2014/main" id="{05FF8B00-D402-48B6-99D0-2EF3CD4A5DEC}"/>
                </a:ext>
              </a:extLst>
            </p:cNvPr>
            <p:cNvSpPr/>
            <p:nvPr/>
          </p:nvSpPr>
          <p:spPr>
            <a:xfrm>
              <a:off x="4269750" y="2668925"/>
              <a:ext cx="448125" cy="405500"/>
            </a:xfrm>
            <a:custGeom>
              <a:avLst/>
              <a:gdLst/>
              <a:ahLst/>
              <a:cxnLst/>
              <a:rect l="l" t="t" r="r" b="b"/>
              <a:pathLst>
                <a:path w="17925" h="16220" extrusionOk="0">
                  <a:moveTo>
                    <a:pt x="2238" y="1"/>
                  </a:moveTo>
                  <a:cubicBezTo>
                    <a:pt x="2167" y="1"/>
                    <a:pt x="2102" y="8"/>
                    <a:pt x="2041" y="23"/>
                  </a:cubicBezTo>
                  <a:cubicBezTo>
                    <a:pt x="2041" y="23"/>
                    <a:pt x="0" y="1709"/>
                    <a:pt x="1020" y="4060"/>
                  </a:cubicBezTo>
                  <a:cubicBezTo>
                    <a:pt x="1642" y="4814"/>
                    <a:pt x="3505" y="5746"/>
                    <a:pt x="4126" y="6988"/>
                  </a:cubicBezTo>
                  <a:cubicBezTo>
                    <a:pt x="4747" y="8275"/>
                    <a:pt x="3106" y="9917"/>
                    <a:pt x="4392" y="11292"/>
                  </a:cubicBezTo>
                  <a:cubicBezTo>
                    <a:pt x="5679" y="12668"/>
                    <a:pt x="6877" y="13200"/>
                    <a:pt x="7232" y="14930"/>
                  </a:cubicBezTo>
                  <a:cubicBezTo>
                    <a:pt x="7418" y="15863"/>
                    <a:pt x="8168" y="16219"/>
                    <a:pt x="9288" y="16219"/>
                  </a:cubicBezTo>
                  <a:cubicBezTo>
                    <a:pt x="10300" y="16219"/>
                    <a:pt x="11614" y="15928"/>
                    <a:pt x="13089" y="15507"/>
                  </a:cubicBezTo>
                  <a:cubicBezTo>
                    <a:pt x="14287" y="14930"/>
                    <a:pt x="15085" y="12845"/>
                    <a:pt x="15085" y="12845"/>
                  </a:cubicBezTo>
                  <a:cubicBezTo>
                    <a:pt x="15085" y="12845"/>
                    <a:pt x="17215" y="8896"/>
                    <a:pt x="17570" y="6456"/>
                  </a:cubicBezTo>
                  <a:cubicBezTo>
                    <a:pt x="17925" y="3971"/>
                    <a:pt x="17304" y="2862"/>
                    <a:pt x="16549" y="2862"/>
                  </a:cubicBezTo>
                  <a:cubicBezTo>
                    <a:pt x="15938" y="2862"/>
                    <a:pt x="13548" y="4706"/>
                    <a:pt x="11309" y="4706"/>
                  </a:cubicBezTo>
                  <a:cubicBezTo>
                    <a:pt x="10949" y="4706"/>
                    <a:pt x="10593" y="4659"/>
                    <a:pt x="10249" y="4548"/>
                  </a:cubicBezTo>
                  <a:cubicBezTo>
                    <a:pt x="7910" y="3783"/>
                    <a:pt x="3859" y="1"/>
                    <a:pt x="2238" y="1"/>
                  </a:cubicBezTo>
                  <a:close/>
                </a:path>
              </a:pathLst>
            </a:custGeom>
            <a:solidFill>
              <a:srgbClr val="935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213;p100">
              <a:extLst>
                <a:ext uri="{FF2B5EF4-FFF2-40B4-BE49-F238E27FC236}">
                  <a16:creationId xmlns:a16="http://schemas.microsoft.com/office/drawing/2014/main" id="{9B960E07-D470-45EA-8D4A-2F3168607708}"/>
                </a:ext>
              </a:extLst>
            </p:cNvPr>
            <p:cNvSpPr/>
            <p:nvPr/>
          </p:nvSpPr>
          <p:spPr>
            <a:xfrm>
              <a:off x="4313000" y="2555650"/>
              <a:ext cx="419300" cy="302350"/>
            </a:xfrm>
            <a:custGeom>
              <a:avLst/>
              <a:gdLst/>
              <a:ahLst/>
              <a:cxnLst/>
              <a:rect l="l" t="t" r="r" b="b"/>
              <a:pathLst>
                <a:path w="16772" h="12094" extrusionOk="0">
                  <a:moveTo>
                    <a:pt x="6573" y="1"/>
                  </a:moveTo>
                  <a:cubicBezTo>
                    <a:pt x="5103" y="1"/>
                    <a:pt x="3684" y="222"/>
                    <a:pt x="2751" y="827"/>
                  </a:cubicBezTo>
                  <a:cubicBezTo>
                    <a:pt x="1420" y="1625"/>
                    <a:pt x="488" y="3001"/>
                    <a:pt x="311" y="4554"/>
                  </a:cubicBezTo>
                  <a:cubicBezTo>
                    <a:pt x="0" y="8414"/>
                    <a:pt x="6877" y="11519"/>
                    <a:pt x="9051" y="11963"/>
                  </a:cubicBezTo>
                  <a:cubicBezTo>
                    <a:pt x="9453" y="12051"/>
                    <a:pt x="9915" y="12093"/>
                    <a:pt x="10405" y="12093"/>
                  </a:cubicBezTo>
                  <a:cubicBezTo>
                    <a:pt x="12623" y="12093"/>
                    <a:pt x="15436" y="11238"/>
                    <a:pt x="16017" y="9967"/>
                  </a:cubicBezTo>
                  <a:cubicBezTo>
                    <a:pt x="16771" y="8414"/>
                    <a:pt x="16417" y="5308"/>
                    <a:pt x="15307" y="4021"/>
                  </a:cubicBezTo>
                  <a:cubicBezTo>
                    <a:pt x="14420" y="3134"/>
                    <a:pt x="13399" y="2424"/>
                    <a:pt x="12290" y="1936"/>
                  </a:cubicBezTo>
                  <a:cubicBezTo>
                    <a:pt x="12290" y="1936"/>
                    <a:pt x="13311" y="1714"/>
                    <a:pt x="12202" y="1004"/>
                  </a:cubicBezTo>
                  <a:cubicBezTo>
                    <a:pt x="11308" y="544"/>
                    <a:pt x="8876" y="1"/>
                    <a:pt x="6573" y="1"/>
                  </a:cubicBezTo>
                  <a:close/>
                </a:path>
              </a:pathLst>
            </a:custGeom>
            <a:solidFill>
              <a:srgbClr val="A55D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214;p100">
              <a:extLst>
                <a:ext uri="{FF2B5EF4-FFF2-40B4-BE49-F238E27FC236}">
                  <a16:creationId xmlns:a16="http://schemas.microsoft.com/office/drawing/2014/main" id="{A14BE7B1-7710-4E29-A536-75E19B0DD9EA}"/>
                </a:ext>
              </a:extLst>
            </p:cNvPr>
            <p:cNvSpPr/>
            <p:nvPr/>
          </p:nvSpPr>
          <p:spPr>
            <a:xfrm>
              <a:off x="4380300" y="2903225"/>
              <a:ext cx="62500" cy="84200"/>
            </a:xfrm>
            <a:custGeom>
              <a:avLst/>
              <a:gdLst/>
              <a:ahLst/>
              <a:cxnLst/>
              <a:rect l="l" t="t" r="r" b="b"/>
              <a:pathLst>
                <a:path w="2500" h="3368" extrusionOk="0">
                  <a:moveTo>
                    <a:pt x="1118" y="1"/>
                  </a:moveTo>
                  <a:cubicBezTo>
                    <a:pt x="575" y="1"/>
                    <a:pt x="325" y="944"/>
                    <a:pt x="325" y="944"/>
                  </a:cubicBezTo>
                  <a:cubicBezTo>
                    <a:pt x="0" y="2286"/>
                    <a:pt x="681" y="3367"/>
                    <a:pt x="1276" y="3367"/>
                  </a:cubicBezTo>
                  <a:cubicBezTo>
                    <a:pt x="1330" y="3367"/>
                    <a:pt x="1383" y="3358"/>
                    <a:pt x="1435" y="3340"/>
                  </a:cubicBezTo>
                  <a:cubicBezTo>
                    <a:pt x="2011" y="3162"/>
                    <a:pt x="2499" y="1077"/>
                    <a:pt x="1612" y="234"/>
                  </a:cubicBezTo>
                  <a:cubicBezTo>
                    <a:pt x="1426" y="67"/>
                    <a:pt x="1262" y="1"/>
                    <a:pt x="1118" y="1"/>
                  </a:cubicBezTo>
                  <a:close/>
                </a:path>
              </a:pathLst>
            </a:custGeom>
            <a:solidFill>
              <a:srgbClr val="FFE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215;p100">
              <a:extLst>
                <a:ext uri="{FF2B5EF4-FFF2-40B4-BE49-F238E27FC236}">
                  <a16:creationId xmlns:a16="http://schemas.microsoft.com/office/drawing/2014/main" id="{C66AFD58-EF13-40D6-9796-3EB37AA2FF87}"/>
                </a:ext>
              </a:extLst>
            </p:cNvPr>
            <p:cNvSpPr/>
            <p:nvPr/>
          </p:nvSpPr>
          <p:spPr>
            <a:xfrm>
              <a:off x="3959150" y="1936475"/>
              <a:ext cx="844125" cy="704875"/>
            </a:xfrm>
            <a:custGeom>
              <a:avLst/>
              <a:gdLst/>
              <a:ahLst/>
              <a:cxnLst/>
              <a:rect l="l" t="t" r="r" b="b"/>
              <a:pathLst>
                <a:path w="33765" h="28195" extrusionOk="0">
                  <a:moveTo>
                    <a:pt x="32371" y="1"/>
                  </a:moveTo>
                  <a:cubicBezTo>
                    <a:pt x="32028" y="1"/>
                    <a:pt x="31642" y="113"/>
                    <a:pt x="31236" y="348"/>
                  </a:cubicBezTo>
                  <a:lnTo>
                    <a:pt x="2530" y="16942"/>
                  </a:lnTo>
                  <a:cubicBezTo>
                    <a:pt x="1021" y="17874"/>
                    <a:pt x="90" y="19515"/>
                    <a:pt x="1" y="21290"/>
                  </a:cubicBezTo>
                  <a:lnTo>
                    <a:pt x="1" y="26392"/>
                  </a:lnTo>
                  <a:cubicBezTo>
                    <a:pt x="1" y="27530"/>
                    <a:pt x="586" y="28195"/>
                    <a:pt x="1420" y="28195"/>
                  </a:cubicBezTo>
                  <a:cubicBezTo>
                    <a:pt x="1757" y="28195"/>
                    <a:pt x="2134" y="28086"/>
                    <a:pt x="2530" y="27856"/>
                  </a:cubicBezTo>
                  <a:lnTo>
                    <a:pt x="22052" y="16454"/>
                  </a:lnTo>
                  <a:lnTo>
                    <a:pt x="23205" y="18406"/>
                  </a:lnTo>
                  <a:lnTo>
                    <a:pt x="24315" y="15123"/>
                  </a:lnTo>
                  <a:lnTo>
                    <a:pt x="31236" y="11263"/>
                  </a:lnTo>
                  <a:cubicBezTo>
                    <a:pt x="32745" y="10287"/>
                    <a:pt x="33676" y="8645"/>
                    <a:pt x="33765" y="6870"/>
                  </a:cubicBezTo>
                  <a:lnTo>
                    <a:pt x="33765" y="1768"/>
                  </a:lnTo>
                  <a:cubicBezTo>
                    <a:pt x="33765" y="642"/>
                    <a:pt x="33191" y="1"/>
                    <a:pt x="3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216;p100">
              <a:extLst>
                <a:ext uri="{FF2B5EF4-FFF2-40B4-BE49-F238E27FC236}">
                  <a16:creationId xmlns:a16="http://schemas.microsoft.com/office/drawing/2014/main" id="{FD968465-160C-4BDD-A05D-223C1EF21733}"/>
                </a:ext>
              </a:extLst>
            </p:cNvPr>
            <p:cNvSpPr/>
            <p:nvPr/>
          </p:nvSpPr>
          <p:spPr>
            <a:xfrm>
              <a:off x="3027425" y="2863600"/>
              <a:ext cx="918450" cy="531325"/>
            </a:xfrm>
            <a:custGeom>
              <a:avLst/>
              <a:gdLst/>
              <a:ahLst/>
              <a:cxnLst/>
              <a:rect l="l" t="t" r="r" b="b"/>
              <a:pathLst>
                <a:path w="36738" h="21253" extrusionOk="0">
                  <a:moveTo>
                    <a:pt x="15175" y="0"/>
                  </a:moveTo>
                  <a:lnTo>
                    <a:pt x="1" y="8741"/>
                  </a:lnTo>
                  <a:lnTo>
                    <a:pt x="21564" y="21252"/>
                  </a:lnTo>
                  <a:lnTo>
                    <a:pt x="36738" y="12512"/>
                  </a:lnTo>
                  <a:lnTo>
                    <a:pt x="151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7217;p100">
              <a:extLst>
                <a:ext uri="{FF2B5EF4-FFF2-40B4-BE49-F238E27FC236}">
                  <a16:creationId xmlns:a16="http://schemas.microsoft.com/office/drawing/2014/main" id="{754CBC7C-1C8B-40E4-885E-A37AAAE28E8E}"/>
                </a:ext>
              </a:extLst>
            </p:cNvPr>
            <p:cNvSpPr/>
            <p:nvPr/>
          </p:nvSpPr>
          <p:spPr>
            <a:xfrm>
              <a:off x="3293650" y="2984000"/>
              <a:ext cx="191900" cy="69275"/>
            </a:xfrm>
            <a:custGeom>
              <a:avLst/>
              <a:gdLst/>
              <a:ahLst/>
              <a:cxnLst/>
              <a:rect l="l" t="t" r="r" b="b"/>
              <a:pathLst>
                <a:path w="7676" h="2771" extrusionOk="0">
                  <a:moveTo>
                    <a:pt x="4321" y="1"/>
                  </a:moveTo>
                  <a:cubicBezTo>
                    <a:pt x="2550" y="1"/>
                    <a:pt x="850" y="552"/>
                    <a:pt x="0" y="1529"/>
                  </a:cubicBezTo>
                  <a:lnTo>
                    <a:pt x="4304" y="2771"/>
                  </a:lnTo>
                  <a:lnTo>
                    <a:pt x="7676" y="819"/>
                  </a:lnTo>
                  <a:cubicBezTo>
                    <a:pt x="7321" y="597"/>
                    <a:pt x="6877" y="419"/>
                    <a:pt x="6478" y="286"/>
                  </a:cubicBezTo>
                  <a:cubicBezTo>
                    <a:pt x="5783" y="93"/>
                    <a:pt x="5046" y="1"/>
                    <a:pt x="4321" y="1"/>
                  </a:cubicBezTo>
                  <a:close/>
                </a:path>
              </a:pathLst>
            </a:custGeom>
            <a:solidFill>
              <a:srgbClr val="E2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7218;p100">
              <a:extLst>
                <a:ext uri="{FF2B5EF4-FFF2-40B4-BE49-F238E27FC236}">
                  <a16:creationId xmlns:a16="http://schemas.microsoft.com/office/drawing/2014/main" id="{30346FA7-3F20-4CEB-8AD6-92AA73A84DF3}"/>
                </a:ext>
              </a:extLst>
            </p:cNvPr>
            <p:cNvSpPr/>
            <p:nvPr/>
          </p:nvSpPr>
          <p:spPr>
            <a:xfrm>
              <a:off x="3243725" y="3011100"/>
              <a:ext cx="318375" cy="143675"/>
            </a:xfrm>
            <a:custGeom>
              <a:avLst/>
              <a:gdLst/>
              <a:ahLst/>
              <a:cxnLst/>
              <a:rect l="l" t="t" r="r" b="b"/>
              <a:pathLst>
                <a:path w="12735" h="5747" extrusionOk="0">
                  <a:moveTo>
                    <a:pt x="10472" y="1"/>
                  </a:moveTo>
                  <a:lnTo>
                    <a:pt x="6301" y="2397"/>
                  </a:lnTo>
                  <a:lnTo>
                    <a:pt x="1110" y="844"/>
                  </a:lnTo>
                  <a:lnTo>
                    <a:pt x="1110" y="844"/>
                  </a:lnTo>
                  <a:cubicBezTo>
                    <a:pt x="1" y="2175"/>
                    <a:pt x="400" y="3728"/>
                    <a:pt x="2219" y="4748"/>
                  </a:cubicBezTo>
                  <a:cubicBezTo>
                    <a:pt x="3506" y="5414"/>
                    <a:pt x="4914" y="5747"/>
                    <a:pt x="6329" y="5747"/>
                  </a:cubicBezTo>
                  <a:cubicBezTo>
                    <a:pt x="7743" y="5747"/>
                    <a:pt x="9163" y="5414"/>
                    <a:pt x="10472" y="4748"/>
                  </a:cubicBezTo>
                  <a:cubicBezTo>
                    <a:pt x="12734" y="3462"/>
                    <a:pt x="12734" y="1332"/>
                    <a:pt x="10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7219;p100">
              <a:extLst>
                <a:ext uri="{FF2B5EF4-FFF2-40B4-BE49-F238E27FC236}">
                  <a16:creationId xmlns:a16="http://schemas.microsoft.com/office/drawing/2014/main" id="{AAACE6ED-8DE9-4647-B6C2-CA50F9F51448}"/>
                </a:ext>
              </a:extLst>
            </p:cNvPr>
            <p:cNvSpPr/>
            <p:nvPr/>
          </p:nvSpPr>
          <p:spPr>
            <a:xfrm>
              <a:off x="3570950" y="3046050"/>
              <a:ext cx="581250" cy="333900"/>
            </a:xfrm>
            <a:custGeom>
              <a:avLst/>
              <a:gdLst/>
              <a:ahLst/>
              <a:cxnLst/>
              <a:rect l="l" t="t" r="r" b="b"/>
              <a:pathLst>
                <a:path w="23250" h="13356" extrusionOk="0">
                  <a:moveTo>
                    <a:pt x="13471" y="1"/>
                  </a:moveTo>
                  <a:cubicBezTo>
                    <a:pt x="13211" y="1"/>
                    <a:pt x="12956" y="67"/>
                    <a:pt x="12734" y="200"/>
                  </a:cubicBezTo>
                  <a:lnTo>
                    <a:pt x="444" y="7343"/>
                  </a:lnTo>
                  <a:cubicBezTo>
                    <a:pt x="0" y="7477"/>
                    <a:pt x="0" y="8053"/>
                    <a:pt x="444" y="8186"/>
                  </a:cubicBezTo>
                  <a:lnTo>
                    <a:pt x="9007" y="13156"/>
                  </a:lnTo>
                  <a:cubicBezTo>
                    <a:pt x="9251" y="13289"/>
                    <a:pt x="9506" y="13355"/>
                    <a:pt x="9761" y="13355"/>
                  </a:cubicBezTo>
                  <a:cubicBezTo>
                    <a:pt x="10016" y="13355"/>
                    <a:pt x="10271" y="13289"/>
                    <a:pt x="10515" y="13156"/>
                  </a:cubicBezTo>
                  <a:lnTo>
                    <a:pt x="22805" y="6012"/>
                  </a:lnTo>
                  <a:cubicBezTo>
                    <a:pt x="23249" y="5791"/>
                    <a:pt x="23249" y="5391"/>
                    <a:pt x="22805" y="5125"/>
                  </a:cubicBezTo>
                  <a:lnTo>
                    <a:pt x="14242" y="200"/>
                  </a:lnTo>
                  <a:cubicBezTo>
                    <a:pt x="13998" y="67"/>
                    <a:pt x="13732" y="1"/>
                    <a:pt x="13471"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7220;p100">
              <a:extLst>
                <a:ext uri="{FF2B5EF4-FFF2-40B4-BE49-F238E27FC236}">
                  <a16:creationId xmlns:a16="http://schemas.microsoft.com/office/drawing/2014/main" id="{5E25FB12-C5F3-40A6-833B-EABF0D59EE8A}"/>
                </a:ext>
              </a:extLst>
            </p:cNvPr>
            <p:cNvSpPr/>
            <p:nvPr/>
          </p:nvSpPr>
          <p:spPr>
            <a:xfrm>
              <a:off x="3574275" y="3186375"/>
              <a:ext cx="575700" cy="204100"/>
            </a:xfrm>
            <a:custGeom>
              <a:avLst/>
              <a:gdLst/>
              <a:ahLst/>
              <a:cxnLst/>
              <a:rect l="l" t="t" r="r" b="b"/>
              <a:pathLst>
                <a:path w="23028" h="8164" extrusionOk="0">
                  <a:moveTo>
                    <a:pt x="23027" y="0"/>
                  </a:moveTo>
                  <a:lnTo>
                    <a:pt x="22894" y="266"/>
                  </a:lnTo>
                  <a:lnTo>
                    <a:pt x="22939" y="266"/>
                  </a:lnTo>
                  <a:lnTo>
                    <a:pt x="22983" y="222"/>
                  </a:lnTo>
                  <a:lnTo>
                    <a:pt x="23027" y="178"/>
                  </a:lnTo>
                  <a:cubicBezTo>
                    <a:pt x="23027" y="133"/>
                    <a:pt x="23027" y="133"/>
                    <a:pt x="23027" y="133"/>
                  </a:cubicBezTo>
                  <a:lnTo>
                    <a:pt x="23027" y="89"/>
                  </a:lnTo>
                  <a:lnTo>
                    <a:pt x="23027" y="44"/>
                  </a:lnTo>
                  <a:cubicBezTo>
                    <a:pt x="23027" y="44"/>
                    <a:pt x="23027" y="0"/>
                    <a:pt x="23027" y="0"/>
                  </a:cubicBezTo>
                  <a:close/>
                  <a:moveTo>
                    <a:pt x="22850" y="266"/>
                  </a:moveTo>
                  <a:lnTo>
                    <a:pt x="10560" y="7410"/>
                  </a:lnTo>
                  <a:cubicBezTo>
                    <a:pt x="10516" y="7454"/>
                    <a:pt x="10471" y="7454"/>
                    <a:pt x="10427" y="7498"/>
                  </a:cubicBezTo>
                  <a:lnTo>
                    <a:pt x="9451" y="7498"/>
                  </a:lnTo>
                  <a:lnTo>
                    <a:pt x="9318" y="7454"/>
                  </a:lnTo>
                  <a:lnTo>
                    <a:pt x="9273" y="7454"/>
                  </a:lnTo>
                  <a:lnTo>
                    <a:pt x="9096" y="7365"/>
                  </a:lnTo>
                  <a:lnTo>
                    <a:pt x="311" y="2573"/>
                  </a:lnTo>
                  <a:cubicBezTo>
                    <a:pt x="133" y="2529"/>
                    <a:pt x="45" y="2396"/>
                    <a:pt x="0" y="2263"/>
                  </a:cubicBezTo>
                  <a:lnTo>
                    <a:pt x="0" y="2662"/>
                  </a:lnTo>
                  <a:lnTo>
                    <a:pt x="0" y="2707"/>
                  </a:lnTo>
                  <a:cubicBezTo>
                    <a:pt x="45" y="2884"/>
                    <a:pt x="133" y="3017"/>
                    <a:pt x="311" y="3062"/>
                  </a:cubicBezTo>
                  <a:lnTo>
                    <a:pt x="8874" y="8031"/>
                  </a:lnTo>
                  <a:lnTo>
                    <a:pt x="9051" y="8119"/>
                  </a:lnTo>
                  <a:lnTo>
                    <a:pt x="9096" y="8119"/>
                  </a:lnTo>
                  <a:cubicBezTo>
                    <a:pt x="9096" y="8119"/>
                    <a:pt x="9140" y="8119"/>
                    <a:pt x="9184" y="8164"/>
                  </a:cubicBezTo>
                  <a:lnTo>
                    <a:pt x="9983" y="8164"/>
                  </a:lnTo>
                  <a:lnTo>
                    <a:pt x="10116" y="8119"/>
                  </a:lnTo>
                  <a:lnTo>
                    <a:pt x="10249" y="8119"/>
                  </a:lnTo>
                  <a:lnTo>
                    <a:pt x="10382" y="8031"/>
                  </a:lnTo>
                  <a:lnTo>
                    <a:pt x="22717" y="887"/>
                  </a:lnTo>
                  <a:lnTo>
                    <a:pt x="22850" y="887"/>
                  </a:lnTo>
                  <a:cubicBezTo>
                    <a:pt x="22850" y="887"/>
                    <a:pt x="22850" y="887"/>
                    <a:pt x="22894" y="843"/>
                  </a:cubicBezTo>
                  <a:cubicBezTo>
                    <a:pt x="22894" y="843"/>
                    <a:pt x="22894" y="843"/>
                    <a:pt x="22894" y="799"/>
                  </a:cubicBezTo>
                  <a:lnTo>
                    <a:pt x="22894" y="754"/>
                  </a:lnTo>
                  <a:lnTo>
                    <a:pt x="22894" y="710"/>
                  </a:lnTo>
                  <a:lnTo>
                    <a:pt x="22894" y="266"/>
                  </a:lnTo>
                  <a:close/>
                </a:path>
              </a:pathLst>
            </a:custGeom>
            <a:solidFill>
              <a:srgbClr val="7BA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7221;p100">
              <a:extLst>
                <a:ext uri="{FF2B5EF4-FFF2-40B4-BE49-F238E27FC236}">
                  <a16:creationId xmlns:a16="http://schemas.microsoft.com/office/drawing/2014/main" id="{A0C31613-CF10-40AD-817C-BB9787733D43}"/>
                </a:ext>
              </a:extLst>
            </p:cNvPr>
            <p:cNvSpPr/>
            <p:nvPr/>
          </p:nvSpPr>
          <p:spPr>
            <a:xfrm>
              <a:off x="3608650" y="3064900"/>
              <a:ext cx="504725" cy="291750"/>
            </a:xfrm>
            <a:custGeom>
              <a:avLst/>
              <a:gdLst/>
              <a:ahLst/>
              <a:cxnLst/>
              <a:rect l="l" t="t" r="r" b="b"/>
              <a:pathLst>
                <a:path w="20189" h="11670" extrusionOk="0">
                  <a:moveTo>
                    <a:pt x="12074" y="1"/>
                  </a:moveTo>
                  <a:cubicBezTo>
                    <a:pt x="11991" y="1"/>
                    <a:pt x="11914" y="23"/>
                    <a:pt x="11847" y="67"/>
                  </a:cubicBezTo>
                  <a:lnTo>
                    <a:pt x="178" y="6900"/>
                  </a:lnTo>
                  <a:cubicBezTo>
                    <a:pt x="1" y="6989"/>
                    <a:pt x="1" y="7122"/>
                    <a:pt x="178" y="7166"/>
                  </a:cubicBezTo>
                  <a:lnTo>
                    <a:pt x="7898" y="11603"/>
                  </a:lnTo>
                  <a:cubicBezTo>
                    <a:pt x="7965" y="11647"/>
                    <a:pt x="8042" y="11670"/>
                    <a:pt x="8126" y="11670"/>
                  </a:cubicBezTo>
                  <a:cubicBezTo>
                    <a:pt x="8209" y="11670"/>
                    <a:pt x="8298" y="11647"/>
                    <a:pt x="8386" y="11603"/>
                  </a:cubicBezTo>
                  <a:lnTo>
                    <a:pt x="20055" y="4815"/>
                  </a:lnTo>
                  <a:cubicBezTo>
                    <a:pt x="20188" y="4770"/>
                    <a:pt x="20188" y="4593"/>
                    <a:pt x="20055" y="4549"/>
                  </a:cubicBezTo>
                  <a:lnTo>
                    <a:pt x="12335" y="67"/>
                  </a:lnTo>
                  <a:cubicBezTo>
                    <a:pt x="12246" y="23"/>
                    <a:pt x="12158" y="1"/>
                    <a:pt x="120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7222;p100">
              <a:extLst>
                <a:ext uri="{FF2B5EF4-FFF2-40B4-BE49-F238E27FC236}">
                  <a16:creationId xmlns:a16="http://schemas.microsoft.com/office/drawing/2014/main" id="{2BA7CB16-EE39-44A2-9CA1-921A718154FF}"/>
                </a:ext>
              </a:extLst>
            </p:cNvPr>
            <p:cNvSpPr/>
            <p:nvPr/>
          </p:nvSpPr>
          <p:spPr>
            <a:xfrm>
              <a:off x="2652525" y="2440975"/>
              <a:ext cx="241825" cy="288425"/>
            </a:xfrm>
            <a:custGeom>
              <a:avLst/>
              <a:gdLst/>
              <a:ahLst/>
              <a:cxnLst/>
              <a:rect l="l" t="t" r="r" b="b"/>
              <a:pathLst>
                <a:path w="9673" h="11537" extrusionOk="0">
                  <a:moveTo>
                    <a:pt x="1" y="1"/>
                  </a:moveTo>
                  <a:lnTo>
                    <a:pt x="1" y="5902"/>
                  </a:lnTo>
                  <a:lnTo>
                    <a:pt x="9673" y="11537"/>
                  </a:lnTo>
                  <a:lnTo>
                    <a:pt x="9673" y="5636"/>
                  </a:lnTo>
                  <a:lnTo>
                    <a:pt x="1" y="1"/>
                  </a:lnTo>
                  <a:close/>
                </a:path>
              </a:pathLst>
            </a:custGeom>
            <a:solidFill>
              <a:srgbClr val="CE7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7223;p100">
              <a:extLst>
                <a:ext uri="{FF2B5EF4-FFF2-40B4-BE49-F238E27FC236}">
                  <a16:creationId xmlns:a16="http://schemas.microsoft.com/office/drawing/2014/main" id="{C2643170-BD3B-47C2-871F-7B81D9EB41C3}"/>
                </a:ext>
              </a:extLst>
            </p:cNvPr>
            <p:cNvSpPr/>
            <p:nvPr/>
          </p:nvSpPr>
          <p:spPr>
            <a:xfrm>
              <a:off x="2652525" y="2305650"/>
              <a:ext cx="475875" cy="276225"/>
            </a:xfrm>
            <a:custGeom>
              <a:avLst/>
              <a:gdLst/>
              <a:ahLst/>
              <a:cxnLst/>
              <a:rect l="l" t="t" r="r" b="b"/>
              <a:pathLst>
                <a:path w="19035" h="11049" extrusionOk="0">
                  <a:moveTo>
                    <a:pt x="9318" y="1"/>
                  </a:moveTo>
                  <a:lnTo>
                    <a:pt x="1" y="5414"/>
                  </a:lnTo>
                  <a:lnTo>
                    <a:pt x="9673" y="11049"/>
                  </a:lnTo>
                  <a:lnTo>
                    <a:pt x="19034" y="5636"/>
                  </a:lnTo>
                  <a:lnTo>
                    <a:pt x="9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7224;p100">
              <a:extLst>
                <a:ext uri="{FF2B5EF4-FFF2-40B4-BE49-F238E27FC236}">
                  <a16:creationId xmlns:a16="http://schemas.microsoft.com/office/drawing/2014/main" id="{C87E15CE-07F9-4B63-B36B-4D3847E32162}"/>
                </a:ext>
              </a:extLst>
            </p:cNvPr>
            <p:cNvSpPr/>
            <p:nvPr/>
          </p:nvSpPr>
          <p:spPr>
            <a:xfrm>
              <a:off x="2894325" y="2446525"/>
              <a:ext cx="234075" cy="282875"/>
            </a:xfrm>
            <a:custGeom>
              <a:avLst/>
              <a:gdLst/>
              <a:ahLst/>
              <a:cxnLst/>
              <a:rect l="l" t="t" r="r" b="b"/>
              <a:pathLst>
                <a:path w="9363" h="11315" extrusionOk="0">
                  <a:moveTo>
                    <a:pt x="9362" y="1"/>
                  </a:moveTo>
                  <a:lnTo>
                    <a:pt x="1" y="5414"/>
                  </a:lnTo>
                  <a:lnTo>
                    <a:pt x="1" y="11315"/>
                  </a:lnTo>
                  <a:lnTo>
                    <a:pt x="9362" y="5902"/>
                  </a:lnTo>
                  <a:lnTo>
                    <a:pt x="93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7225;p100">
              <a:extLst>
                <a:ext uri="{FF2B5EF4-FFF2-40B4-BE49-F238E27FC236}">
                  <a16:creationId xmlns:a16="http://schemas.microsoft.com/office/drawing/2014/main" id="{456E4F84-0481-4603-B2FC-DB1C1C716A07}"/>
                </a:ext>
              </a:extLst>
            </p:cNvPr>
            <p:cNvSpPr/>
            <p:nvPr/>
          </p:nvSpPr>
          <p:spPr>
            <a:xfrm>
              <a:off x="2365250" y="2457625"/>
              <a:ext cx="242925" cy="437050"/>
            </a:xfrm>
            <a:custGeom>
              <a:avLst/>
              <a:gdLst/>
              <a:ahLst/>
              <a:cxnLst/>
              <a:rect l="l" t="t" r="r" b="b"/>
              <a:pathLst>
                <a:path w="9717" h="17482" extrusionOk="0">
                  <a:moveTo>
                    <a:pt x="0" y="0"/>
                  </a:moveTo>
                  <a:lnTo>
                    <a:pt x="45" y="11847"/>
                  </a:lnTo>
                  <a:lnTo>
                    <a:pt x="9717" y="17481"/>
                  </a:lnTo>
                  <a:lnTo>
                    <a:pt x="9672" y="5591"/>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7226;p100">
              <a:extLst>
                <a:ext uri="{FF2B5EF4-FFF2-40B4-BE49-F238E27FC236}">
                  <a16:creationId xmlns:a16="http://schemas.microsoft.com/office/drawing/2014/main" id="{5A7B89B7-1FF9-470A-9A73-66443254BC25}"/>
                </a:ext>
              </a:extLst>
            </p:cNvPr>
            <p:cNvSpPr/>
            <p:nvPr/>
          </p:nvSpPr>
          <p:spPr>
            <a:xfrm>
              <a:off x="2365250" y="2322300"/>
              <a:ext cx="475875" cy="275100"/>
            </a:xfrm>
            <a:custGeom>
              <a:avLst/>
              <a:gdLst/>
              <a:ahLst/>
              <a:cxnLst/>
              <a:rect l="l" t="t" r="r" b="b"/>
              <a:pathLst>
                <a:path w="19035" h="11004" extrusionOk="0">
                  <a:moveTo>
                    <a:pt x="9362" y="0"/>
                  </a:moveTo>
                  <a:lnTo>
                    <a:pt x="0" y="5413"/>
                  </a:lnTo>
                  <a:lnTo>
                    <a:pt x="9672" y="11004"/>
                  </a:lnTo>
                  <a:lnTo>
                    <a:pt x="19034" y="5635"/>
                  </a:lnTo>
                  <a:lnTo>
                    <a:pt x="93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7227;p100">
              <a:extLst>
                <a:ext uri="{FF2B5EF4-FFF2-40B4-BE49-F238E27FC236}">
                  <a16:creationId xmlns:a16="http://schemas.microsoft.com/office/drawing/2014/main" id="{3D8F843E-15AC-4851-A0DA-1BBAD002B25E}"/>
                </a:ext>
              </a:extLst>
            </p:cNvPr>
            <p:cNvSpPr/>
            <p:nvPr/>
          </p:nvSpPr>
          <p:spPr>
            <a:xfrm>
              <a:off x="2607050" y="2463175"/>
              <a:ext cx="235175" cy="431500"/>
            </a:xfrm>
            <a:custGeom>
              <a:avLst/>
              <a:gdLst/>
              <a:ahLst/>
              <a:cxnLst/>
              <a:rect l="l" t="t" r="r" b="b"/>
              <a:pathLst>
                <a:path w="9407" h="17260" extrusionOk="0">
                  <a:moveTo>
                    <a:pt x="9362" y="0"/>
                  </a:moveTo>
                  <a:lnTo>
                    <a:pt x="0" y="5369"/>
                  </a:lnTo>
                  <a:lnTo>
                    <a:pt x="45" y="17259"/>
                  </a:lnTo>
                  <a:lnTo>
                    <a:pt x="9406" y="11846"/>
                  </a:lnTo>
                  <a:lnTo>
                    <a:pt x="93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7228;p100">
              <a:extLst>
                <a:ext uri="{FF2B5EF4-FFF2-40B4-BE49-F238E27FC236}">
                  <a16:creationId xmlns:a16="http://schemas.microsoft.com/office/drawing/2014/main" id="{EF46B991-83E4-4112-BA12-FBD9F37E49B1}"/>
                </a:ext>
              </a:extLst>
            </p:cNvPr>
            <p:cNvSpPr/>
            <p:nvPr/>
          </p:nvSpPr>
          <p:spPr>
            <a:xfrm>
              <a:off x="2079075" y="2450975"/>
              <a:ext cx="242925" cy="607850"/>
            </a:xfrm>
            <a:custGeom>
              <a:avLst/>
              <a:gdLst/>
              <a:ahLst/>
              <a:cxnLst/>
              <a:rect l="l" t="t" r="r" b="b"/>
              <a:pathLst>
                <a:path w="9717" h="24314" extrusionOk="0">
                  <a:moveTo>
                    <a:pt x="0" y="0"/>
                  </a:moveTo>
                  <a:lnTo>
                    <a:pt x="45" y="18723"/>
                  </a:lnTo>
                  <a:lnTo>
                    <a:pt x="9717" y="24314"/>
                  </a:lnTo>
                  <a:lnTo>
                    <a:pt x="9673" y="5591"/>
                  </a:lnTo>
                  <a:lnTo>
                    <a:pt x="0" y="0"/>
                  </a:lnTo>
                  <a:close/>
                </a:path>
              </a:pathLst>
            </a:custGeom>
            <a:solidFill>
              <a:srgbClr val="D6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7229;p100">
              <a:extLst>
                <a:ext uri="{FF2B5EF4-FFF2-40B4-BE49-F238E27FC236}">
                  <a16:creationId xmlns:a16="http://schemas.microsoft.com/office/drawing/2014/main" id="{D2C6B42A-F755-4562-8B1F-A59431DB12C7}"/>
                </a:ext>
              </a:extLst>
            </p:cNvPr>
            <p:cNvSpPr/>
            <p:nvPr/>
          </p:nvSpPr>
          <p:spPr>
            <a:xfrm>
              <a:off x="2079075" y="2315650"/>
              <a:ext cx="475875" cy="275100"/>
            </a:xfrm>
            <a:custGeom>
              <a:avLst/>
              <a:gdLst/>
              <a:ahLst/>
              <a:cxnLst/>
              <a:rect l="l" t="t" r="r" b="b"/>
              <a:pathLst>
                <a:path w="19035" h="11004" extrusionOk="0">
                  <a:moveTo>
                    <a:pt x="9362" y="0"/>
                  </a:moveTo>
                  <a:lnTo>
                    <a:pt x="0" y="5413"/>
                  </a:lnTo>
                  <a:lnTo>
                    <a:pt x="9673" y="11004"/>
                  </a:lnTo>
                  <a:lnTo>
                    <a:pt x="19034" y="5635"/>
                  </a:lnTo>
                  <a:lnTo>
                    <a:pt x="93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7230;p100">
              <a:extLst>
                <a:ext uri="{FF2B5EF4-FFF2-40B4-BE49-F238E27FC236}">
                  <a16:creationId xmlns:a16="http://schemas.microsoft.com/office/drawing/2014/main" id="{AF4DA40F-4866-4435-B9C9-910D621B1DC5}"/>
                </a:ext>
              </a:extLst>
            </p:cNvPr>
            <p:cNvSpPr/>
            <p:nvPr/>
          </p:nvSpPr>
          <p:spPr>
            <a:xfrm>
              <a:off x="2320875" y="2456500"/>
              <a:ext cx="235175" cy="602325"/>
            </a:xfrm>
            <a:custGeom>
              <a:avLst/>
              <a:gdLst/>
              <a:ahLst/>
              <a:cxnLst/>
              <a:rect l="l" t="t" r="r" b="b"/>
              <a:pathLst>
                <a:path w="9407" h="24093" extrusionOk="0">
                  <a:moveTo>
                    <a:pt x="9362" y="1"/>
                  </a:moveTo>
                  <a:lnTo>
                    <a:pt x="1" y="5370"/>
                  </a:lnTo>
                  <a:lnTo>
                    <a:pt x="45" y="24093"/>
                  </a:lnTo>
                  <a:lnTo>
                    <a:pt x="9407" y="18724"/>
                  </a:lnTo>
                  <a:lnTo>
                    <a:pt x="9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7231;p100">
              <a:extLst>
                <a:ext uri="{FF2B5EF4-FFF2-40B4-BE49-F238E27FC236}">
                  <a16:creationId xmlns:a16="http://schemas.microsoft.com/office/drawing/2014/main" id="{3D6DC1FE-7C2C-4B38-99BA-D5D6827DE61C}"/>
                </a:ext>
              </a:extLst>
            </p:cNvPr>
            <p:cNvSpPr/>
            <p:nvPr/>
          </p:nvSpPr>
          <p:spPr>
            <a:xfrm>
              <a:off x="2120100" y="3219650"/>
              <a:ext cx="897375" cy="362725"/>
            </a:xfrm>
            <a:custGeom>
              <a:avLst/>
              <a:gdLst/>
              <a:ahLst/>
              <a:cxnLst/>
              <a:rect l="l" t="t" r="r" b="b"/>
              <a:pathLst>
                <a:path w="35895" h="14509" extrusionOk="0">
                  <a:moveTo>
                    <a:pt x="35673" y="0"/>
                  </a:moveTo>
                  <a:lnTo>
                    <a:pt x="35629" y="548"/>
                  </a:lnTo>
                  <a:lnTo>
                    <a:pt x="35629" y="548"/>
                  </a:lnTo>
                  <a:cubicBezTo>
                    <a:pt x="35689" y="501"/>
                    <a:pt x="35725" y="436"/>
                    <a:pt x="35761" y="399"/>
                  </a:cubicBezTo>
                  <a:cubicBezTo>
                    <a:pt x="35761" y="399"/>
                    <a:pt x="35761" y="355"/>
                    <a:pt x="35761" y="355"/>
                  </a:cubicBezTo>
                  <a:cubicBezTo>
                    <a:pt x="35806" y="311"/>
                    <a:pt x="35850" y="222"/>
                    <a:pt x="35850" y="178"/>
                  </a:cubicBezTo>
                  <a:cubicBezTo>
                    <a:pt x="35895" y="89"/>
                    <a:pt x="35761" y="45"/>
                    <a:pt x="35673" y="0"/>
                  </a:cubicBezTo>
                  <a:close/>
                  <a:moveTo>
                    <a:pt x="35629" y="548"/>
                  </a:moveTo>
                  <a:cubicBezTo>
                    <a:pt x="35615" y="559"/>
                    <a:pt x="35600" y="569"/>
                    <a:pt x="35584" y="577"/>
                  </a:cubicBezTo>
                  <a:cubicBezTo>
                    <a:pt x="35540" y="621"/>
                    <a:pt x="35495" y="666"/>
                    <a:pt x="35451" y="710"/>
                  </a:cubicBezTo>
                  <a:cubicBezTo>
                    <a:pt x="35407" y="710"/>
                    <a:pt x="35362" y="754"/>
                    <a:pt x="35318" y="799"/>
                  </a:cubicBezTo>
                  <a:lnTo>
                    <a:pt x="16018" y="12024"/>
                  </a:lnTo>
                  <a:cubicBezTo>
                    <a:pt x="15885" y="12068"/>
                    <a:pt x="15707" y="12157"/>
                    <a:pt x="15574" y="12201"/>
                  </a:cubicBezTo>
                  <a:lnTo>
                    <a:pt x="15441" y="12246"/>
                  </a:lnTo>
                  <a:lnTo>
                    <a:pt x="15219" y="12290"/>
                  </a:lnTo>
                  <a:lnTo>
                    <a:pt x="14953" y="12334"/>
                  </a:lnTo>
                  <a:cubicBezTo>
                    <a:pt x="14953" y="12334"/>
                    <a:pt x="14909" y="12068"/>
                    <a:pt x="14909" y="12068"/>
                  </a:cubicBezTo>
                  <a:cubicBezTo>
                    <a:pt x="14775" y="12068"/>
                    <a:pt x="14687" y="11802"/>
                    <a:pt x="14554" y="11802"/>
                  </a:cubicBezTo>
                  <a:lnTo>
                    <a:pt x="14509" y="11802"/>
                  </a:lnTo>
                  <a:cubicBezTo>
                    <a:pt x="14376" y="11802"/>
                    <a:pt x="14287" y="12068"/>
                    <a:pt x="14154" y="12068"/>
                  </a:cubicBezTo>
                  <a:cubicBezTo>
                    <a:pt x="14154" y="12068"/>
                    <a:pt x="14110" y="12201"/>
                    <a:pt x="14110" y="12201"/>
                  </a:cubicBezTo>
                  <a:cubicBezTo>
                    <a:pt x="14021" y="12201"/>
                    <a:pt x="13952" y="12221"/>
                    <a:pt x="13877" y="12221"/>
                  </a:cubicBezTo>
                  <a:cubicBezTo>
                    <a:pt x="13839" y="12221"/>
                    <a:pt x="13799" y="12216"/>
                    <a:pt x="13755" y="12201"/>
                  </a:cubicBezTo>
                  <a:lnTo>
                    <a:pt x="13356" y="12201"/>
                  </a:lnTo>
                  <a:cubicBezTo>
                    <a:pt x="13267" y="12157"/>
                    <a:pt x="13134" y="12068"/>
                    <a:pt x="13045" y="12024"/>
                  </a:cubicBezTo>
                  <a:lnTo>
                    <a:pt x="622" y="4836"/>
                  </a:lnTo>
                  <a:cubicBezTo>
                    <a:pt x="267" y="4659"/>
                    <a:pt x="45" y="4348"/>
                    <a:pt x="1" y="3993"/>
                  </a:cubicBezTo>
                  <a:lnTo>
                    <a:pt x="1" y="6212"/>
                  </a:lnTo>
                  <a:cubicBezTo>
                    <a:pt x="45" y="6567"/>
                    <a:pt x="267" y="6922"/>
                    <a:pt x="622" y="7055"/>
                  </a:cubicBezTo>
                  <a:lnTo>
                    <a:pt x="13045" y="14287"/>
                  </a:lnTo>
                  <a:cubicBezTo>
                    <a:pt x="13134" y="14331"/>
                    <a:pt x="13267" y="14375"/>
                    <a:pt x="13356" y="14420"/>
                  </a:cubicBezTo>
                  <a:lnTo>
                    <a:pt x="13045" y="14420"/>
                  </a:lnTo>
                  <a:cubicBezTo>
                    <a:pt x="13045" y="14420"/>
                    <a:pt x="12868" y="14464"/>
                    <a:pt x="12868" y="14464"/>
                  </a:cubicBezTo>
                  <a:lnTo>
                    <a:pt x="13711" y="14464"/>
                  </a:lnTo>
                  <a:lnTo>
                    <a:pt x="13977" y="14508"/>
                  </a:lnTo>
                  <a:lnTo>
                    <a:pt x="14509" y="14508"/>
                  </a:lnTo>
                  <a:cubicBezTo>
                    <a:pt x="14509" y="14508"/>
                    <a:pt x="14332" y="14464"/>
                    <a:pt x="14421" y="14464"/>
                  </a:cubicBezTo>
                  <a:lnTo>
                    <a:pt x="15175" y="14464"/>
                  </a:lnTo>
                  <a:lnTo>
                    <a:pt x="15397" y="14420"/>
                  </a:lnTo>
                  <a:lnTo>
                    <a:pt x="15485" y="14375"/>
                  </a:lnTo>
                  <a:lnTo>
                    <a:pt x="15530" y="14375"/>
                  </a:lnTo>
                  <a:cubicBezTo>
                    <a:pt x="15663" y="14331"/>
                    <a:pt x="15840" y="14287"/>
                    <a:pt x="15929" y="14198"/>
                  </a:cubicBezTo>
                  <a:lnTo>
                    <a:pt x="35229" y="2973"/>
                  </a:lnTo>
                  <a:cubicBezTo>
                    <a:pt x="35273" y="2973"/>
                    <a:pt x="35318" y="2928"/>
                    <a:pt x="35362" y="2928"/>
                  </a:cubicBezTo>
                  <a:cubicBezTo>
                    <a:pt x="35407" y="2884"/>
                    <a:pt x="35451" y="2840"/>
                    <a:pt x="35495" y="2795"/>
                  </a:cubicBezTo>
                  <a:cubicBezTo>
                    <a:pt x="35540" y="2751"/>
                    <a:pt x="35584" y="2707"/>
                    <a:pt x="35628" y="2662"/>
                  </a:cubicBezTo>
                  <a:cubicBezTo>
                    <a:pt x="35673" y="2618"/>
                    <a:pt x="35628" y="2618"/>
                    <a:pt x="35673" y="2618"/>
                  </a:cubicBezTo>
                  <a:cubicBezTo>
                    <a:pt x="35673" y="2573"/>
                    <a:pt x="35717" y="2573"/>
                    <a:pt x="35717" y="2529"/>
                  </a:cubicBezTo>
                  <a:cubicBezTo>
                    <a:pt x="35717" y="2485"/>
                    <a:pt x="35761" y="2440"/>
                    <a:pt x="35761" y="2440"/>
                  </a:cubicBezTo>
                  <a:cubicBezTo>
                    <a:pt x="35761" y="2396"/>
                    <a:pt x="35628" y="2352"/>
                    <a:pt x="35628" y="2352"/>
                  </a:cubicBezTo>
                  <a:cubicBezTo>
                    <a:pt x="35628" y="2307"/>
                    <a:pt x="35495" y="2263"/>
                    <a:pt x="35495" y="2219"/>
                  </a:cubicBezTo>
                  <a:lnTo>
                    <a:pt x="35629" y="5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7232;p100">
              <a:extLst>
                <a:ext uri="{FF2B5EF4-FFF2-40B4-BE49-F238E27FC236}">
                  <a16:creationId xmlns:a16="http://schemas.microsoft.com/office/drawing/2014/main" id="{3789B669-38AE-4438-9547-FFBD6D25543D}"/>
                </a:ext>
              </a:extLst>
            </p:cNvPr>
            <p:cNvSpPr/>
            <p:nvPr/>
          </p:nvSpPr>
          <p:spPr>
            <a:xfrm>
              <a:off x="2114575" y="3008625"/>
              <a:ext cx="908450" cy="519950"/>
            </a:xfrm>
            <a:custGeom>
              <a:avLst/>
              <a:gdLst/>
              <a:ahLst/>
              <a:cxnLst/>
              <a:rect l="l" t="t" r="r" b="b"/>
              <a:pathLst>
                <a:path w="36338" h="20798" extrusionOk="0">
                  <a:moveTo>
                    <a:pt x="21607" y="0"/>
                  </a:moveTo>
                  <a:cubicBezTo>
                    <a:pt x="21108" y="0"/>
                    <a:pt x="20609" y="122"/>
                    <a:pt x="20143" y="366"/>
                  </a:cubicBezTo>
                  <a:lnTo>
                    <a:pt x="843" y="11547"/>
                  </a:lnTo>
                  <a:cubicBezTo>
                    <a:pt x="0" y="12035"/>
                    <a:pt x="44" y="12789"/>
                    <a:pt x="843" y="13277"/>
                  </a:cubicBezTo>
                  <a:lnTo>
                    <a:pt x="13266" y="20465"/>
                  </a:lnTo>
                  <a:cubicBezTo>
                    <a:pt x="13732" y="20687"/>
                    <a:pt x="14242" y="20798"/>
                    <a:pt x="14752" y="20798"/>
                  </a:cubicBezTo>
                  <a:cubicBezTo>
                    <a:pt x="15263" y="20798"/>
                    <a:pt x="15773" y="20687"/>
                    <a:pt x="16239" y="20465"/>
                  </a:cubicBezTo>
                  <a:lnTo>
                    <a:pt x="35494" y="9240"/>
                  </a:lnTo>
                  <a:cubicBezTo>
                    <a:pt x="36337" y="8752"/>
                    <a:pt x="36337" y="7997"/>
                    <a:pt x="35494" y="7554"/>
                  </a:cubicBezTo>
                  <a:lnTo>
                    <a:pt x="23071" y="366"/>
                  </a:lnTo>
                  <a:cubicBezTo>
                    <a:pt x="22606" y="122"/>
                    <a:pt x="22106" y="0"/>
                    <a:pt x="2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7233;p100">
              <a:extLst>
                <a:ext uri="{FF2B5EF4-FFF2-40B4-BE49-F238E27FC236}">
                  <a16:creationId xmlns:a16="http://schemas.microsoft.com/office/drawing/2014/main" id="{82EA23C1-1F20-4592-B256-23D611E8B95B}"/>
                </a:ext>
              </a:extLst>
            </p:cNvPr>
            <p:cNvSpPr/>
            <p:nvPr/>
          </p:nvSpPr>
          <p:spPr>
            <a:xfrm>
              <a:off x="2528300" y="3164175"/>
              <a:ext cx="63250" cy="88775"/>
            </a:xfrm>
            <a:custGeom>
              <a:avLst/>
              <a:gdLst/>
              <a:ahLst/>
              <a:cxnLst/>
              <a:rect l="l" t="t" r="r" b="b"/>
              <a:pathLst>
                <a:path w="2530" h="3551" extrusionOk="0">
                  <a:moveTo>
                    <a:pt x="2529" y="1"/>
                  </a:moveTo>
                  <a:lnTo>
                    <a:pt x="0" y="888"/>
                  </a:lnTo>
                  <a:lnTo>
                    <a:pt x="0" y="3550"/>
                  </a:lnTo>
                  <a:lnTo>
                    <a:pt x="1198" y="3550"/>
                  </a:lnTo>
                  <a:lnTo>
                    <a:pt x="2529" y="2397"/>
                  </a:lnTo>
                  <a:lnTo>
                    <a:pt x="2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7234;p100">
              <a:extLst>
                <a:ext uri="{FF2B5EF4-FFF2-40B4-BE49-F238E27FC236}">
                  <a16:creationId xmlns:a16="http://schemas.microsoft.com/office/drawing/2014/main" id="{B5FD5368-6F62-419A-B1D6-04087D4E3738}"/>
                </a:ext>
              </a:extLst>
            </p:cNvPr>
            <p:cNvSpPr/>
            <p:nvPr/>
          </p:nvSpPr>
          <p:spPr>
            <a:xfrm>
              <a:off x="2534950" y="3217425"/>
              <a:ext cx="56600" cy="117600"/>
            </a:xfrm>
            <a:custGeom>
              <a:avLst/>
              <a:gdLst/>
              <a:ahLst/>
              <a:cxnLst/>
              <a:rect l="l" t="t" r="r" b="b"/>
              <a:pathLst>
                <a:path w="2264" h="4704" extrusionOk="0">
                  <a:moveTo>
                    <a:pt x="2263" y="0"/>
                  </a:moveTo>
                  <a:lnTo>
                    <a:pt x="1" y="1243"/>
                  </a:lnTo>
                  <a:lnTo>
                    <a:pt x="1" y="4703"/>
                  </a:lnTo>
                  <a:lnTo>
                    <a:pt x="2263" y="3417"/>
                  </a:lnTo>
                  <a:lnTo>
                    <a:pt x="2263" y="0"/>
                  </a:lnTo>
                  <a:close/>
                </a:path>
              </a:pathLst>
            </a:custGeom>
            <a:solidFill>
              <a:srgbClr val="BB4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7235;p100">
              <a:extLst>
                <a:ext uri="{FF2B5EF4-FFF2-40B4-BE49-F238E27FC236}">
                  <a16:creationId xmlns:a16="http://schemas.microsoft.com/office/drawing/2014/main" id="{B5E16611-955E-4AA3-916C-18ECC6BB08AF}"/>
                </a:ext>
              </a:extLst>
            </p:cNvPr>
            <p:cNvSpPr/>
            <p:nvPr/>
          </p:nvSpPr>
          <p:spPr>
            <a:xfrm>
              <a:off x="2381875" y="3181925"/>
              <a:ext cx="153100" cy="134250"/>
            </a:xfrm>
            <a:custGeom>
              <a:avLst/>
              <a:gdLst/>
              <a:ahLst/>
              <a:cxnLst/>
              <a:rect l="l" t="t" r="r" b="b"/>
              <a:pathLst>
                <a:path w="6124" h="5370" extrusionOk="0">
                  <a:moveTo>
                    <a:pt x="2973" y="1"/>
                  </a:moveTo>
                  <a:cubicBezTo>
                    <a:pt x="2840" y="1"/>
                    <a:pt x="2663" y="45"/>
                    <a:pt x="2485" y="45"/>
                  </a:cubicBezTo>
                  <a:cubicBezTo>
                    <a:pt x="2264" y="89"/>
                    <a:pt x="2042" y="134"/>
                    <a:pt x="1820" y="222"/>
                  </a:cubicBezTo>
                  <a:cubicBezTo>
                    <a:pt x="1554" y="311"/>
                    <a:pt x="1287" y="444"/>
                    <a:pt x="1021" y="577"/>
                  </a:cubicBezTo>
                  <a:lnTo>
                    <a:pt x="977" y="577"/>
                  </a:lnTo>
                  <a:cubicBezTo>
                    <a:pt x="844" y="666"/>
                    <a:pt x="666" y="799"/>
                    <a:pt x="533" y="888"/>
                  </a:cubicBezTo>
                  <a:cubicBezTo>
                    <a:pt x="444" y="977"/>
                    <a:pt x="400" y="1065"/>
                    <a:pt x="311" y="1154"/>
                  </a:cubicBezTo>
                  <a:cubicBezTo>
                    <a:pt x="267" y="1199"/>
                    <a:pt x="223" y="1287"/>
                    <a:pt x="178" y="1376"/>
                  </a:cubicBezTo>
                  <a:cubicBezTo>
                    <a:pt x="134" y="1420"/>
                    <a:pt x="90" y="1509"/>
                    <a:pt x="90" y="1554"/>
                  </a:cubicBezTo>
                  <a:cubicBezTo>
                    <a:pt x="45" y="1642"/>
                    <a:pt x="45" y="1687"/>
                    <a:pt x="1" y="1775"/>
                  </a:cubicBezTo>
                  <a:cubicBezTo>
                    <a:pt x="1" y="1820"/>
                    <a:pt x="1" y="1908"/>
                    <a:pt x="1" y="1953"/>
                  </a:cubicBezTo>
                  <a:lnTo>
                    <a:pt x="1" y="2042"/>
                  </a:lnTo>
                  <a:lnTo>
                    <a:pt x="1" y="5369"/>
                  </a:lnTo>
                  <a:cubicBezTo>
                    <a:pt x="1" y="5325"/>
                    <a:pt x="45" y="5236"/>
                    <a:pt x="45" y="5192"/>
                  </a:cubicBezTo>
                  <a:cubicBezTo>
                    <a:pt x="90" y="5103"/>
                    <a:pt x="134" y="5014"/>
                    <a:pt x="178" y="4970"/>
                  </a:cubicBezTo>
                  <a:cubicBezTo>
                    <a:pt x="223" y="4881"/>
                    <a:pt x="267" y="4837"/>
                    <a:pt x="311" y="4748"/>
                  </a:cubicBezTo>
                  <a:cubicBezTo>
                    <a:pt x="356" y="4659"/>
                    <a:pt x="444" y="4571"/>
                    <a:pt x="533" y="4526"/>
                  </a:cubicBezTo>
                  <a:cubicBezTo>
                    <a:pt x="666" y="4393"/>
                    <a:pt x="844" y="4260"/>
                    <a:pt x="977" y="4171"/>
                  </a:cubicBezTo>
                  <a:lnTo>
                    <a:pt x="1021" y="4171"/>
                  </a:lnTo>
                  <a:cubicBezTo>
                    <a:pt x="1287" y="4038"/>
                    <a:pt x="1554" y="3905"/>
                    <a:pt x="1820" y="3816"/>
                  </a:cubicBezTo>
                  <a:cubicBezTo>
                    <a:pt x="2042" y="3772"/>
                    <a:pt x="2264" y="3683"/>
                    <a:pt x="2485" y="3639"/>
                  </a:cubicBezTo>
                  <a:cubicBezTo>
                    <a:pt x="2663" y="3639"/>
                    <a:pt x="2796" y="3594"/>
                    <a:pt x="2973" y="3594"/>
                  </a:cubicBezTo>
                  <a:lnTo>
                    <a:pt x="4083" y="3594"/>
                  </a:lnTo>
                  <a:lnTo>
                    <a:pt x="4438" y="3639"/>
                  </a:lnTo>
                  <a:lnTo>
                    <a:pt x="4793" y="3683"/>
                  </a:lnTo>
                  <a:lnTo>
                    <a:pt x="5147" y="3772"/>
                  </a:lnTo>
                  <a:cubicBezTo>
                    <a:pt x="5325" y="3816"/>
                    <a:pt x="5458" y="3861"/>
                    <a:pt x="5591" y="3949"/>
                  </a:cubicBezTo>
                  <a:cubicBezTo>
                    <a:pt x="5769" y="3994"/>
                    <a:pt x="5946" y="4082"/>
                    <a:pt x="6124" y="4171"/>
                  </a:cubicBezTo>
                  <a:lnTo>
                    <a:pt x="6124" y="622"/>
                  </a:lnTo>
                  <a:cubicBezTo>
                    <a:pt x="5946" y="533"/>
                    <a:pt x="5769" y="400"/>
                    <a:pt x="5591" y="356"/>
                  </a:cubicBezTo>
                  <a:cubicBezTo>
                    <a:pt x="5458" y="267"/>
                    <a:pt x="5325" y="222"/>
                    <a:pt x="5147" y="178"/>
                  </a:cubicBezTo>
                  <a:lnTo>
                    <a:pt x="4793" y="89"/>
                  </a:lnTo>
                  <a:lnTo>
                    <a:pt x="4438" y="45"/>
                  </a:lnTo>
                  <a:lnTo>
                    <a:pt x="4083" y="1"/>
                  </a:lnTo>
                  <a:close/>
                </a:path>
              </a:pathLst>
            </a:custGeom>
            <a:solidFill>
              <a:srgbClr val="D6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7236;p100">
              <a:extLst>
                <a:ext uri="{FF2B5EF4-FFF2-40B4-BE49-F238E27FC236}">
                  <a16:creationId xmlns:a16="http://schemas.microsoft.com/office/drawing/2014/main" id="{BB86C1A2-C32B-47CF-9AA8-A8808D19CD5F}"/>
                </a:ext>
              </a:extLst>
            </p:cNvPr>
            <p:cNvSpPr/>
            <p:nvPr/>
          </p:nvSpPr>
          <p:spPr>
            <a:xfrm>
              <a:off x="2534950" y="3248475"/>
              <a:ext cx="26650" cy="88625"/>
            </a:xfrm>
            <a:custGeom>
              <a:avLst/>
              <a:gdLst/>
              <a:ahLst/>
              <a:cxnLst/>
              <a:rect l="l" t="t" r="r" b="b"/>
              <a:pathLst>
                <a:path w="1066" h="3545" extrusionOk="0">
                  <a:moveTo>
                    <a:pt x="1" y="1"/>
                  </a:moveTo>
                  <a:lnTo>
                    <a:pt x="1" y="3461"/>
                  </a:lnTo>
                  <a:cubicBezTo>
                    <a:pt x="94" y="3520"/>
                    <a:pt x="181" y="3544"/>
                    <a:pt x="262" y="3544"/>
                  </a:cubicBezTo>
                  <a:cubicBezTo>
                    <a:pt x="696" y="3544"/>
                    <a:pt x="954" y="2840"/>
                    <a:pt x="1037" y="2840"/>
                  </a:cubicBezTo>
                  <a:cubicBezTo>
                    <a:pt x="1056" y="2840"/>
                    <a:pt x="1065" y="2879"/>
                    <a:pt x="1065" y="2973"/>
                  </a:cubicBezTo>
                  <a:lnTo>
                    <a:pt x="1065" y="1376"/>
                  </a:lnTo>
                  <a:cubicBezTo>
                    <a:pt x="1065" y="844"/>
                    <a:pt x="710" y="40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237;p100">
              <a:extLst>
                <a:ext uri="{FF2B5EF4-FFF2-40B4-BE49-F238E27FC236}">
                  <a16:creationId xmlns:a16="http://schemas.microsoft.com/office/drawing/2014/main" id="{33C23423-23EF-42BC-BC1C-B0B1BA0F8D08}"/>
                </a:ext>
              </a:extLst>
            </p:cNvPr>
            <p:cNvSpPr/>
            <p:nvPr/>
          </p:nvSpPr>
          <p:spPr>
            <a:xfrm>
              <a:off x="2534950" y="3246250"/>
              <a:ext cx="26650" cy="90850"/>
            </a:xfrm>
            <a:custGeom>
              <a:avLst/>
              <a:gdLst/>
              <a:ahLst/>
              <a:cxnLst/>
              <a:rect l="l" t="t" r="r" b="b"/>
              <a:pathLst>
                <a:path w="1066" h="3634" extrusionOk="0">
                  <a:moveTo>
                    <a:pt x="1" y="1"/>
                  </a:moveTo>
                  <a:lnTo>
                    <a:pt x="1" y="3550"/>
                  </a:lnTo>
                  <a:cubicBezTo>
                    <a:pt x="94" y="3609"/>
                    <a:pt x="181" y="3633"/>
                    <a:pt x="262" y="3633"/>
                  </a:cubicBezTo>
                  <a:cubicBezTo>
                    <a:pt x="696" y="3633"/>
                    <a:pt x="954" y="2929"/>
                    <a:pt x="1037" y="2929"/>
                  </a:cubicBezTo>
                  <a:cubicBezTo>
                    <a:pt x="1056" y="2929"/>
                    <a:pt x="1065" y="2968"/>
                    <a:pt x="1065" y="3062"/>
                  </a:cubicBezTo>
                  <a:lnTo>
                    <a:pt x="1065" y="1465"/>
                  </a:lnTo>
                  <a:cubicBezTo>
                    <a:pt x="977" y="844"/>
                    <a:pt x="577" y="26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7238;p100">
              <a:extLst>
                <a:ext uri="{FF2B5EF4-FFF2-40B4-BE49-F238E27FC236}">
                  <a16:creationId xmlns:a16="http://schemas.microsoft.com/office/drawing/2014/main" id="{7A988A3B-6459-496C-B54E-F74E79125227}"/>
                </a:ext>
              </a:extLst>
            </p:cNvPr>
            <p:cNvSpPr/>
            <p:nvPr/>
          </p:nvSpPr>
          <p:spPr>
            <a:xfrm>
              <a:off x="2591525" y="3285075"/>
              <a:ext cx="49925" cy="107625"/>
            </a:xfrm>
            <a:custGeom>
              <a:avLst/>
              <a:gdLst/>
              <a:ahLst/>
              <a:cxnLst/>
              <a:rect l="l" t="t" r="r" b="b"/>
              <a:pathLst>
                <a:path w="1997" h="4305" extrusionOk="0">
                  <a:moveTo>
                    <a:pt x="1997" y="1"/>
                  </a:moveTo>
                  <a:cubicBezTo>
                    <a:pt x="1997" y="134"/>
                    <a:pt x="1997" y="267"/>
                    <a:pt x="1952" y="400"/>
                  </a:cubicBezTo>
                  <a:cubicBezTo>
                    <a:pt x="1908" y="533"/>
                    <a:pt x="1908" y="666"/>
                    <a:pt x="1864" y="755"/>
                  </a:cubicBezTo>
                  <a:cubicBezTo>
                    <a:pt x="1775" y="888"/>
                    <a:pt x="1731" y="1021"/>
                    <a:pt x="1686" y="1154"/>
                  </a:cubicBezTo>
                  <a:cubicBezTo>
                    <a:pt x="1598" y="1288"/>
                    <a:pt x="1509" y="1421"/>
                    <a:pt x="1376" y="1554"/>
                  </a:cubicBezTo>
                  <a:cubicBezTo>
                    <a:pt x="1243" y="1731"/>
                    <a:pt x="1110" y="1864"/>
                    <a:pt x="976" y="1997"/>
                  </a:cubicBezTo>
                  <a:cubicBezTo>
                    <a:pt x="710" y="2264"/>
                    <a:pt x="400" y="2485"/>
                    <a:pt x="89" y="2663"/>
                  </a:cubicBezTo>
                  <a:lnTo>
                    <a:pt x="0" y="2707"/>
                  </a:lnTo>
                  <a:lnTo>
                    <a:pt x="0" y="4305"/>
                  </a:lnTo>
                  <a:lnTo>
                    <a:pt x="89" y="4216"/>
                  </a:lnTo>
                  <a:cubicBezTo>
                    <a:pt x="400" y="4038"/>
                    <a:pt x="710" y="3817"/>
                    <a:pt x="976" y="3595"/>
                  </a:cubicBezTo>
                  <a:cubicBezTo>
                    <a:pt x="1110" y="3462"/>
                    <a:pt x="1243" y="3284"/>
                    <a:pt x="1376" y="3151"/>
                  </a:cubicBezTo>
                  <a:cubicBezTo>
                    <a:pt x="1509" y="3018"/>
                    <a:pt x="1598" y="2885"/>
                    <a:pt x="1686" y="2752"/>
                  </a:cubicBezTo>
                  <a:cubicBezTo>
                    <a:pt x="1731" y="2619"/>
                    <a:pt x="1775" y="2485"/>
                    <a:pt x="1864" y="2352"/>
                  </a:cubicBezTo>
                  <a:cubicBezTo>
                    <a:pt x="1908" y="2219"/>
                    <a:pt x="1908" y="2086"/>
                    <a:pt x="1952" y="1953"/>
                  </a:cubicBezTo>
                  <a:cubicBezTo>
                    <a:pt x="1997" y="1820"/>
                    <a:pt x="1997" y="1687"/>
                    <a:pt x="1997" y="1598"/>
                  </a:cubicBezTo>
                  <a:lnTo>
                    <a:pt x="1997" y="1509"/>
                  </a:lnTo>
                  <a:lnTo>
                    <a:pt x="19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7239;p100">
              <a:extLst>
                <a:ext uri="{FF2B5EF4-FFF2-40B4-BE49-F238E27FC236}">
                  <a16:creationId xmlns:a16="http://schemas.microsoft.com/office/drawing/2014/main" id="{78CC6F4A-36CD-44C9-926F-CD9BA1CEBDF7}"/>
                </a:ext>
              </a:extLst>
            </p:cNvPr>
            <p:cNvSpPr/>
            <p:nvPr/>
          </p:nvSpPr>
          <p:spPr>
            <a:xfrm>
              <a:off x="2534950" y="3217425"/>
              <a:ext cx="123150" cy="135350"/>
            </a:xfrm>
            <a:custGeom>
              <a:avLst/>
              <a:gdLst/>
              <a:ahLst/>
              <a:cxnLst/>
              <a:rect l="l" t="t" r="r" b="b"/>
              <a:pathLst>
                <a:path w="4926" h="5414" extrusionOk="0">
                  <a:moveTo>
                    <a:pt x="2263" y="0"/>
                  </a:moveTo>
                  <a:lnTo>
                    <a:pt x="1" y="1243"/>
                  </a:lnTo>
                  <a:cubicBezTo>
                    <a:pt x="1376" y="2041"/>
                    <a:pt x="1376" y="3284"/>
                    <a:pt x="1" y="4082"/>
                  </a:cubicBezTo>
                  <a:lnTo>
                    <a:pt x="2263" y="5413"/>
                  </a:lnTo>
                  <a:cubicBezTo>
                    <a:pt x="4925" y="3905"/>
                    <a:pt x="4925" y="1553"/>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7240;p100">
              <a:extLst>
                <a:ext uri="{FF2B5EF4-FFF2-40B4-BE49-F238E27FC236}">
                  <a16:creationId xmlns:a16="http://schemas.microsoft.com/office/drawing/2014/main" id="{3CB955F4-38D4-47E7-8126-EA19A7618375}"/>
                </a:ext>
              </a:extLst>
            </p:cNvPr>
            <p:cNvSpPr/>
            <p:nvPr/>
          </p:nvSpPr>
          <p:spPr>
            <a:xfrm>
              <a:off x="2534950" y="3332775"/>
              <a:ext cx="57700" cy="59925"/>
            </a:xfrm>
            <a:custGeom>
              <a:avLst/>
              <a:gdLst/>
              <a:ahLst/>
              <a:cxnLst/>
              <a:rect l="l" t="t" r="r" b="b"/>
              <a:pathLst>
                <a:path w="2308" h="2397" extrusionOk="0">
                  <a:moveTo>
                    <a:pt x="2308" y="1"/>
                  </a:moveTo>
                  <a:lnTo>
                    <a:pt x="1" y="711"/>
                  </a:lnTo>
                  <a:lnTo>
                    <a:pt x="1" y="1066"/>
                  </a:lnTo>
                  <a:lnTo>
                    <a:pt x="2263" y="2397"/>
                  </a:lnTo>
                  <a:lnTo>
                    <a:pt x="2308" y="1"/>
                  </a:lnTo>
                  <a:close/>
                </a:path>
              </a:pathLst>
            </a:custGeom>
            <a:solidFill>
              <a:srgbClr val="8863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7241;p100">
              <a:extLst>
                <a:ext uri="{FF2B5EF4-FFF2-40B4-BE49-F238E27FC236}">
                  <a16:creationId xmlns:a16="http://schemas.microsoft.com/office/drawing/2014/main" id="{763FDC25-0728-4D19-88AA-99611423D1DA}"/>
                </a:ext>
              </a:extLst>
            </p:cNvPr>
            <p:cNvSpPr/>
            <p:nvPr/>
          </p:nvSpPr>
          <p:spPr>
            <a:xfrm>
              <a:off x="2472825" y="3332775"/>
              <a:ext cx="119825" cy="87650"/>
            </a:xfrm>
            <a:custGeom>
              <a:avLst/>
              <a:gdLst/>
              <a:ahLst/>
              <a:cxnLst/>
              <a:rect l="l" t="t" r="r" b="b"/>
              <a:pathLst>
                <a:path w="4793" h="3506" extrusionOk="0">
                  <a:moveTo>
                    <a:pt x="4793" y="1"/>
                  </a:moveTo>
                  <a:cubicBezTo>
                    <a:pt x="4305" y="267"/>
                    <a:pt x="3772" y="489"/>
                    <a:pt x="3240" y="666"/>
                  </a:cubicBezTo>
                  <a:cubicBezTo>
                    <a:pt x="2840" y="799"/>
                    <a:pt x="2397" y="932"/>
                    <a:pt x="1997" y="977"/>
                  </a:cubicBezTo>
                  <a:cubicBezTo>
                    <a:pt x="1687" y="1021"/>
                    <a:pt x="1421" y="1066"/>
                    <a:pt x="1110" y="1110"/>
                  </a:cubicBezTo>
                  <a:cubicBezTo>
                    <a:pt x="800" y="1154"/>
                    <a:pt x="622" y="1154"/>
                    <a:pt x="356" y="1154"/>
                  </a:cubicBezTo>
                  <a:lnTo>
                    <a:pt x="1" y="1154"/>
                  </a:lnTo>
                  <a:lnTo>
                    <a:pt x="1" y="3506"/>
                  </a:lnTo>
                  <a:lnTo>
                    <a:pt x="400" y="3506"/>
                  </a:lnTo>
                  <a:lnTo>
                    <a:pt x="1155" y="3461"/>
                  </a:lnTo>
                  <a:cubicBezTo>
                    <a:pt x="1421" y="3461"/>
                    <a:pt x="1687" y="3417"/>
                    <a:pt x="1997" y="3328"/>
                  </a:cubicBezTo>
                  <a:cubicBezTo>
                    <a:pt x="2441" y="3284"/>
                    <a:pt x="2840" y="3151"/>
                    <a:pt x="3240" y="3018"/>
                  </a:cubicBezTo>
                  <a:cubicBezTo>
                    <a:pt x="3772" y="2885"/>
                    <a:pt x="4305" y="2663"/>
                    <a:pt x="4793" y="2397"/>
                  </a:cubicBezTo>
                  <a:lnTo>
                    <a:pt x="47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7242;p100">
              <a:extLst>
                <a:ext uri="{FF2B5EF4-FFF2-40B4-BE49-F238E27FC236}">
                  <a16:creationId xmlns:a16="http://schemas.microsoft.com/office/drawing/2014/main" id="{7B0332C9-5469-4DC0-B8F3-70215B3D9C44}"/>
                </a:ext>
              </a:extLst>
            </p:cNvPr>
            <p:cNvSpPr/>
            <p:nvPr/>
          </p:nvSpPr>
          <p:spPr>
            <a:xfrm>
              <a:off x="2471725" y="3312825"/>
              <a:ext cx="25" cy="108725"/>
            </a:xfrm>
            <a:custGeom>
              <a:avLst/>
              <a:gdLst/>
              <a:ahLst/>
              <a:cxnLst/>
              <a:rect l="l" t="t" r="r" b="b"/>
              <a:pathLst>
                <a:path w="1" h="4349" extrusionOk="0">
                  <a:moveTo>
                    <a:pt x="1" y="1952"/>
                  </a:moveTo>
                  <a:lnTo>
                    <a:pt x="1" y="4348"/>
                  </a:lnTo>
                  <a:lnTo>
                    <a:pt x="1" y="248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7243;p100">
              <a:extLst>
                <a:ext uri="{FF2B5EF4-FFF2-40B4-BE49-F238E27FC236}">
                  <a16:creationId xmlns:a16="http://schemas.microsoft.com/office/drawing/2014/main" id="{EC9925C9-6075-4A92-B093-7491773F1BF9}"/>
                </a:ext>
              </a:extLst>
            </p:cNvPr>
            <p:cNvSpPr/>
            <p:nvPr/>
          </p:nvSpPr>
          <p:spPr>
            <a:xfrm>
              <a:off x="2472825" y="3300625"/>
              <a:ext cx="119825" cy="61100"/>
            </a:xfrm>
            <a:custGeom>
              <a:avLst/>
              <a:gdLst/>
              <a:ahLst/>
              <a:cxnLst/>
              <a:rect l="l" t="t" r="r" b="b"/>
              <a:pathLst>
                <a:path w="4793" h="2444" extrusionOk="0">
                  <a:moveTo>
                    <a:pt x="2530" y="0"/>
                  </a:moveTo>
                  <a:cubicBezTo>
                    <a:pt x="1731" y="444"/>
                    <a:pt x="844" y="621"/>
                    <a:pt x="1" y="621"/>
                  </a:cubicBezTo>
                  <a:lnTo>
                    <a:pt x="1" y="2440"/>
                  </a:lnTo>
                  <a:cubicBezTo>
                    <a:pt x="83" y="2442"/>
                    <a:pt x="166" y="2444"/>
                    <a:pt x="248" y="2444"/>
                  </a:cubicBezTo>
                  <a:cubicBezTo>
                    <a:pt x="1807" y="2444"/>
                    <a:pt x="3360" y="2045"/>
                    <a:pt x="4793" y="1287"/>
                  </a:cubicBezTo>
                  <a:lnTo>
                    <a:pt x="25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7244;p100">
              <a:extLst>
                <a:ext uri="{FF2B5EF4-FFF2-40B4-BE49-F238E27FC236}">
                  <a16:creationId xmlns:a16="http://schemas.microsoft.com/office/drawing/2014/main" id="{AAA51778-A085-40AE-88E0-0AE24A12F98F}"/>
                </a:ext>
              </a:extLst>
            </p:cNvPr>
            <p:cNvSpPr/>
            <p:nvPr/>
          </p:nvSpPr>
          <p:spPr>
            <a:xfrm>
              <a:off x="2300900" y="3229625"/>
              <a:ext cx="171950" cy="190800"/>
            </a:xfrm>
            <a:custGeom>
              <a:avLst/>
              <a:gdLst/>
              <a:ahLst/>
              <a:cxnLst/>
              <a:rect l="l" t="t" r="r" b="b"/>
              <a:pathLst>
                <a:path w="6878" h="7632" extrusionOk="0">
                  <a:moveTo>
                    <a:pt x="1" y="0"/>
                  </a:moveTo>
                  <a:lnTo>
                    <a:pt x="1" y="3594"/>
                  </a:lnTo>
                  <a:cubicBezTo>
                    <a:pt x="1" y="4615"/>
                    <a:pt x="666" y="5724"/>
                    <a:pt x="2042" y="6523"/>
                  </a:cubicBezTo>
                  <a:cubicBezTo>
                    <a:pt x="2352" y="6700"/>
                    <a:pt x="2663" y="6833"/>
                    <a:pt x="3018" y="6966"/>
                  </a:cubicBezTo>
                  <a:cubicBezTo>
                    <a:pt x="3284" y="7099"/>
                    <a:pt x="3550" y="7188"/>
                    <a:pt x="3817" y="7232"/>
                  </a:cubicBezTo>
                  <a:cubicBezTo>
                    <a:pt x="4083" y="7321"/>
                    <a:pt x="4305" y="7366"/>
                    <a:pt x="4571" y="7410"/>
                  </a:cubicBezTo>
                  <a:cubicBezTo>
                    <a:pt x="4793" y="7454"/>
                    <a:pt x="5014" y="7499"/>
                    <a:pt x="5236" y="7543"/>
                  </a:cubicBezTo>
                  <a:cubicBezTo>
                    <a:pt x="5458" y="7587"/>
                    <a:pt x="5680" y="7587"/>
                    <a:pt x="5857" y="7632"/>
                  </a:cubicBezTo>
                  <a:lnTo>
                    <a:pt x="6878" y="7632"/>
                  </a:lnTo>
                  <a:lnTo>
                    <a:pt x="6878" y="3994"/>
                  </a:lnTo>
                  <a:lnTo>
                    <a:pt x="6567" y="3994"/>
                  </a:lnTo>
                  <a:cubicBezTo>
                    <a:pt x="6346" y="3994"/>
                    <a:pt x="6124" y="3994"/>
                    <a:pt x="5857" y="3949"/>
                  </a:cubicBezTo>
                  <a:cubicBezTo>
                    <a:pt x="5636" y="3905"/>
                    <a:pt x="5458" y="3905"/>
                    <a:pt x="5236" y="3860"/>
                  </a:cubicBezTo>
                  <a:cubicBezTo>
                    <a:pt x="5014" y="3816"/>
                    <a:pt x="4748" y="3816"/>
                    <a:pt x="4571" y="3772"/>
                  </a:cubicBezTo>
                  <a:cubicBezTo>
                    <a:pt x="4349" y="3727"/>
                    <a:pt x="4083" y="3639"/>
                    <a:pt x="3817" y="3594"/>
                  </a:cubicBezTo>
                  <a:cubicBezTo>
                    <a:pt x="3595" y="3506"/>
                    <a:pt x="3284" y="3417"/>
                    <a:pt x="3018" y="3284"/>
                  </a:cubicBezTo>
                  <a:cubicBezTo>
                    <a:pt x="2663" y="3151"/>
                    <a:pt x="2352" y="3017"/>
                    <a:pt x="2042" y="2840"/>
                  </a:cubicBezTo>
                  <a:cubicBezTo>
                    <a:pt x="666" y="2041"/>
                    <a:pt x="1" y="1021"/>
                    <a:pt x="1" y="0"/>
                  </a:cubicBezTo>
                  <a:close/>
                </a:path>
              </a:pathLst>
            </a:custGeom>
            <a:solidFill>
              <a:srgbClr val="D6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7245;p100">
              <a:extLst>
                <a:ext uri="{FF2B5EF4-FFF2-40B4-BE49-F238E27FC236}">
                  <a16:creationId xmlns:a16="http://schemas.microsoft.com/office/drawing/2014/main" id="{43F27304-1D1B-4917-A204-E2BD777B0459}"/>
                </a:ext>
              </a:extLst>
            </p:cNvPr>
            <p:cNvSpPr/>
            <p:nvPr/>
          </p:nvSpPr>
          <p:spPr>
            <a:xfrm>
              <a:off x="2284275" y="3135075"/>
              <a:ext cx="307275" cy="196700"/>
            </a:xfrm>
            <a:custGeom>
              <a:avLst/>
              <a:gdLst/>
              <a:ahLst/>
              <a:cxnLst/>
              <a:rect l="l" t="t" r="r" b="b"/>
              <a:pathLst>
                <a:path w="12291" h="7868" extrusionOk="0">
                  <a:moveTo>
                    <a:pt x="7476" y="0"/>
                  </a:moveTo>
                  <a:cubicBezTo>
                    <a:pt x="5735" y="0"/>
                    <a:pt x="3994" y="388"/>
                    <a:pt x="2662" y="1165"/>
                  </a:cubicBezTo>
                  <a:cubicBezTo>
                    <a:pt x="0" y="2673"/>
                    <a:pt x="45" y="5158"/>
                    <a:pt x="2707" y="6711"/>
                  </a:cubicBezTo>
                  <a:cubicBezTo>
                    <a:pt x="4104" y="7430"/>
                    <a:pt x="5662" y="7867"/>
                    <a:pt x="7267" y="7867"/>
                  </a:cubicBezTo>
                  <a:cubicBezTo>
                    <a:pt x="7344" y="7867"/>
                    <a:pt x="7421" y="7866"/>
                    <a:pt x="7499" y="7864"/>
                  </a:cubicBezTo>
                  <a:lnTo>
                    <a:pt x="7499" y="6001"/>
                  </a:lnTo>
                  <a:cubicBezTo>
                    <a:pt x="7424" y="6005"/>
                    <a:pt x="7349" y="6006"/>
                    <a:pt x="7274" y="6006"/>
                  </a:cubicBezTo>
                  <a:cubicBezTo>
                    <a:pt x="6462" y="6006"/>
                    <a:pt x="5656" y="5790"/>
                    <a:pt x="4925" y="5424"/>
                  </a:cubicBezTo>
                  <a:cubicBezTo>
                    <a:pt x="3550" y="4581"/>
                    <a:pt x="3550" y="3294"/>
                    <a:pt x="4925" y="2451"/>
                  </a:cubicBezTo>
                  <a:cubicBezTo>
                    <a:pt x="5724" y="2052"/>
                    <a:pt x="6600" y="1852"/>
                    <a:pt x="7476" y="1852"/>
                  </a:cubicBezTo>
                  <a:cubicBezTo>
                    <a:pt x="8353" y="1852"/>
                    <a:pt x="9229" y="2052"/>
                    <a:pt x="10028" y="2451"/>
                  </a:cubicBezTo>
                  <a:lnTo>
                    <a:pt x="12290" y="1165"/>
                  </a:lnTo>
                  <a:cubicBezTo>
                    <a:pt x="10959" y="388"/>
                    <a:pt x="9218"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7246;p100">
              <a:extLst>
                <a:ext uri="{FF2B5EF4-FFF2-40B4-BE49-F238E27FC236}">
                  <a16:creationId xmlns:a16="http://schemas.microsoft.com/office/drawing/2014/main" id="{9E5D43B9-A129-466B-A884-C0B75D3D0C48}"/>
                </a:ext>
              </a:extLst>
            </p:cNvPr>
            <p:cNvSpPr/>
            <p:nvPr/>
          </p:nvSpPr>
          <p:spPr>
            <a:xfrm>
              <a:off x="2641425" y="3085975"/>
              <a:ext cx="267350" cy="152000"/>
            </a:xfrm>
            <a:custGeom>
              <a:avLst/>
              <a:gdLst/>
              <a:ahLst/>
              <a:cxnLst/>
              <a:rect l="l" t="t" r="r" b="b"/>
              <a:pathLst>
                <a:path w="10694" h="6080" extrusionOk="0">
                  <a:moveTo>
                    <a:pt x="528" y="1"/>
                  </a:moveTo>
                  <a:cubicBezTo>
                    <a:pt x="411" y="1"/>
                    <a:pt x="289" y="23"/>
                    <a:pt x="178" y="67"/>
                  </a:cubicBezTo>
                  <a:cubicBezTo>
                    <a:pt x="1" y="112"/>
                    <a:pt x="1" y="422"/>
                    <a:pt x="178" y="467"/>
                  </a:cubicBezTo>
                  <a:lnTo>
                    <a:pt x="9806" y="6013"/>
                  </a:lnTo>
                  <a:cubicBezTo>
                    <a:pt x="9917" y="6057"/>
                    <a:pt x="10028" y="6079"/>
                    <a:pt x="10139" y="6079"/>
                  </a:cubicBezTo>
                  <a:cubicBezTo>
                    <a:pt x="10250" y="6079"/>
                    <a:pt x="10361" y="6057"/>
                    <a:pt x="10472" y="6013"/>
                  </a:cubicBezTo>
                  <a:cubicBezTo>
                    <a:pt x="10694" y="5924"/>
                    <a:pt x="10694" y="5746"/>
                    <a:pt x="10472" y="5613"/>
                  </a:cubicBezTo>
                  <a:lnTo>
                    <a:pt x="844" y="67"/>
                  </a:lnTo>
                  <a:cubicBezTo>
                    <a:pt x="755" y="23"/>
                    <a:pt x="644" y="1"/>
                    <a:pt x="528"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7247;p100">
              <a:extLst>
                <a:ext uri="{FF2B5EF4-FFF2-40B4-BE49-F238E27FC236}">
                  <a16:creationId xmlns:a16="http://schemas.microsoft.com/office/drawing/2014/main" id="{33156D8F-48D1-4A03-9626-739F54BE52AB}"/>
                </a:ext>
              </a:extLst>
            </p:cNvPr>
            <p:cNvSpPr/>
            <p:nvPr/>
          </p:nvSpPr>
          <p:spPr>
            <a:xfrm>
              <a:off x="2613700" y="3101800"/>
              <a:ext cx="128700" cy="72950"/>
            </a:xfrm>
            <a:custGeom>
              <a:avLst/>
              <a:gdLst/>
              <a:ahLst/>
              <a:cxnLst/>
              <a:rect l="l" t="t" r="r" b="b"/>
              <a:pathLst>
                <a:path w="5148" h="2918" extrusionOk="0">
                  <a:moveTo>
                    <a:pt x="528" y="0"/>
                  </a:moveTo>
                  <a:cubicBezTo>
                    <a:pt x="411" y="0"/>
                    <a:pt x="289" y="33"/>
                    <a:pt x="178" y="100"/>
                  </a:cubicBezTo>
                  <a:cubicBezTo>
                    <a:pt x="1" y="189"/>
                    <a:pt x="1" y="366"/>
                    <a:pt x="178" y="455"/>
                  </a:cubicBezTo>
                  <a:lnTo>
                    <a:pt x="4260" y="2851"/>
                  </a:lnTo>
                  <a:cubicBezTo>
                    <a:pt x="4371" y="2895"/>
                    <a:pt x="4493" y="2917"/>
                    <a:pt x="4615" y="2917"/>
                  </a:cubicBezTo>
                  <a:cubicBezTo>
                    <a:pt x="4737" y="2917"/>
                    <a:pt x="4859" y="2895"/>
                    <a:pt x="4970" y="2851"/>
                  </a:cubicBezTo>
                  <a:cubicBezTo>
                    <a:pt x="5147" y="2762"/>
                    <a:pt x="5147" y="2496"/>
                    <a:pt x="4970" y="2451"/>
                  </a:cubicBezTo>
                  <a:lnTo>
                    <a:pt x="844" y="100"/>
                  </a:lnTo>
                  <a:cubicBezTo>
                    <a:pt x="755" y="33"/>
                    <a:pt x="644" y="0"/>
                    <a:pt x="528"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7248;p100">
              <a:extLst>
                <a:ext uri="{FF2B5EF4-FFF2-40B4-BE49-F238E27FC236}">
                  <a16:creationId xmlns:a16="http://schemas.microsoft.com/office/drawing/2014/main" id="{C81E2586-1653-491A-B2AC-C912582336A7}"/>
                </a:ext>
              </a:extLst>
            </p:cNvPr>
            <p:cNvSpPr/>
            <p:nvPr/>
          </p:nvSpPr>
          <p:spPr>
            <a:xfrm>
              <a:off x="2587075" y="3117050"/>
              <a:ext cx="186375" cy="106225"/>
            </a:xfrm>
            <a:custGeom>
              <a:avLst/>
              <a:gdLst/>
              <a:ahLst/>
              <a:cxnLst/>
              <a:rect l="l" t="t" r="r" b="b"/>
              <a:pathLst>
                <a:path w="7455" h="4249" extrusionOk="0">
                  <a:moveTo>
                    <a:pt x="555" y="0"/>
                  </a:moveTo>
                  <a:cubicBezTo>
                    <a:pt x="445" y="0"/>
                    <a:pt x="334" y="22"/>
                    <a:pt x="223" y="67"/>
                  </a:cubicBezTo>
                  <a:cubicBezTo>
                    <a:pt x="1" y="111"/>
                    <a:pt x="1" y="422"/>
                    <a:pt x="223" y="466"/>
                  </a:cubicBezTo>
                  <a:lnTo>
                    <a:pt x="6612" y="4149"/>
                  </a:lnTo>
                  <a:cubicBezTo>
                    <a:pt x="6723" y="4215"/>
                    <a:pt x="6834" y="4248"/>
                    <a:pt x="6944" y="4248"/>
                  </a:cubicBezTo>
                  <a:cubicBezTo>
                    <a:pt x="7055" y="4248"/>
                    <a:pt x="7166" y="4215"/>
                    <a:pt x="7277" y="4149"/>
                  </a:cubicBezTo>
                  <a:cubicBezTo>
                    <a:pt x="7455" y="4060"/>
                    <a:pt x="7455" y="3882"/>
                    <a:pt x="7277" y="3749"/>
                  </a:cubicBezTo>
                  <a:lnTo>
                    <a:pt x="888" y="67"/>
                  </a:lnTo>
                  <a:cubicBezTo>
                    <a:pt x="777" y="22"/>
                    <a:pt x="666" y="0"/>
                    <a:pt x="55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7249;p100">
              <a:extLst>
                <a:ext uri="{FF2B5EF4-FFF2-40B4-BE49-F238E27FC236}">
                  <a16:creationId xmlns:a16="http://schemas.microsoft.com/office/drawing/2014/main" id="{38FE7A5D-EB4F-4A9E-BE14-7ED7A6A3336F}"/>
                </a:ext>
              </a:extLst>
            </p:cNvPr>
            <p:cNvSpPr/>
            <p:nvPr/>
          </p:nvSpPr>
          <p:spPr>
            <a:xfrm>
              <a:off x="3676325" y="2528600"/>
              <a:ext cx="2225" cy="26650"/>
            </a:xfrm>
            <a:custGeom>
              <a:avLst/>
              <a:gdLst/>
              <a:ahLst/>
              <a:cxnLst/>
              <a:rect l="l" t="t" r="r" b="b"/>
              <a:pathLst>
                <a:path w="89" h="1066" extrusionOk="0">
                  <a:moveTo>
                    <a:pt x="0" y="1"/>
                  </a:moveTo>
                  <a:lnTo>
                    <a:pt x="0" y="622"/>
                  </a:lnTo>
                  <a:cubicBezTo>
                    <a:pt x="0" y="755"/>
                    <a:pt x="45" y="888"/>
                    <a:pt x="89" y="1066"/>
                  </a:cubicBezTo>
                  <a:lnTo>
                    <a:pt x="89" y="445"/>
                  </a:lnTo>
                  <a:cubicBezTo>
                    <a:pt x="45" y="311"/>
                    <a:pt x="0" y="17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7250;p100">
              <a:extLst>
                <a:ext uri="{FF2B5EF4-FFF2-40B4-BE49-F238E27FC236}">
                  <a16:creationId xmlns:a16="http://schemas.microsoft.com/office/drawing/2014/main" id="{C5552ECF-0E81-437E-B56E-BFEBC76829CA}"/>
                </a:ext>
              </a:extLst>
            </p:cNvPr>
            <p:cNvSpPr/>
            <p:nvPr/>
          </p:nvSpPr>
          <p:spPr>
            <a:xfrm>
              <a:off x="3450050" y="2529725"/>
              <a:ext cx="3350" cy="27750"/>
            </a:xfrm>
            <a:custGeom>
              <a:avLst/>
              <a:gdLst/>
              <a:ahLst/>
              <a:cxnLst/>
              <a:rect l="l" t="t" r="r" b="b"/>
              <a:pathLst>
                <a:path w="134" h="1110" extrusionOk="0">
                  <a:moveTo>
                    <a:pt x="89" y="0"/>
                  </a:moveTo>
                  <a:lnTo>
                    <a:pt x="89" y="377"/>
                  </a:lnTo>
                  <a:lnTo>
                    <a:pt x="89" y="377"/>
                  </a:lnTo>
                  <a:cubicBezTo>
                    <a:pt x="100" y="355"/>
                    <a:pt x="111" y="333"/>
                    <a:pt x="133" y="311"/>
                  </a:cubicBezTo>
                  <a:cubicBezTo>
                    <a:pt x="133" y="311"/>
                    <a:pt x="133" y="266"/>
                    <a:pt x="133" y="266"/>
                  </a:cubicBezTo>
                  <a:cubicBezTo>
                    <a:pt x="133" y="222"/>
                    <a:pt x="133" y="222"/>
                    <a:pt x="133" y="178"/>
                  </a:cubicBezTo>
                  <a:lnTo>
                    <a:pt x="133" y="133"/>
                  </a:lnTo>
                  <a:lnTo>
                    <a:pt x="133" y="45"/>
                  </a:lnTo>
                  <a:cubicBezTo>
                    <a:pt x="133" y="0"/>
                    <a:pt x="133" y="0"/>
                    <a:pt x="89" y="0"/>
                  </a:cubicBezTo>
                  <a:close/>
                  <a:moveTo>
                    <a:pt x="89" y="377"/>
                  </a:moveTo>
                  <a:cubicBezTo>
                    <a:pt x="78" y="400"/>
                    <a:pt x="67" y="422"/>
                    <a:pt x="44" y="444"/>
                  </a:cubicBezTo>
                  <a:lnTo>
                    <a:pt x="0" y="533"/>
                  </a:lnTo>
                  <a:lnTo>
                    <a:pt x="0" y="1109"/>
                  </a:lnTo>
                  <a:lnTo>
                    <a:pt x="44" y="1065"/>
                  </a:lnTo>
                  <a:lnTo>
                    <a:pt x="89" y="932"/>
                  </a:lnTo>
                  <a:cubicBezTo>
                    <a:pt x="89" y="888"/>
                    <a:pt x="89" y="843"/>
                    <a:pt x="89" y="843"/>
                  </a:cubicBezTo>
                  <a:cubicBezTo>
                    <a:pt x="89" y="799"/>
                    <a:pt x="89" y="799"/>
                    <a:pt x="89" y="755"/>
                  </a:cubicBezTo>
                  <a:lnTo>
                    <a:pt x="89" y="710"/>
                  </a:lnTo>
                  <a:lnTo>
                    <a:pt x="89" y="621"/>
                  </a:lnTo>
                  <a:lnTo>
                    <a:pt x="89" y="37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7251;p100">
              <a:extLst>
                <a:ext uri="{FF2B5EF4-FFF2-40B4-BE49-F238E27FC236}">
                  <a16:creationId xmlns:a16="http://schemas.microsoft.com/office/drawing/2014/main" id="{872E64F4-C596-48A6-8AFF-7C55D3AD49EC}"/>
                </a:ext>
              </a:extLst>
            </p:cNvPr>
            <p:cNvSpPr/>
            <p:nvPr/>
          </p:nvSpPr>
          <p:spPr>
            <a:xfrm>
              <a:off x="3739550" y="2545250"/>
              <a:ext cx="68775" cy="42175"/>
            </a:xfrm>
            <a:custGeom>
              <a:avLst/>
              <a:gdLst/>
              <a:ahLst/>
              <a:cxnLst/>
              <a:rect l="l" t="t" r="r" b="b"/>
              <a:pathLst>
                <a:path w="2751" h="1687" extrusionOk="0">
                  <a:moveTo>
                    <a:pt x="2751" y="0"/>
                  </a:moveTo>
                  <a:cubicBezTo>
                    <a:pt x="2751" y="0"/>
                    <a:pt x="2662" y="89"/>
                    <a:pt x="2662" y="89"/>
                  </a:cubicBezTo>
                  <a:lnTo>
                    <a:pt x="2662" y="488"/>
                  </a:lnTo>
                  <a:cubicBezTo>
                    <a:pt x="2707" y="444"/>
                    <a:pt x="2707" y="444"/>
                    <a:pt x="2751" y="400"/>
                  </a:cubicBezTo>
                  <a:lnTo>
                    <a:pt x="2751" y="355"/>
                  </a:lnTo>
                  <a:cubicBezTo>
                    <a:pt x="2751" y="311"/>
                    <a:pt x="2751" y="311"/>
                    <a:pt x="2751" y="267"/>
                  </a:cubicBezTo>
                  <a:lnTo>
                    <a:pt x="2751" y="222"/>
                  </a:lnTo>
                  <a:cubicBezTo>
                    <a:pt x="2751" y="222"/>
                    <a:pt x="2751" y="178"/>
                    <a:pt x="2751" y="134"/>
                  </a:cubicBezTo>
                  <a:cubicBezTo>
                    <a:pt x="2751" y="134"/>
                    <a:pt x="2751" y="134"/>
                    <a:pt x="2751" y="89"/>
                  </a:cubicBezTo>
                  <a:cubicBezTo>
                    <a:pt x="2751" y="89"/>
                    <a:pt x="2751" y="45"/>
                    <a:pt x="2751" y="0"/>
                  </a:cubicBezTo>
                  <a:close/>
                  <a:moveTo>
                    <a:pt x="2662" y="533"/>
                  </a:moveTo>
                  <a:cubicBezTo>
                    <a:pt x="2618" y="533"/>
                    <a:pt x="2573" y="577"/>
                    <a:pt x="2573" y="622"/>
                  </a:cubicBezTo>
                  <a:lnTo>
                    <a:pt x="2485" y="666"/>
                  </a:lnTo>
                  <a:lnTo>
                    <a:pt x="2440" y="710"/>
                  </a:lnTo>
                  <a:lnTo>
                    <a:pt x="2352" y="755"/>
                  </a:lnTo>
                  <a:lnTo>
                    <a:pt x="2263" y="843"/>
                  </a:lnTo>
                  <a:lnTo>
                    <a:pt x="2041" y="932"/>
                  </a:lnTo>
                  <a:lnTo>
                    <a:pt x="1997" y="977"/>
                  </a:lnTo>
                  <a:lnTo>
                    <a:pt x="1819" y="1021"/>
                  </a:lnTo>
                  <a:lnTo>
                    <a:pt x="1775" y="1021"/>
                  </a:lnTo>
                  <a:cubicBezTo>
                    <a:pt x="1686" y="1021"/>
                    <a:pt x="1642" y="1065"/>
                    <a:pt x="1553" y="1065"/>
                  </a:cubicBezTo>
                  <a:lnTo>
                    <a:pt x="1509" y="1065"/>
                  </a:lnTo>
                  <a:lnTo>
                    <a:pt x="1331" y="1110"/>
                  </a:lnTo>
                  <a:lnTo>
                    <a:pt x="266" y="1110"/>
                  </a:lnTo>
                  <a:lnTo>
                    <a:pt x="0" y="1065"/>
                  </a:lnTo>
                  <a:lnTo>
                    <a:pt x="0" y="1686"/>
                  </a:lnTo>
                  <a:lnTo>
                    <a:pt x="1553" y="1686"/>
                  </a:lnTo>
                  <a:lnTo>
                    <a:pt x="1730" y="1598"/>
                  </a:lnTo>
                  <a:lnTo>
                    <a:pt x="1819" y="1598"/>
                  </a:lnTo>
                  <a:lnTo>
                    <a:pt x="1952" y="1553"/>
                  </a:lnTo>
                  <a:lnTo>
                    <a:pt x="2041" y="1553"/>
                  </a:lnTo>
                  <a:lnTo>
                    <a:pt x="2263" y="1420"/>
                  </a:lnTo>
                  <a:lnTo>
                    <a:pt x="2307" y="1376"/>
                  </a:lnTo>
                  <a:lnTo>
                    <a:pt x="2352" y="1331"/>
                  </a:lnTo>
                  <a:lnTo>
                    <a:pt x="2440" y="1287"/>
                  </a:lnTo>
                  <a:lnTo>
                    <a:pt x="2485" y="1243"/>
                  </a:lnTo>
                  <a:lnTo>
                    <a:pt x="2573" y="1154"/>
                  </a:lnTo>
                  <a:lnTo>
                    <a:pt x="2618" y="1065"/>
                  </a:lnTo>
                  <a:lnTo>
                    <a:pt x="2618" y="1021"/>
                  </a:lnTo>
                  <a:lnTo>
                    <a:pt x="2662" y="977"/>
                  </a:lnTo>
                  <a:lnTo>
                    <a:pt x="2662" y="932"/>
                  </a:lnTo>
                  <a:lnTo>
                    <a:pt x="2662" y="843"/>
                  </a:lnTo>
                  <a:lnTo>
                    <a:pt x="2662" y="755"/>
                  </a:lnTo>
                  <a:lnTo>
                    <a:pt x="2662" y="53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7252;p100">
              <a:extLst>
                <a:ext uri="{FF2B5EF4-FFF2-40B4-BE49-F238E27FC236}">
                  <a16:creationId xmlns:a16="http://schemas.microsoft.com/office/drawing/2014/main" id="{0D1D558E-5198-43EA-A456-7DA485114098}"/>
                </a:ext>
              </a:extLst>
            </p:cNvPr>
            <p:cNvSpPr/>
            <p:nvPr/>
          </p:nvSpPr>
          <p:spPr>
            <a:xfrm>
              <a:off x="3321375" y="2543025"/>
              <a:ext cx="77675" cy="43300"/>
            </a:xfrm>
            <a:custGeom>
              <a:avLst/>
              <a:gdLst/>
              <a:ahLst/>
              <a:cxnLst/>
              <a:rect l="l" t="t" r="r" b="b"/>
              <a:pathLst>
                <a:path w="3107" h="1732" extrusionOk="0">
                  <a:moveTo>
                    <a:pt x="0" y="1"/>
                  </a:moveTo>
                  <a:lnTo>
                    <a:pt x="0" y="577"/>
                  </a:lnTo>
                  <a:cubicBezTo>
                    <a:pt x="45" y="977"/>
                    <a:pt x="267" y="1332"/>
                    <a:pt x="622" y="1509"/>
                  </a:cubicBezTo>
                  <a:cubicBezTo>
                    <a:pt x="710" y="1509"/>
                    <a:pt x="755" y="1554"/>
                    <a:pt x="843" y="1598"/>
                  </a:cubicBezTo>
                  <a:lnTo>
                    <a:pt x="1110" y="1687"/>
                  </a:lnTo>
                  <a:lnTo>
                    <a:pt x="1331" y="1731"/>
                  </a:lnTo>
                  <a:lnTo>
                    <a:pt x="2929" y="1731"/>
                  </a:lnTo>
                  <a:lnTo>
                    <a:pt x="3106" y="1687"/>
                  </a:lnTo>
                  <a:lnTo>
                    <a:pt x="3106" y="1066"/>
                  </a:lnTo>
                  <a:lnTo>
                    <a:pt x="2884" y="1154"/>
                  </a:lnTo>
                  <a:lnTo>
                    <a:pt x="2707" y="1199"/>
                  </a:lnTo>
                  <a:lnTo>
                    <a:pt x="1731" y="1199"/>
                  </a:lnTo>
                  <a:cubicBezTo>
                    <a:pt x="1642" y="1199"/>
                    <a:pt x="1598" y="1154"/>
                    <a:pt x="1509" y="1154"/>
                  </a:cubicBezTo>
                  <a:lnTo>
                    <a:pt x="1420" y="1154"/>
                  </a:lnTo>
                  <a:lnTo>
                    <a:pt x="1154" y="1110"/>
                  </a:lnTo>
                  <a:lnTo>
                    <a:pt x="888" y="1021"/>
                  </a:lnTo>
                  <a:lnTo>
                    <a:pt x="843" y="1021"/>
                  </a:lnTo>
                  <a:lnTo>
                    <a:pt x="622" y="888"/>
                  </a:lnTo>
                  <a:cubicBezTo>
                    <a:pt x="267" y="711"/>
                    <a:pt x="45" y="400"/>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7253;p100">
              <a:extLst>
                <a:ext uri="{FF2B5EF4-FFF2-40B4-BE49-F238E27FC236}">
                  <a16:creationId xmlns:a16="http://schemas.microsoft.com/office/drawing/2014/main" id="{C2DDAF91-24BD-460B-B668-CDB71A1DCA47}"/>
                </a:ext>
              </a:extLst>
            </p:cNvPr>
            <p:cNvSpPr/>
            <p:nvPr/>
          </p:nvSpPr>
          <p:spPr>
            <a:xfrm>
              <a:off x="3737325" y="2639525"/>
              <a:ext cx="113150" cy="79900"/>
            </a:xfrm>
            <a:custGeom>
              <a:avLst/>
              <a:gdLst/>
              <a:ahLst/>
              <a:cxnLst/>
              <a:rect l="l" t="t" r="r" b="b"/>
              <a:pathLst>
                <a:path w="4526" h="3196" extrusionOk="0">
                  <a:moveTo>
                    <a:pt x="4526" y="1"/>
                  </a:moveTo>
                  <a:lnTo>
                    <a:pt x="0" y="2618"/>
                  </a:lnTo>
                  <a:lnTo>
                    <a:pt x="0" y="3195"/>
                  </a:lnTo>
                  <a:lnTo>
                    <a:pt x="4526" y="577"/>
                  </a:lnTo>
                  <a:lnTo>
                    <a:pt x="4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7254;p100">
              <a:extLst>
                <a:ext uri="{FF2B5EF4-FFF2-40B4-BE49-F238E27FC236}">
                  <a16:creationId xmlns:a16="http://schemas.microsoft.com/office/drawing/2014/main" id="{6C29A91E-529F-47F2-956F-8BBBBF12B156}"/>
                </a:ext>
              </a:extLst>
            </p:cNvPr>
            <p:cNvSpPr/>
            <p:nvPr/>
          </p:nvSpPr>
          <p:spPr>
            <a:xfrm>
              <a:off x="3282550" y="2639525"/>
              <a:ext cx="116500" cy="82100"/>
            </a:xfrm>
            <a:custGeom>
              <a:avLst/>
              <a:gdLst/>
              <a:ahLst/>
              <a:cxnLst/>
              <a:rect l="l" t="t" r="r" b="b"/>
              <a:pathLst>
                <a:path w="4660" h="3284" extrusionOk="0">
                  <a:moveTo>
                    <a:pt x="1" y="1"/>
                  </a:moveTo>
                  <a:lnTo>
                    <a:pt x="1" y="577"/>
                  </a:lnTo>
                  <a:lnTo>
                    <a:pt x="4659" y="3284"/>
                  </a:lnTo>
                  <a:lnTo>
                    <a:pt x="4659" y="266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7255;p100">
              <a:extLst>
                <a:ext uri="{FF2B5EF4-FFF2-40B4-BE49-F238E27FC236}">
                  <a16:creationId xmlns:a16="http://schemas.microsoft.com/office/drawing/2014/main" id="{E42E70F6-9AB9-4DAE-BC0C-6D8BF81E647B}"/>
                </a:ext>
              </a:extLst>
            </p:cNvPr>
            <p:cNvSpPr/>
            <p:nvPr/>
          </p:nvSpPr>
          <p:spPr>
            <a:xfrm>
              <a:off x="3679650" y="2737150"/>
              <a:ext cx="129800" cy="54375"/>
            </a:xfrm>
            <a:custGeom>
              <a:avLst/>
              <a:gdLst/>
              <a:ahLst/>
              <a:cxnLst/>
              <a:rect l="l" t="t" r="r" b="b"/>
              <a:pathLst>
                <a:path w="5192" h="2175" extrusionOk="0">
                  <a:moveTo>
                    <a:pt x="5147" y="0"/>
                  </a:moveTo>
                  <a:lnTo>
                    <a:pt x="5147" y="178"/>
                  </a:lnTo>
                  <a:cubicBezTo>
                    <a:pt x="5191" y="133"/>
                    <a:pt x="5191" y="89"/>
                    <a:pt x="5191" y="89"/>
                  </a:cubicBezTo>
                  <a:lnTo>
                    <a:pt x="5191" y="0"/>
                  </a:lnTo>
                  <a:close/>
                  <a:moveTo>
                    <a:pt x="5147" y="311"/>
                  </a:moveTo>
                  <a:cubicBezTo>
                    <a:pt x="5147" y="311"/>
                    <a:pt x="5103" y="355"/>
                    <a:pt x="5103" y="399"/>
                  </a:cubicBezTo>
                  <a:lnTo>
                    <a:pt x="5014" y="532"/>
                  </a:lnTo>
                  <a:lnTo>
                    <a:pt x="5014" y="577"/>
                  </a:lnTo>
                  <a:lnTo>
                    <a:pt x="4881" y="710"/>
                  </a:lnTo>
                  <a:cubicBezTo>
                    <a:pt x="4836" y="754"/>
                    <a:pt x="4792" y="799"/>
                    <a:pt x="4748" y="843"/>
                  </a:cubicBezTo>
                  <a:cubicBezTo>
                    <a:pt x="4703" y="887"/>
                    <a:pt x="4615" y="932"/>
                    <a:pt x="4570" y="976"/>
                  </a:cubicBezTo>
                  <a:lnTo>
                    <a:pt x="4526" y="976"/>
                  </a:lnTo>
                  <a:cubicBezTo>
                    <a:pt x="4481" y="1021"/>
                    <a:pt x="4393" y="1065"/>
                    <a:pt x="4348" y="1109"/>
                  </a:cubicBezTo>
                  <a:lnTo>
                    <a:pt x="4126" y="1198"/>
                  </a:lnTo>
                  <a:lnTo>
                    <a:pt x="4082" y="1242"/>
                  </a:lnTo>
                  <a:lnTo>
                    <a:pt x="3949" y="1287"/>
                  </a:lnTo>
                  <a:lnTo>
                    <a:pt x="3860" y="1331"/>
                  </a:lnTo>
                  <a:lnTo>
                    <a:pt x="3727" y="1375"/>
                  </a:lnTo>
                  <a:lnTo>
                    <a:pt x="3638" y="1375"/>
                  </a:lnTo>
                  <a:lnTo>
                    <a:pt x="3505" y="1420"/>
                  </a:lnTo>
                  <a:cubicBezTo>
                    <a:pt x="3461" y="1420"/>
                    <a:pt x="3417" y="1464"/>
                    <a:pt x="3328" y="1464"/>
                  </a:cubicBezTo>
                  <a:lnTo>
                    <a:pt x="3239" y="1509"/>
                  </a:lnTo>
                  <a:lnTo>
                    <a:pt x="2973" y="1509"/>
                  </a:lnTo>
                  <a:cubicBezTo>
                    <a:pt x="2840" y="1509"/>
                    <a:pt x="2751" y="1553"/>
                    <a:pt x="2618" y="1597"/>
                  </a:cubicBezTo>
                  <a:lnTo>
                    <a:pt x="1198" y="1597"/>
                  </a:lnTo>
                  <a:lnTo>
                    <a:pt x="1109" y="1553"/>
                  </a:lnTo>
                  <a:lnTo>
                    <a:pt x="976" y="1509"/>
                  </a:lnTo>
                  <a:lnTo>
                    <a:pt x="843" y="1464"/>
                  </a:lnTo>
                  <a:lnTo>
                    <a:pt x="799" y="1464"/>
                  </a:lnTo>
                  <a:lnTo>
                    <a:pt x="621" y="1375"/>
                  </a:lnTo>
                  <a:cubicBezTo>
                    <a:pt x="266" y="1198"/>
                    <a:pt x="45" y="843"/>
                    <a:pt x="0" y="488"/>
                  </a:cubicBezTo>
                  <a:lnTo>
                    <a:pt x="0" y="1065"/>
                  </a:lnTo>
                  <a:cubicBezTo>
                    <a:pt x="45" y="1464"/>
                    <a:pt x="266" y="1819"/>
                    <a:pt x="621" y="1952"/>
                  </a:cubicBezTo>
                  <a:cubicBezTo>
                    <a:pt x="666" y="1997"/>
                    <a:pt x="710" y="2041"/>
                    <a:pt x="799" y="2041"/>
                  </a:cubicBezTo>
                  <a:lnTo>
                    <a:pt x="843" y="2041"/>
                  </a:lnTo>
                  <a:lnTo>
                    <a:pt x="932" y="2085"/>
                  </a:lnTo>
                  <a:lnTo>
                    <a:pt x="976" y="2085"/>
                  </a:lnTo>
                  <a:cubicBezTo>
                    <a:pt x="1021" y="2085"/>
                    <a:pt x="1065" y="2130"/>
                    <a:pt x="1109" y="2130"/>
                  </a:cubicBezTo>
                  <a:lnTo>
                    <a:pt x="1198" y="2130"/>
                  </a:lnTo>
                  <a:lnTo>
                    <a:pt x="1287" y="2174"/>
                  </a:lnTo>
                  <a:lnTo>
                    <a:pt x="2618" y="2174"/>
                  </a:lnTo>
                  <a:lnTo>
                    <a:pt x="2973" y="2130"/>
                  </a:lnTo>
                  <a:lnTo>
                    <a:pt x="3062" y="2130"/>
                  </a:lnTo>
                  <a:lnTo>
                    <a:pt x="3239" y="2085"/>
                  </a:lnTo>
                  <a:lnTo>
                    <a:pt x="3328" y="2085"/>
                  </a:lnTo>
                  <a:lnTo>
                    <a:pt x="3505" y="2041"/>
                  </a:lnTo>
                  <a:lnTo>
                    <a:pt x="3638" y="2041"/>
                  </a:lnTo>
                  <a:lnTo>
                    <a:pt x="3727" y="1997"/>
                  </a:lnTo>
                  <a:lnTo>
                    <a:pt x="3860" y="1952"/>
                  </a:lnTo>
                  <a:lnTo>
                    <a:pt x="3949" y="1908"/>
                  </a:lnTo>
                  <a:lnTo>
                    <a:pt x="4082" y="1864"/>
                  </a:lnTo>
                  <a:lnTo>
                    <a:pt x="4126" y="1819"/>
                  </a:lnTo>
                  <a:lnTo>
                    <a:pt x="4348" y="1730"/>
                  </a:lnTo>
                  <a:lnTo>
                    <a:pt x="4393" y="1730"/>
                  </a:lnTo>
                  <a:lnTo>
                    <a:pt x="4526" y="1597"/>
                  </a:lnTo>
                  <a:lnTo>
                    <a:pt x="4570" y="1597"/>
                  </a:lnTo>
                  <a:cubicBezTo>
                    <a:pt x="4615" y="1553"/>
                    <a:pt x="4703" y="1509"/>
                    <a:pt x="4748" y="1464"/>
                  </a:cubicBezTo>
                  <a:lnTo>
                    <a:pt x="4792" y="1420"/>
                  </a:lnTo>
                  <a:lnTo>
                    <a:pt x="4881" y="1375"/>
                  </a:lnTo>
                  <a:cubicBezTo>
                    <a:pt x="4925" y="1331"/>
                    <a:pt x="4969" y="1287"/>
                    <a:pt x="4969" y="1242"/>
                  </a:cubicBezTo>
                  <a:lnTo>
                    <a:pt x="4969" y="1198"/>
                  </a:lnTo>
                  <a:lnTo>
                    <a:pt x="5058" y="1065"/>
                  </a:lnTo>
                  <a:cubicBezTo>
                    <a:pt x="5103" y="1021"/>
                    <a:pt x="5103" y="1021"/>
                    <a:pt x="5103" y="976"/>
                  </a:cubicBezTo>
                  <a:cubicBezTo>
                    <a:pt x="5103" y="932"/>
                    <a:pt x="5103" y="932"/>
                    <a:pt x="5103" y="932"/>
                  </a:cubicBezTo>
                  <a:cubicBezTo>
                    <a:pt x="5103" y="887"/>
                    <a:pt x="5103" y="887"/>
                    <a:pt x="5103" y="843"/>
                  </a:cubicBezTo>
                  <a:cubicBezTo>
                    <a:pt x="5147" y="843"/>
                    <a:pt x="5147" y="799"/>
                    <a:pt x="5147" y="754"/>
                  </a:cubicBezTo>
                  <a:lnTo>
                    <a:pt x="5147" y="710"/>
                  </a:lnTo>
                  <a:cubicBezTo>
                    <a:pt x="5147" y="666"/>
                    <a:pt x="5147" y="621"/>
                    <a:pt x="5147" y="621"/>
                  </a:cubicBezTo>
                  <a:lnTo>
                    <a:pt x="5147" y="31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7256;p100">
              <a:extLst>
                <a:ext uri="{FF2B5EF4-FFF2-40B4-BE49-F238E27FC236}">
                  <a16:creationId xmlns:a16="http://schemas.microsoft.com/office/drawing/2014/main" id="{5EFB3686-14EC-4CE5-8440-D83098F2806C}"/>
                </a:ext>
              </a:extLst>
            </p:cNvPr>
            <p:cNvSpPr/>
            <p:nvPr/>
          </p:nvSpPr>
          <p:spPr>
            <a:xfrm>
              <a:off x="3399025" y="2665050"/>
              <a:ext cx="128675" cy="55475"/>
            </a:xfrm>
            <a:custGeom>
              <a:avLst/>
              <a:gdLst/>
              <a:ahLst/>
              <a:cxnLst/>
              <a:rect l="l" t="t" r="r" b="b"/>
              <a:pathLst>
                <a:path w="5147" h="2219" extrusionOk="0">
                  <a:moveTo>
                    <a:pt x="1287" y="0"/>
                  </a:moveTo>
                  <a:lnTo>
                    <a:pt x="1154" y="45"/>
                  </a:lnTo>
                  <a:lnTo>
                    <a:pt x="976" y="45"/>
                  </a:lnTo>
                  <a:lnTo>
                    <a:pt x="799" y="89"/>
                  </a:lnTo>
                  <a:lnTo>
                    <a:pt x="754" y="133"/>
                  </a:lnTo>
                  <a:lnTo>
                    <a:pt x="533" y="222"/>
                  </a:lnTo>
                  <a:lnTo>
                    <a:pt x="444" y="266"/>
                  </a:lnTo>
                  <a:lnTo>
                    <a:pt x="399" y="311"/>
                  </a:lnTo>
                  <a:lnTo>
                    <a:pt x="311" y="355"/>
                  </a:lnTo>
                  <a:lnTo>
                    <a:pt x="266" y="399"/>
                  </a:lnTo>
                  <a:lnTo>
                    <a:pt x="89" y="533"/>
                  </a:lnTo>
                  <a:lnTo>
                    <a:pt x="89" y="577"/>
                  </a:lnTo>
                  <a:lnTo>
                    <a:pt x="45" y="621"/>
                  </a:lnTo>
                  <a:lnTo>
                    <a:pt x="45" y="666"/>
                  </a:lnTo>
                  <a:lnTo>
                    <a:pt x="0" y="710"/>
                  </a:lnTo>
                  <a:lnTo>
                    <a:pt x="0" y="754"/>
                  </a:lnTo>
                  <a:lnTo>
                    <a:pt x="0" y="843"/>
                  </a:lnTo>
                  <a:cubicBezTo>
                    <a:pt x="0" y="843"/>
                    <a:pt x="0" y="843"/>
                    <a:pt x="0" y="888"/>
                  </a:cubicBezTo>
                  <a:lnTo>
                    <a:pt x="0" y="932"/>
                  </a:lnTo>
                  <a:lnTo>
                    <a:pt x="0" y="1287"/>
                  </a:lnTo>
                  <a:cubicBezTo>
                    <a:pt x="0" y="1242"/>
                    <a:pt x="0" y="1242"/>
                    <a:pt x="45" y="1198"/>
                  </a:cubicBezTo>
                  <a:lnTo>
                    <a:pt x="89" y="1154"/>
                  </a:lnTo>
                  <a:lnTo>
                    <a:pt x="133" y="1109"/>
                  </a:lnTo>
                  <a:lnTo>
                    <a:pt x="133" y="1065"/>
                  </a:lnTo>
                  <a:lnTo>
                    <a:pt x="222" y="932"/>
                  </a:lnTo>
                  <a:lnTo>
                    <a:pt x="311" y="888"/>
                  </a:lnTo>
                  <a:lnTo>
                    <a:pt x="355" y="799"/>
                  </a:lnTo>
                  <a:lnTo>
                    <a:pt x="444" y="799"/>
                  </a:lnTo>
                  <a:lnTo>
                    <a:pt x="533" y="710"/>
                  </a:lnTo>
                  <a:cubicBezTo>
                    <a:pt x="577" y="666"/>
                    <a:pt x="621" y="666"/>
                    <a:pt x="710" y="621"/>
                  </a:cubicBezTo>
                  <a:lnTo>
                    <a:pt x="799" y="577"/>
                  </a:lnTo>
                  <a:lnTo>
                    <a:pt x="932" y="533"/>
                  </a:lnTo>
                  <a:lnTo>
                    <a:pt x="1065" y="488"/>
                  </a:lnTo>
                  <a:lnTo>
                    <a:pt x="1109" y="488"/>
                  </a:lnTo>
                  <a:lnTo>
                    <a:pt x="1198" y="533"/>
                  </a:lnTo>
                  <a:lnTo>
                    <a:pt x="1331" y="533"/>
                  </a:lnTo>
                  <a:lnTo>
                    <a:pt x="1553" y="488"/>
                  </a:lnTo>
                  <a:lnTo>
                    <a:pt x="2707" y="488"/>
                  </a:lnTo>
                  <a:lnTo>
                    <a:pt x="2884" y="533"/>
                  </a:lnTo>
                  <a:lnTo>
                    <a:pt x="2973" y="533"/>
                  </a:lnTo>
                  <a:lnTo>
                    <a:pt x="3283" y="621"/>
                  </a:lnTo>
                  <a:lnTo>
                    <a:pt x="3461" y="666"/>
                  </a:lnTo>
                  <a:lnTo>
                    <a:pt x="3505" y="666"/>
                  </a:lnTo>
                  <a:lnTo>
                    <a:pt x="3683" y="754"/>
                  </a:lnTo>
                  <a:lnTo>
                    <a:pt x="3860" y="799"/>
                  </a:lnTo>
                  <a:lnTo>
                    <a:pt x="3949" y="843"/>
                  </a:lnTo>
                  <a:cubicBezTo>
                    <a:pt x="4038" y="888"/>
                    <a:pt x="4082" y="932"/>
                    <a:pt x="4171" y="976"/>
                  </a:cubicBezTo>
                  <a:cubicBezTo>
                    <a:pt x="4703" y="1198"/>
                    <a:pt x="5058" y="1686"/>
                    <a:pt x="5147" y="2219"/>
                  </a:cubicBezTo>
                  <a:lnTo>
                    <a:pt x="5147" y="1642"/>
                  </a:lnTo>
                  <a:cubicBezTo>
                    <a:pt x="5058" y="1109"/>
                    <a:pt x="4659" y="666"/>
                    <a:pt x="4171" y="444"/>
                  </a:cubicBezTo>
                  <a:lnTo>
                    <a:pt x="3949" y="311"/>
                  </a:lnTo>
                  <a:lnTo>
                    <a:pt x="3860" y="266"/>
                  </a:lnTo>
                  <a:lnTo>
                    <a:pt x="3683" y="222"/>
                  </a:lnTo>
                  <a:lnTo>
                    <a:pt x="3550" y="133"/>
                  </a:lnTo>
                  <a:lnTo>
                    <a:pt x="3505" y="133"/>
                  </a:lnTo>
                  <a:lnTo>
                    <a:pt x="3283" y="89"/>
                  </a:lnTo>
                  <a:cubicBezTo>
                    <a:pt x="3195" y="45"/>
                    <a:pt x="3106" y="45"/>
                    <a:pt x="30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7257;p100">
              <a:extLst>
                <a:ext uri="{FF2B5EF4-FFF2-40B4-BE49-F238E27FC236}">
                  <a16:creationId xmlns:a16="http://schemas.microsoft.com/office/drawing/2014/main" id="{A88A0BA9-427D-4781-85AB-7B612B0B2C98}"/>
                </a:ext>
              </a:extLst>
            </p:cNvPr>
            <p:cNvSpPr/>
            <p:nvPr/>
          </p:nvSpPr>
          <p:spPr>
            <a:xfrm>
              <a:off x="3567625" y="2738250"/>
              <a:ext cx="113150" cy="79875"/>
            </a:xfrm>
            <a:custGeom>
              <a:avLst/>
              <a:gdLst/>
              <a:ahLst/>
              <a:cxnLst/>
              <a:rect l="l" t="t" r="r" b="b"/>
              <a:pathLst>
                <a:path w="4526" h="3195" extrusionOk="0">
                  <a:moveTo>
                    <a:pt x="4526" y="0"/>
                  </a:moveTo>
                  <a:lnTo>
                    <a:pt x="0" y="2618"/>
                  </a:lnTo>
                  <a:lnTo>
                    <a:pt x="0" y="3195"/>
                  </a:lnTo>
                  <a:lnTo>
                    <a:pt x="4526" y="577"/>
                  </a:lnTo>
                  <a:lnTo>
                    <a:pt x="45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7258;p100">
              <a:extLst>
                <a:ext uri="{FF2B5EF4-FFF2-40B4-BE49-F238E27FC236}">
                  <a16:creationId xmlns:a16="http://schemas.microsoft.com/office/drawing/2014/main" id="{E1992CE7-B412-4E91-9930-1DD3E9C517B3}"/>
                </a:ext>
              </a:extLst>
            </p:cNvPr>
            <p:cNvSpPr/>
            <p:nvPr/>
          </p:nvSpPr>
          <p:spPr>
            <a:xfrm>
              <a:off x="3282550" y="2474250"/>
              <a:ext cx="567925" cy="329475"/>
            </a:xfrm>
            <a:custGeom>
              <a:avLst/>
              <a:gdLst/>
              <a:ahLst/>
              <a:cxnLst/>
              <a:rect l="l" t="t" r="r" b="b"/>
              <a:pathLst>
                <a:path w="22717" h="13179" extrusionOk="0">
                  <a:moveTo>
                    <a:pt x="11314" y="1"/>
                  </a:moveTo>
                  <a:lnTo>
                    <a:pt x="6656" y="2752"/>
                  </a:lnTo>
                  <a:cubicBezTo>
                    <a:pt x="7011" y="2219"/>
                    <a:pt x="6789" y="1509"/>
                    <a:pt x="6212" y="1243"/>
                  </a:cubicBezTo>
                  <a:cubicBezTo>
                    <a:pt x="5806" y="1011"/>
                    <a:pt x="5258" y="897"/>
                    <a:pt x="4676" y="897"/>
                  </a:cubicBezTo>
                  <a:cubicBezTo>
                    <a:pt x="3922" y="897"/>
                    <a:pt x="3111" y="1089"/>
                    <a:pt x="2485" y="1465"/>
                  </a:cubicBezTo>
                  <a:cubicBezTo>
                    <a:pt x="1376" y="2086"/>
                    <a:pt x="1198" y="3062"/>
                    <a:pt x="2175" y="3595"/>
                  </a:cubicBezTo>
                  <a:cubicBezTo>
                    <a:pt x="2659" y="3851"/>
                    <a:pt x="3218" y="3980"/>
                    <a:pt x="3779" y="3980"/>
                  </a:cubicBezTo>
                  <a:cubicBezTo>
                    <a:pt x="4090" y="3980"/>
                    <a:pt x="4402" y="3940"/>
                    <a:pt x="4704" y="3861"/>
                  </a:cubicBezTo>
                  <a:lnTo>
                    <a:pt x="4704" y="3861"/>
                  </a:lnTo>
                  <a:lnTo>
                    <a:pt x="1" y="6567"/>
                  </a:lnTo>
                  <a:lnTo>
                    <a:pt x="4659" y="9274"/>
                  </a:lnTo>
                  <a:cubicBezTo>
                    <a:pt x="4349" y="8786"/>
                    <a:pt x="4570" y="8076"/>
                    <a:pt x="5103" y="7854"/>
                  </a:cubicBezTo>
                  <a:cubicBezTo>
                    <a:pt x="5528" y="7622"/>
                    <a:pt x="6079" y="7508"/>
                    <a:pt x="6657" y="7508"/>
                  </a:cubicBezTo>
                  <a:cubicBezTo>
                    <a:pt x="7407" y="7508"/>
                    <a:pt x="8203" y="7700"/>
                    <a:pt x="8830" y="8076"/>
                  </a:cubicBezTo>
                  <a:cubicBezTo>
                    <a:pt x="9939" y="8697"/>
                    <a:pt x="10116" y="9673"/>
                    <a:pt x="9185" y="10206"/>
                  </a:cubicBezTo>
                  <a:cubicBezTo>
                    <a:pt x="8682" y="10442"/>
                    <a:pt x="8140" y="10560"/>
                    <a:pt x="7584" y="10560"/>
                  </a:cubicBezTo>
                  <a:cubicBezTo>
                    <a:pt x="7306" y="10560"/>
                    <a:pt x="7025" y="10531"/>
                    <a:pt x="6744" y="10472"/>
                  </a:cubicBezTo>
                  <a:lnTo>
                    <a:pt x="6744" y="10472"/>
                  </a:lnTo>
                  <a:lnTo>
                    <a:pt x="11403" y="13178"/>
                  </a:lnTo>
                  <a:lnTo>
                    <a:pt x="15929" y="10516"/>
                  </a:lnTo>
                  <a:lnTo>
                    <a:pt x="15929" y="10516"/>
                  </a:lnTo>
                  <a:cubicBezTo>
                    <a:pt x="15662" y="11048"/>
                    <a:pt x="15884" y="11625"/>
                    <a:pt x="16417" y="11847"/>
                  </a:cubicBezTo>
                  <a:cubicBezTo>
                    <a:pt x="16842" y="12079"/>
                    <a:pt x="17393" y="12193"/>
                    <a:pt x="17971" y="12193"/>
                  </a:cubicBezTo>
                  <a:cubicBezTo>
                    <a:pt x="18721" y="12193"/>
                    <a:pt x="19517" y="12001"/>
                    <a:pt x="20144" y="11625"/>
                  </a:cubicBezTo>
                  <a:cubicBezTo>
                    <a:pt x="21253" y="11004"/>
                    <a:pt x="21430" y="10028"/>
                    <a:pt x="20499" y="9496"/>
                  </a:cubicBezTo>
                  <a:cubicBezTo>
                    <a:pt x="19996" y="9244"/>
                    <a:pt x="19448" y="9126"/>
                    <a:pt x="18888" y="9126"/>
                  </a:cubicBezTo>
                  <a:cubicBezTo>
                    <a:pt x="18657" y="9126"/>
                    <a:pt x="18424" y="9146"/>
                    <a:pt x="18191" y="9185"/>
                  </a:cubicBezTo>
                  <a:lnTo>
                    <a:pt x="22717" y="6567"/>
                  </a:lnTo>
                  <a:lnTo>
                    <a:pt x="18191" y="3950"/>
                  </a:lnTo>
                  <a:lnTo>
                    <a:pt x="18191" y="3950"/>
                  </a:lnTo>
                  <a:cubicBezTo>
                    <a:pt x="18422" y="4004"/>
                    <a:pt x="18657" y="4029"/>
                    <a:pt x="18892" y="4029"/>
                  </a:cubicBezTo>
                  <a:cubicBezTo>
                    <a:pt x="19426" y="4029"/>
                    <a:pt x="19961" y="3899"/>
                    <a:pt x="20454" y="3683"/>
                  </a:cubicBezTo>
                  <a:cubicBezTo>
                    <a:pt x="21386" y="3107"/>
                    <a:pt x="21208" y="2175"/>
                    <a:pt x="20099" y="1509"/>
                  </a:cubicBezTo>
                  <a:cubicBezTo>
                    <a:pt x="19442" y="1155"/>
                    <a:pt x="18626" y="974"/>
                    <a:pt x="17865" y="974"/>
                  </a:cubicBezTo>
                  <a:cubicBezTo>
                    <a:pt x="17291" y="974"/>
                    <a:pt x="16748" y="1078"/>
                    <a:pt x="16328" y="1288"/>
                  </a:cubicBezTo>
                  <a:cubicBezTo>
                    <a:pt x="15840" y="1509"/>
                    <a:pt x="15618" y="2131"/>
                    <a:pt x="15840" y="2619"/>
                  </a:cubicBezTo>
                  <a:lnTo>
                    <a:pt x="11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7259;p100">
              <a:extLst>
                <a:ext uri="{FF2B5EF4-FFF2-40B4-BE49-F238E27FC236}">
                  <a16:creationId xmlns:a16="http://schemas.microsoft.com/office/drawing/2014/main" id="{3591C703-A039-4B3A-BDA2-3B0FA393E10B}"/>
                </a:ext>
              </a:extLst>
            </p:cNvPr>
            <p:cNvSpPr/>
            <p:nvPr/>
          </p:nvSpPr>
          <p:spPr>
            <a:xfrm>
              <a:off x="3451150" y="2736025"/>
              <a:ext cx="116500" cy="82100"/>
            </a:xfrm>
            <a:custGeom>
              <a:avLst/>
              <a:gdLst/>
              <a:ahLst/>
              <a:cxnLst/>
              <a:rect l="l" t="t" r="r" b="b"/>
              <a:pathLst>
                <a:path w="4660" h="3284" extrusionOk="0">
                  <a:moveTo>
                    <a:pt x="0" y="1"/>
                  </a:moveTo>
                  <a:lnTo>
                    <a:pt x="0" y="622"/>
                  </a:lnTo>
                  <a:lnTo>
                    <a:pt x="4659" y="3284"/>
                  </a:lnTo>
                  <a:lnTo>
                    <a:pt x="4659" y="2707"/>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499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18"/>
        <p:cNvGrpSpPr/>
        <p:nvPr/>
      </p:nvGrpSpPr>
      <p:grpSpPr>
        <a:xfrm>
          <a:off x="0" y="0"/>
          <a:ext cx="0" cy="0"/>
          <a:chOff x="0" y="0"/>
          <a:chExt cx="0" cy="0"/>
        </a:xfrm>
      </p:grpSpPr>
      <p:sp>
        <p:nvSpPr>
          <p:cNvPr id="7519" name="Google Shape;7519;p110"/>
          <p:cNvSpPr txBox="1">
            <a:spLocks noGrp="1"/>
          </p:cNvSpPr>
          <p:nvPr>
            <p:ph type="ctrTitle"/>
          </p:nvPr>
        </p:nvSpPr>
        <p:spPr>
          <a:xfrm>
            <a:off x="888762" y="2186016"/>
            <a:ext cx="3076800" cy="60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7542" name="Google Shape;7542;p110"/>
          <p:cNvGrpSpPr/>
          <p:nvPr/>
        </p:nvGrpSpPr>
        <p:grpSpPr>
          <a:xfrm>
            <a:off x="4405250" y="761683"/>
            <a:ext cx="4121950" cy="3949730"/>
            <a:chOff x="4405250" y="761683"/>
            <a:chExt cx="4121950" cy="3949730"/>
          </a:xfrm>
        </p:grpSpPr>
        <p:grpSp>
          <p:nvGrpSpPr>
            <p:cNvPr id="7543" name="Google Shape;7543;p110"/>
            <p:cNvGrpSpPr/>
            <p:nvPr/>
          </p:nvGrpSpPr>
          <p:grpSpPr>
            <a:xfrm>
              <a:off x="4405250" y="2433788"/>
              <a:ext cx="4121950" cy="2277625"/>
              <a:chOff x="2845475" y="2662025"/>
              <a:chExt cx="4121950" cy="2277625"/>
            </a:xfrm>
          </p:grpSpPr>
          <p:sp>
            <p:nvSpPr>
              <p:cNvPr id="7544" name="Google Shape;7544;p110"/>
              <p:cNvSpPr/>
              <p:nvPr/>
            </p:nvSpPr>
            <p:spPr>
              <a:xfrm>
                <a:off x="3759475" y="2662025"/>
                <a:ext cx="2345975" cy="1232700"/>
              </a:xfrm>
              <a:custGeom>
                <a:avLst/>
                <a:gdLst/>
                <a:ahLst/>
                <a:cxnLst/>
                <a:rect l="l" t="t" r="r" b="b"/>
                <a:pathLst>
                  <a:path w="93839" h="49308" extrusionOk="0">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110"/>
              <p:cNvSpPr/>
              <p:nvPr/>
            </p:nvSpPr>
            <p:spPr>
              <a:xfrm>
                <a:off x="2845475" y="3032400"/>
                <a:ext cx="2345975" cy="1232700"/>
              </a:xfrm>
              <a:custGeom>
                <a:avLst/>
                <a:gdLst/>
                <a:ahLst/>
                <a:cxnLst/>
                <a:rect l="l" t="t" r="r" b="b"/>
                <a:pathLst>
                  <a:path w="93839" h="49308" extrusionOk="0">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110"/>
              <p:cNvSpPr/>
              <p:nvPr/>
            </p:nvSpPr>
            <p:spPr>
              <a:xfrm>
                <a:off x="4620850" y="3345850"/>
                <a:ext cx="2346575" cy="1232700"/>
              </a:xfrm>
              <a:custGeom>
                <a:avLst/>
                <a:gdLst/>
                <a:ahLst/>
                <a:cxnLst/>
                <a:rect l="l" t="t" r="r" b="b"/>
                <a:pathLst>
                  <a:path w="93863" h="49308" extrusionOk="0">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110"/>
              <p:cNvSpPr/>
              <p:nvPr/>
            </p:nvSpPr>
            <p:spPr>
              <a:xfrm>
                <a:off x="3269725" y="3920700"/>
                <a:ext cx="924450" cy="485800"/>
              </a:xfrm>
              <a:custGeom>
                <a:avLst/>
                <a:gdLst/>
                <a:ahLst/>
                <a:cxnLst/>
                <a:rect l="l" t="t" r="r" b="b"/>
                <a:pathLst>
                  <a:path w="36978" h="19432" extrusionOk="0">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110"/>
              <p:cNvSpPr/>
              <p:nvPr/>
            </p:nvSpPr>
            <p:spPr>
              <a:xfrm>
                <a:off x="3645000" y="4432125"/>
                <a:ext cx="347750" cy="182925"/>
              </a:xfrm>
              <a:custGeom>
                <a:avLst/>
                <a:gdLst/>
                <a:ahLst/>
                <a:cxnLst/>
                <a:rect l="l" t="t" r="r" b="b"/>
                <a:pathLst>
                  <a:path w="13910" h="7317" extrusionOk="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110"/>
              <p:cNvSpPr/>
              <p:nvPr/>
            </p:nvSpPr>
            <p:spPr>
              <a:xfrm>
                <a:off x="3224425" y="4410550"/>
                <a:ext cx="173875" cy="91475"/>
              </a:xfrm>
              <a:custGeom>
                <a:avLst/>
                <a:gdLst/>
                <a:ahLst/>
                <a:cxnLst/>
                <a:rect l="l" t="t" r="r" b="b"/>
                <a:pathLst>
                  <a:path w="6955" h="3659" extrusionOk="0">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110"/>
              <p:cNvSpPr/>
              <p:nvPr/>
            </p:nvSpPr>
            <p:spPr>
              <a:xfrm>
                <a:off x="3888650" y="3706500"/>
                <a:ext cx="2345975" cy="1233150"/>
              </a:xfrm>
              <a:custGeom>
                <a:avLst/>
                <a:gdLst/>
                <a:ahLst/>
                <a:cxnLst/>
                <a:rect l="l" t="t" r="r" b="b"/>
                <a:pathLst>
                  <a:path w="93839" h="49326" extrusionOk="0">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1" name="Google Shape;7551;p110"/>
            <p:cNvGrpSpPr/>
            <p:nvPr/>
          </p:nvGrpSpPr>
          <p:grpSpPr>
            <a:xfrm>
              <a:off x="4908420" y="761683"/>
              <a:ext cx="3515579" cy="3620659"/>
              <a:chOff x="3451275" y="1373450"/>
              <a:chExt cx="2350300" cy="2420550"/>
            </a:xfrm>
          </p:grpSpPr>
          <p:sp>
            <p:nvSpPr>
              <p:cNvPr id="7552" name="Google Shape;7552;p110"/>
              <p:cNvSpPr/>
              <p:nvPr/>
            </p:nvSpPr>
            <p:spPr>
              <a:xfrm>
                <a:off x="5054675" y="2657300"/>
                <a:ext cx="436100" cy="251900"/>
              </a:xfrm>
              <a:custGeom>
                <a:avLst/>
                <a:gdLst/>
                <a:ahLst/>
                <a:cxnLst/>
                <a:rect l="l" t="t" r="r" b="b"/>
                <a:pathLst>
                  <a:path w="17444" h="10076" extrusionOk="0">
                    <a:moveTo>
                      <a:pt x="14361" y="8296"/>
                    </a:moveTo>
                    <a:cubicBezTo>
                      <a:pt x="11253" y="10076"/>
                      <a:pt x="6241" y="10076"/>
                      <a:pt x="3133" y="8271"/>
                    </a:cubicBezTo>
                    <a:cubicBezTo>
                      <a:pt x="25" y="6467"/>
                      <a:pt x="0" y="3559"/>
                      <a:pt x="3083" y="1780"/>
                    </a:cubicBezTo>
                    <a:cubicBezTo>
                      <a:pt x="6191" y="0"/>
                      <a:pt x="11203" y="0"/>
                      <a:pt x="14311" y="1805"/>
                    </a:cubicBezTo>
                    <a:cubicBezTo>
                      <a:pt x="17444" y="3609"/>
                      <a:pt x="17444" y="6492"/>
                      <a:pt x="14361" y="82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110"/>
              <p:cNvSpPr/>
              <p:nvPr/>
            </p:nvSpPr>
            <p:spPr>
              <a:xfrm>
                <a:off x="3921825" y="3511850"/>
                <a:ext cx="436125" cy="229525"/>
              </a:xfrm>
              <a:custGeom>
                <a:avLst/>
                <a:gdLst/>
                <a:ahLst/>
                <a:cxnLst/>
                <a:rect l="l" t="t" r="r" b="b"/>
                <a:pathLst>
                  <a:path w="17445" h="9181" extrusionOk="0">
                    <a:moveTo>
                      <a:pt x="8667" y="1"/>
                    </a:moveTo>
                    <a:cubicBezTo>
                      <a:pt x="6641" y="1"/>
                      <a:pt x="4619" y="446"/>
                      <a:pt x="3083" y="1332"/>
                    </a:cubicBezTo>
                    <a:cubicBezTo>
                      <a:pt x="1" y="3112"/>
                      <a:pt x="1" y="6019"/>
                      <a:pt x="3109" y="7824"/>
                    </a:cubicBezTo>
                    <a:cubicBezTo>
                      <a:pt x="4680" y="8729"/>
                      <a:pt x="6726" y="9180"/>
                      <a:pt x="8763" y="9180"/>
                    </a:cubicBezTo>
                    <a:cubicBezTo>
                      <a:pt x="10786" y="9180"/>
                      <a:pt x="12801" y="8735"/>
                      <a:pt x="14337" y="7849"/>
                    </a:cubicBezTo>
                    <a:cubicBezTo>
                      <a:pt x="17444" y="6069"/>
                      <a:pt x="17419" y="3162"/>
                      <a:pt x="14312" y="1357"/>
                    </a:cubicBezTo>
                    <a:cubicBezTo>
                      <a:pt x="12752" y="452"/>
                      <a:pt x="10707" y="1"/>
                      <a:pt x="8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110"/>
              <p:cNvSpPr/>
              <p:nvPr/>
            </p:nvSpPr>
            <p:spPr>
              <a:xfrm>
                <a:off x="4732600" y="3500575"/>
                <a:ext cx="558300" cy="293425"/>
              </a:xfrm>
              <a:custGeom>
                <a:avLst/>
                <a:gdLst/>
                <a:ahLst/>
                <a:cxnLst/>
                <a:rect l="l" t="t" r="r" b="b"/>
                <a:pathLst>
                  <a:path w="22332" h="11737" extrusionOk="0">
                    <a:moveTo>
                      <a:pt x="11123" y="1"/>
                    </a:moveTo>
                    <a:cubicBezTo>
                      <a:pt x="8527" y="1"/>
                      <a:pt x="5935" y="571"/>
                      <a:pt x="3961" y="1708"/>
                    </a:cubicBezTo>
                    <a:cubicBezTo>
                      <a:pt x="1" y="3989"/>
                      <a:pt x="26" y="7698"/>
                      <a:pt x="4011" y="10004"/>
                    </a:cubicBezTo>
                    <a:cubicBezTo>
                      <a:pt x="6009" y="11160"/>
                      <a:pt x="8624" y="11736"/>
                      <a:pt x="11232" y="11736"/>
                    </a:cubicBezTo>
                    <a:cubicBezTo>
                      <a:pt x="13825" y="11736"/>
                      <a:pt x="16410" y="11166"/>
                      <a:pt x="18372" y="10029"/>
                    </a:cubicBezTo>
                    <a:cubicBezTo>
                      <a:pt x="22332" y="7748"/>
                      <a:pt x="22307" y="4039"/>
                      <a:pt x="18347" y="1733"/>
                    </a:cubicBezTo>
                    <a:cubicBezTo>
                      <a:pt x="16349" y="577"/>
                      <a:pt x="13734" y="1"/>
                      <a:pt x="11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110"/>
              <p:cNvSpPr/>
              <p:nvPr/>
            </p:nvSpPr>
            <p:spPr>
              <a:xfrm>
                <a:off x="3709425" y="2846675"/>
                <a:ext cx="482475" cy="253475"/>
              </a:xfrm>
              <a:custGeom>
                <a:avLst/>
                <a:gdLst/>
                <a:ahLst/>
                <a:cxnLst/>
                <a:rect l="l" t="t" r="r" b="b"/>
                <a:pathLst>
                  <a:path w="19299" h="10139" extrusionOk="0">
                    <a:moveTo>
                      <a:pt x="9585" y="1"/>
                    </a:moveTo>
                    <a:cubicBezTo>
                      <a:pt x="7353" y="1"/>
                      <a:pt x="5128" y="489"/>
                      <a:pt x="3434" y="1473"/>
                    </a:cubicBezTo>
                    <a:cubicBezTo>
                      <a:pt x="0" y="3453"/>
                      <a:pt x="25" y="6661"/>
                      <a:pt x="3459" y="8641"/>
                    </a:cubicBezTo>
                    <a:cubicBezTo>
                      <a:pt x="5187" y="9637"/>
                      <a:pt x="7454" y="10139"/>
                      <a:pt x="9717" y="10139"/>
                    </a:cubicBezTo>
                    <a:cubicBezTo>
                      <a:pt x="11953" y="10139"/>
                      <a:pt x="14184" y="9650"/>
                      <a:pt x="15890" y="8666"/>
                    </a:cubicBezTo>
                    <a:cubicBezTo>
                      <a:pt x="19299" y="6686"/>
                      <a:pt x="19274" y="3478"/>
                      <a:pt x="15840" y="1498"/>
                    </a:cubicBezTo>
                    <a:cubicBezTo>
                      <a:pt x="14112" y="502"/>
                      <a:pt x="11845" y="1"/>
                      <a:pt x="9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110"/>
              <p:cNvSpPr/>
              <p:nvPr/>
            </p:nvSpPr>
            <p:spPr>
              <a:xfrm>
                <a:off x="4199400" y="1373450"/>
                <a:ext cx="346525" cy="517500"/>
              </a:xfrm>
              <a:custGeom>
                <a:avLst/>
                <a:gdLst/>
                <a:ahLst/>
                <a:cxnLst/>
                <a:rect l="l" t="t" r="r" b="b"/>
                <a:pathLst>
                  <a:path w="13861" h="20700" extrusionOk="0">
                    <a:moveTo>
                      <a:pt x="919" y="1"/>
                    </a:moveTo>
                    <a:cubicBezTo>
                      <a:pt x="443" y="1"/>
                      <a:pt x="1" y="373"/>
                      <a:pt x="1" y="903"/>
                    </a:cubicBezTo>
                    <a:lnTo>
                      <a:pt x="1" y="12307"/>
                    </a:lnTo>
                    <a:cubicBezTo>
                      <a:pt x="1" y="12958"/>
                      <a:pt x="351" y="13560"/>
                      <a:pt x="928" y="13886"/>
                    </a:cubicBezTo>
                    <a:lnTo>
                      <a:pt x="12507" y="20577"/>
                    </a:lnTo>
                    <a:cubicBezTo>
                      <a:pt x="12650" y="20661"/>
                      <a:pt x="12802" y="20699"/>
                      <a:pt x="12950" y="20699"/>
                    </a:cubicBezTo>
                    <a:cubicBezTo>
                      <a:pt x="13424" y="20699"/>
                      <a:pt x="13860" y="20310"/>
                      <a:pt x="13860" y="19775"/>
                    </a:cubicBezTo>
                    <a:lnTo>
                      <a:pt x="13860" y="8372"/>
                    </a:lnTo>
                    <a:cubicBezTo>
                      <a:pt x="13860" y="7720"/>
                      <a:pt x="13534" y="7119"/>
                      <a:pt x="12958" y="6793"/>
                    </a:cubicBezTo>
                    <a:lnTo>
                      <a:pt x="1379" y="126"/>
                    </a:lnTo>
                    <a:cubicBezTo>
                      <a:pt x="1231" y="40"/>
                      <a:pt x="1073" y="1"/>
                      <a:pt x="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110"/>
              <p:cNvSpPr/>
              <p:nvPr/>
            </p:nvSpPr>
            <p:spPr>
              <a:xfrm>
                <a:off x="3971325" y="1593000"/>
                <a:ext cx="161050" cy="239775"/>
              </a:xfrm>
              <a:custGeom>
                <a:avLst/>
                <a:gdLst/>
                <a:ahLst/>
                <a:cxnLst/>
                <a:rect l="l" t="t" r="r" b="b"/>
                <a:pathLst>
                  <a:path w="6442" h="9591" extrusionOk="0">
                    <a:moveTo>
                      <a:pt x="419" y="1"/>
                    </a:moveTo>
                    <a:cubicBezTo>
                      <a:pt x="195" y="1"/>
                      <a:pt x="1" y="174"/>
                      <a:pt x="1" y="417"/>
                    </a:cubicBezTo>
                    <a:lnTo>
                      <a:pt x="1" y="5705"/>
                    </a:lnTo>
                    <a:cubicBezTo>
                      <a:pt x="1" y="6006"/>
                      <a:pt x="176" y="6282"/>
                      <a:pt x="427" y="6432"/>
                    </a:cubicBezTo>
                    <a:lnTo>
                      <a:pt x="5790" y="9540"/>
                    </a:lnTo>
                    <a:cubicBezTo>
                      <a:pt x="5854" y="9574"/>
                      <a:pt x="5923" y="9591"/>
                      <a:pt x="5992" y="9591"/>
                    </a:cubicBezTo>
                    <a:cubicBezTo>
                      <a:pt x="6220" y="9591"/>
                      <a:pt x="6442" y="9414"/>
                      <a:pt x="6442" y="9164"/>
                    </a:cubicBezTo>
                    <a:lnTo>
                      <a:pt x="6442" y="3875"/>
                    </a:lnTo>
                    <a:cubicBezTo>
                      <a:pt x="6442" y="3575"/>
                      <a:pt x="6266" y="3299"/>
                      <a:pt x="6016" y="3149"/>
                    </a:cubicBezTo>
                    <a:lnTo>
                      <a:pt x="652" y="66"/>
                    </a:lnTo>
                    <a:cubicBezTo>
                      <a:pt x="576" y="21"/>
                      <a:pt x="496" y="1"/>
                      <a:pt x="4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110"/>
              <p:cNvSpPr/>
              <p:nvPr/>
            </p:nvSpPr>
            <p:spPr>
              <a:xfrm>
                <a:off x="5282750" y="2292350"/>
                <a:ext cx="250650" cy="374650"/>
              </a:xfrm>
              <a:custGeom>
                <a:avLst/>
                <a:gdLst/>
                <a:ahLst/>
                <a:cxnLst/>
                <a:rect l="l" t="t" r="r" b="b"/>
                <a:pathLst>
                  <a:path w="10026" h="14986" extrusionOk="0">
                    <a:moveTo>
                      <a:pt x="674" y="1"/>
                    </a:moveTo>
                    <a:cubicBezTo>
                      <a:pt x="321" y="1"/>
                      <a:pt x="0" y="281"/>
                      <a:pt x="0" y="664"/>
                    </a:cubicBezTo>
                    <a:lnTo>
                      <a:pt x="0" y="8909"/>
                    </a:lnTo>
                    <a:cubicBezTo>
                      <a:pt x="0" y="9385"/>
                      <a:pt x="251" y="9811"/>
                      <a:pt x="652" y="10062"/>
                    </a:cubicBezTo>
                    <a:lnTo>
                      <a:pt x="9048" y="14899"/>
                    </a:lnTo>
                    <a:cubicBezTo>
                      <a:pt x="9149" y="14959"/>
                      <a:pt x="9257" y="14986"/>
                      <a:pt x="9363" y="14986"/>
                    </a:cubicBezTo>
                    <a:cubicBezTo>
                      <a:pt x="9704" y="14986"/>
                      <a:pt x="10025" y="14705"/>
                      <a:pt x="10025" y="14323"/>
                    </a:cubicBezTo>
                    <a:lnTo>
                      <a:pt x="10025" y="6077"/>
                    </a:lnTo>
                    <a:cubicBezTo>
                      <a:pt x="10025" y="5601"/>
                      <a:pt x="9775" y="5175"/>
                      <a:pt x="9374" y="4924"/>
                    </a:cubicBezTo>
                    <a:lnTo>
                      <a:pt x="1003" y="87"/>
                    </a:lnTo>
                    <a:cubicBezTo>
                      <a:pt x="896" y="28"/>
                      <a:pt x="783" y="1"/>
                      <a:pt x="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110"/>
              <p:cNvSpPr/>
              <p:nvPr/>
            </p:nvSpPr>
            <p:spPr>
              <a:xfrm>
                <a:off x="5223225" y="1526350"/>
                <a:ext cx="338375" cy="505325"/>
              </a:xfrm>
              <a:custGeom>
                <a:avLst/>
                <a:gdLst/>
                <a:ahLst/>
                <a:cxnLst/>
                <a:rect l="l" t="t" r="r" b="b"/>
                <a:pathLst>
                  <a:path w="13535" h="20213" extrusionOk="0">
                    <a:moveTo>
                      <a:pt x="12658" y="0"/>
                    </a:moveTo>
                    <a:cubicBezTo>
                      <a:pt x="12508" y="0"/>
                      <a:pt x="12353" y="39"/>
                      <a:pt x="12206" y="125"/>
                    </a:cubicBezTo>
                    <a:lnTo>
                      <a:pt x="902" y="6642"/>
                    </a:lnTo>
                    <a:cubicBezTo>
                      <a:pt x="351" y="6968"/>
                      <a:pt x="0" y="7544"/>
                      <a:pt x="0" y="8196"/>
                    </a:cubicBezTo>
                    <a:lnTo>
                      <a:pt x="0" y="19324"/>
                    </a:lnTo>
                    <a:cubicBezTo>
                      <a:pt x="0" y="19841"/>
                      <a:pt x="440" y="20212"/>
                      <a:pt x="916" y="20212"/>
                    </a:cubicBezTo>
                    <a:cubicBezTo>
                      <a:pt x="1062" y="20212"/>
                      <a:pt x="1212" y="20177"/>
                      <a:pt x="1354" y="20100"/>
                    </a:cubicBezTo>
                    <a:lnTo>
                      <a:pt x="12657" y="13559"/>
                    </a:lnTo>
                    <a:cubicBezTo>
                      <a:pt x="13208" y="13258"/>
                      <a:pt x="13534" y="12657"/>
                      <a:pt x="13534" y="12030"/>
                    </a:cubicBezTo>
                    <a:lnTo>
                      <a:pt x="13534" y="902"/>
                    </a:lnTo>
                    <a:cubicBezTo>
                      <a:pt x="13534" y="373"/>
                      <a:pt x="13120" y="0"/>
                      <a:pt x="12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110"/>
              <p:cNvSpPr/>
              <p:nvPr/>
            </p:nvSpPr>
            <p:spPr>
              <a:xfrm>
                <a:off x="3451275" y="2176050"/>
                <a:ext cx="485000" cy="723800"/>
              </a:xfrm>
              <a:custGeom>
                <a:avLst/>
                <a:gdLst/>
                <a:ahLst/>
                <a:cxnLst/>
                <a:rect l="l" t="t" r="r" b="b"/>
                <a:pathLst>
                  <a:path w="19400" h="28952" extrusionOk="0">
                    <a:moveTo>
                      <a:pt x="18110" y="1"/>
                    </a:moveTo>
                    <a:cubicBezTo>
                      <a:pt x="17896" y="1"/>
                      <a:pt x="17676" y="56"/>
                      <a:pt x="17469" y="178"/>
                    </a:cubicBezTo>
                    <a:lnTo>
                      <a:pt x="1279" y="9526"/>
                    </a:lnTo>
                    <a:cubicBezTo>
                      <a:pt x="477" y="9977"/>
                      <a:pt x="1" y="10804"/>
                      <a:pt x="1" y="11732"/>
                    </a:cubicBezTo>
                    <a:lnTo>
                      <a:pt x="1" y="27672"/>
                    </a:lnTo>
                    <a:cubicBezTo>
                      <a:pt x="1" y="28412"/>
                      <a:pt x="619" y="28951"/>
                      <a:pt x="1289" y="28951"/>
                    </a:cubicBezTo>
                    <a:cubicBezTo>
                      <a:pt x="1504" y="28951"/>
                      <a:pt x="1724" y="28896"/>
                      <a:pt x="1930" y="28774"/>
                    </a:cubicBezTo>
                    <a:lnTo>
                      <a:pt x="18121" y="19426"/>
                    </a:lnTo>
                    <a:cubicBezTo>
                      <a:pt x="18898" y="18975"/>
                      <a:pt x="19399" y="18148"/>
                      <a:pt x="19399" y="17220"/>
                    </a:cubicBezTo>
                    <a:lnTo>
                      <a:pt x="19399" y="1280"/>
                    </a:lnTo>
                    <a:cubicBezTo>
                      <a:pt x="19399" y="540"/>
                      <a:pt x="18781" y="1"/>
                      <a:pt x="18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110"/>
              <p:cNvSpPr/>
              <p:nvPr/>
            </p:nvSpPr>
            <p:spPr>
              <a:xfrm>
                <a:off x="3541500" y="2584000"/>
                <a:ext cx="110300" cy="136625"/>
              </a:xfrm>
              <a:custGeom>
                <a:avLst/>
                <a:gdLst/>
                <a:ahLst/>
                <a:cxnLst/>
                <a:rect l="l" t="t" r="r" b="b"/>
                <a:pathLst>
                  <a:path w="4412" h="5465" extrusionOk="0">
                    <a:moveTo>
                      <a:pt x="3560" y="0"/>
                    </a:moveTo>
                    <a:lnTo>
                      <a:pt x="1" y="4737"/>
                    </a:lnTo>
                    <a:cubicBezTo>
                      <a:pt x="406" y="5210"/>
                      <a:pt x="973" y="5465"/>
                      <a:pt x="1644" y="5465"/>
                    </a:cubicBezTo>
                    <a:cubicBezTo>
                      <a:pt x="2217" y="5465"/>
                      <a:pt x="2867" y="5280"/>
                      <a:pt x="3560" y="4887"/>
                    </a:cubicBezTo>
                    <a:cubicBezTo>
                      <a:pt x="3860" y="4712"/>
                      <a:pt x="4136" y="4511"/>
                      <a:pt x="4412" y="4286"/>
                    </a:cubicBezTo>
                    <a:lnTo>
                      <a:pt x="356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110"/>
              <p:cNvSpPr/>
              <p:nvPr/>
            </p:nvSpPr>
            <p:spPr>
              <a:xfrm>
                <a:off x="3630475" y="2446700"/>
                <a:ext cx="106550" cy="244450"/>
              </a:xfrm>
              <a:custGeom>
                <a:avLst/>
                <a:gdLst/>
                <a:ahLst/>
                <a:cxnLst/>
                <a:rect l="l" t="t" r="r" b="b"/>
                <a:pathLst>
                  <a:path w="4262" h="9778" extrusionOk="0">
                    <a:moveTo>
                      <a:pt x="1904" y="1"/>
                    </a:moveTo>
                    <a:cubicBezTo>
                      <a:pt x="1332" y="1"/>
                      <a:pt x="685" y="187"/>
                      <a:pt x="1" y="580"/>
                    </a:cubicBezTo>
                    <a:lnTo>
                      <a:pt x="1" y="5492"/>
                    </a:lnTo>
                    <a:lnTo>
                      <a:pt x="853" y="9778"/>
                    </a:lnTo>
                    <a:cubicBezTo>
                      <a:pt x="2808" y="8199"/>
                      <a:pt x="4261" y="5392"/>
                      <a:pt x="4261" y="3011"/>
                    </a:cubicBezTo>
                    <a:cubicBezTo>
                      <a:pt x="4261" y="1108"/>
                      <a:pt x="3303" y="1"/>
                      <a:pt x="1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110"/>
              <p:cNvSpPr/>
              <p:nvPr/>
            </p:nvSpPr>
            <p:spPr>
              <a:xfrm>
                <a:off x="3523950" y="2461175"/>
                <a:ext cx="106550" cy="241250"/>
              </a:xfrm>
              <a:custGeom>
                <a:avLst/>
                <a:gdLst/>
                <a:ahLst/>
                <a:cxnLst/>
                <a:rect l="l" t="t" r="r" b="b"/>
                <a:pathLst>
                  <a:path w="4262" h="9650" extrusionOk="0">
                    <a:moveTo>
                      <a:pt x="4262" y="1"/>
                    </a:moveTo>
                    <a:cubicBezTo>
                      <a:pt x="1906" y="1379"/>
                      <a:pt x="1" y="4662"/>
                      <a:pt x="1" y="7369"/>
                    </a:cubicBezTo>
                    <a:cubicBezTo>
                      <a:pt x="1" y="8372"/>
                      <a:pt x="251" y="9149"/>
                      <a:pt x="703" y="9650"/>
                    </a:cubicBezTo>
                    <a:lnTo>
                      <a:pt x="4262" y="4913"/>
                    </a:lnTo>
                    <a:lnTo>
                      <a:pt x="4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110"/>
              <p:cNvSpPr/>
              <p:nvPr/>
            </p:nvSpPr>
            <p:spPr>
              <a:xfrm>
                <a:off x="3764550" y="2352150"/>
                <a:ext cx="142900" cy="100900"/>
              </a:xfrm>
              <a:custGeom>
                <a:avLst/>
                <a:gdLst/>
                <a:ahLst/>
                <a:cxnLst/>
                <a:rect l="l" t="t" r="r" b="b"/>
                <a:pathLst>
                  <a:path w="5716" h="4036" extrusionOk="0">
                    <a:moveTo>
                      <a:pt x="5715" y="1"/>
                    </a:moveTo>
                    <a:lnTo>
                      <a:pt x="1" y="3209"/>
                    </a:lnTo>
                    <a:lnTo>
                      <a:pt x="1" y="4036"/>
                    </a:lnTo>
                    <a:lnTo>
                      <a:pt x="5715" y="828"/>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110"/>
              <p:cNvSpPr/>
              <p:nvPr/>
            </p:nvSpPr>
            <p:spPr>
              <a:xfrm>
                <a:off x="3764550" y="2432350"/>
                <a:ext cx="142900" cy="100275"/>
              </a:xfrm>
              <a:custGeom>
                <a:avLst/>
                <a:gdLst/>
                <a:ahLst/>
                <a:cxnLst/>
                <a:rect l="l" t="t" r="r" b="b"/>
                <a:pathLst>
                  <a:path w="5716" h="4011" extrusionOk="0">
                    <a:moveTo>
                      <a:pt x="5715" y="1"/>
                    </a:moveTo>
                    <a:lnTo>
                      <a:pt x="1" y="3184"/>
                    </a:lnTo>
                    <a:lnTo>
                      <a:pt x="1" y="4011"/>
                    </a:lnTo>
                    <a:lnTo>
                      <a:pt x="5715" y="803"/>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110"/>
              <p:cNvSpPr/>
              <p:nvPr/>
            </p:nvSpPr>
            <p:spPr>
              <a:xfrm>
                <a:off x="3764550" y="2511925"/>
                <a:ext cx="142900" cy="100275"/>
              </a:xfrm>
              <a:custGeom>
                <a:avLst/>
                <a:gdLst/>
                <a:ahLst/>
                <a:cxnLst/>
                <a:rect l="l" t="t" r="r" b="b"/>
                <a:pathLst>
                  <a:path w="5716" h="4011" extrusionOk="0">
                    <a:moveTo>
                      <a:pt x="5715" y="1"/>
                    </a:moveTo>
                    <a:lnTo>
                      <a:pt x="1" y="3184"/>
                    </a:lnTo>
                    <a:lnTo>
                      <a:pt x="1" y="4011"/>
                    </a:lnTo>
                    <a:lnTo>
                      <a:pt x="5715" y="803"/>
                    </a:lnTo>
                    <a:lnTo>
                      <a:pt x="5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110"/>
              <p:cNvSpPr/>
              <p:nvPr/>
            </p:nvSpPr>
            <p:spPr>
              <a:xfrm>
                <a:off x="4443125" y="3131525"/>
                <a:ext cx="391025" cy="205625"/>
              </a:xfrm>
              <a:custGeom>
                <a:avLst/>
                <a:gdLst/>
                <a:ahLst/>
                <a:cxnLst/>
                <a:rect l="l" t="t" r="r" b="b"/>
                <a:pathLst>
                  <a:path w="15641" h="8225" extrusionOk="0">
                    <a:moveTo>
                      <a:pt x="7774" y="1"/>
                    </a:moveTo>
                    <a:cubicBezTo>
                      <a:pt x="5958" y="1"/>
                      <a:pt x="4143" y="396"/>
                      <a:pt x="2758" y="1182"/>
                    </a:cubicBezTo>
                    <a:cubicBezTo>
                      <a:pt x="1" y="2786"/>
                      <a:pt x="1" y="5392"/>
                      <a:pt x="2783" y="7022"/>
                    </a:cubicBezTo>
                    <a:cubicBezTo>
                      <a:pt x="4186" y="7824"/>
                      <a:pt x="6016" y="8225"/>
                      <a:pt x="7839" y="8225"/>
                    </a:cubicBezTo>
                    <a:cubicBezTo>
                      <a:pt x="9663" y="8225"/>
                      <a:pt x="11480" y="7824"/>
                      <a:pt x="12858" y="7022"/>
                    </a:cubicBezTo>
                    <a:cubicBezTo>
                      <a:pt x="15640" y="5418"/>
                      <a:pt x="15640" y="2836"/>
                      <a:pt x="12833" y="1207"/>
                    </a:cubicBezTo>
                    <a:cubicBezTo>
                      <a:pt x="11437" y="402"/>
                      <a:pt x="9604" y="1"/>
                      <a:pt x="7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110"/>
              <p:cNvSpPr/>
              <p:nvPr/>
            </p:nvSpPr>
            <p:spPr>
              <a:xfrm>
                <a:off x="4466950" y="3106550"/>
                <a:ext cx="345250" cy="105300"/>
              </a:xfrm>
              <a:custGeom>
                <a:avLst/>
                <a:gdLst/>
                <a:ahLst/>
                <a:cxnLst/>
                <a:rect l="l" t="t" r="r" b="b"/>
                <a:pathLst>
                  <a:path w="13810" h="4212" extrusionOk="0">
                    <a:moveTo>
                      <a:pt x="2156" y="0"/>
                    </a:moveTo>
                    <a:lnTo>
                      <a:pt x="0" y="3985"/>
                    </a:lnTo>
                    <a:lnTo>
                      <a:pt x="13810" y="4211"/>
                    </a:lnTo>
                    <a:lnTo>
                      <a:pt x="11655" y="201"/>
                    </a:lnTo>
                    <a:lnTo>
                      <a:pt x="21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110"/>
              <p:cNvSpPr/>
              <p:nvPr/>
            </p:nvSpPr>
            <p:spPr>
              <a:xfrm>
                <a:off x="4502650" y="3057200"/>
                <a:ext cx="271975" cy="142975"/>
              </a:xfrm>
              <a:custGeom>
                <a:avLst/>
                <a:gdLst/>
                <a:ahLst/>
                <a:cxnLst/>
                <a:rect l="l" t="t" r="r" b="b"/>
                <a:pathLst>
                  <a:path w="10879" h="5719" extrusionOk="0">
                    <a:moveTo>
                      <a:pt x="5427" y="1"/>
                    </a:moveTo>
                    <a:cubicBezTo>
                      <a:pt x="4161" y="1"/>
                      <a:pt x="2896" y="283"/>
                      <a:pt x="1931" y="847"/>
                    </a:cubicBezTo>
                    <a:cubicBezTo>
                      <a:pt x="1" y="1949"/>
                      <a:pt x="1" y="3754"/>
                      <a:pt x="1956" y="4882"/>
                    </a:cubicBezTo>
                    <a:cubicBezTo>
                      <a:pt x="2926" y="5436"/>
                      <a:pt x="4201" y="5718"/>
                      <a:pt x="5473" y="5718"/>
                    </a:cubicBezTo>
                    <a:cubicBezTo>
                      <a:pt x="6732" y="5718"/>
                      <a:pt x="7989" y="5442"/>
                      <a:pt x="8948" y="4882"/>
                    </a:cubicBezTo>
                    <a:cubicBezTo>
                      <a:pt x="10878" y="3779"/>
                      <a:pt x="10853" y="1974"/>
                      <a:pt x="8923" y="847"/>
                    </a:cubicBezTo>
                    <a:cubicBezTo>
                      <a:pt x="7958" y="283"/>
                      <a:pt x="6693" y="1"/>
                      <a:pt x="5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110"/>
              <p:cNvSpPr/>
              <p:nvPr/>
            </p:nvSpPr>
            <p:spPr>
              <a:xfrm>
                <a:off x="4537125" y="3075375"/>
                <a:ext cx="203025" cy="106775"/>
              </a:xfrm>
              <a:custGeom>
                <a:avLst/>
                <a:gdLst/>
                <a:ahLst/>
                <a:cxnLst/>
                <a:rect l="l" t="t" r="r" b="b"/>
                <a:pathLst>
                  <a:path w="8121" h="4271" extrusionOk="0">
                    <a:moveTo>
                      <a:pt x="4048" y="1"/>
                    </a:moveTo>
                    <a:cubicBezTo>
                      <a:pt x="3102" y="1"/>
                      <a:pt x="2156" y="207"/>
                      <a:pt x="1429" y="621"/>
                    </a:cubicBezTo>
                    <a:cubicBezTo>
                      <a:pt x="0" y="1448"/>
                      <a:pt x="0" y="2801"/>
                      <a:pt x="1454" y="3628"/>
                    </a:cubicBezTo>
                    <a:cubicBezTo>
                      <a:pt x="2186" y="4058"/>
                      <a:pt x="3141" y="4271"/>
                      <a:pt x="4091" y="4271"/>
                    </a:cubicBezTo>
                    <a:cubicBezTo>
                      <a:pt x="5027" y="4271"/>
                      <a:pt x="5958" y="4064"/>
                      <a:pt x="6667" y="3653"/>
                    </a:cubicBezTo>
                    <a:cubicBezTo>
                      <a:pt x="8121" y="2826"/>
                      <a:pt x="8121" y="1473"/>
                      <a:pt x="6667" y="621"/>
                    </a:cubicBezTo>
                    <a:cubicBezTo>
                      <a:pt x="5940" y="207"/>
                      <a:pt x="4994" y="1"/>
                      <a:pt x="4048"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110"/>
              <p:cNvSpPr/>
              <p:nvPr/>
            </p:nvSpPr>
            <p:spPr>
              <a:xfrm>
                <a:off x="4178100" y="2643525"/>
                <a:ext cx="968075" cy="488100"/>
              </a:xfrm>
              <a:custGeom>
                <a:avLst/>
                <a:gdLst/>
                <a:ahLst/>
                <a:cxnLst/>
                <a:rect l="l" t="t" r="r" b="b"/>
                <a:pathLst>
                  <a:path w="38723" h="19524" extrusionOk="0">
                    <a:moveTo>
                      <a:pt x="0" y="0"/>
                    </a:moveTo>
                    <a:cubicBezTo>
                      <a:pt x="0" y="0"/>
                      <a:pt x="14762" y="19123"/>
                      <a:pt x="14712" y="19399"/>
                    </a:cubicBezTo>
                    <a:lnTo>
                      <a:pt x="22106" y="19524"/>
                    </a:lnTo>
                    <a:lnTo>
                      <a:pt x="38722"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110"/>
              <p:cNvSpPr/>
              <p:nvPr/>
            </p:nvSpPr>
            <p:spPr>
              <a:xfrm>
                <a:off x="5080350" y="2667950"/>
                <a:ext cx="157300" cy="116575"/>
              </a:xfrm>
              <a:custGeom>
                <a:avLst/>
                <a:gdLst/>
                <a:ahLst/>
                <a:cxnLst/>
                <a:rect l="l" t="t" r="r" b="b"/>
                <a:pathLst>
                  <a:path w="6292" h="4663" extrusionOk="0">
                    <a:moveTo>
                      <a:pt x="4362" y="1"/>
                    </a:moveTo>
                    <a:cubicBezTo>
                      <a:pt x="4362" y="1"/>
                      <a:pt x="1530" y="3309"/>
                      <a:pt x="778" y="3534"/>
                    </a:cubicBezTo>
                    <a:cubicBezTo>
                      <a:pt x="1" y="3760"/>
                      <a:pt x="703" y="4537"/>
                      <a:pt x="1279" y="4587"/>
                    </a:cubicBezTo>
                    <a:cubicBezTo>
                      <a:pt x="1855" y="4662"/>
                      <a:pt x="3710" y="4562"/>
                      <a:pt x="4236" y="4036"/>
                    </a:cubicBezTo>
                    <a:cubicBezTo>
                      <a:pt x="4788" y="3509"/>
                      <a:pt x="6292" y="2958"/>
                      <a:pt x="6292" y="2958"/>
                    </a:cubicBezTo>
                    <a:cubicBezTo>
                      <a:pt x="6292" y="1229"/>
                      <a:pt x="5891" y="151"/>
                      <a:pt x="5891" y="15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110"/>
              <p:cNvSpPr/>
              <p:nvPr/>
            </p:nvSpPr>
            <p:spPr>
              <a:xfrm>
                <a:off x="5155550" y="2057675"/>
                <a:ext cx="135975" cy="635375"/>
              </a:xfrm>
              <a:custGeom>
                <a:avLst/>
                <a:gdLst/>
                <a:ahLst/>
                <a:cxnLst/>
                <a:rect l="l" t="t" r="r" b="b"/>
                <a:pathLst>
                  <a:path w="5439" h="25415" extrusionOk="0">
                    <a:moveTo>
                      <a:pt x="351" y="1003"/>
                    </a:moveTo>
                    <a:cubicBezTo>
                      <a:pt x="351" y="1003"/>
                      <a:pt x="0" y="8346"/>
                      <a:pt x="126" y="10752"/>
                    </a:cubicBezTo>
                    <a:cubicBezTo>
                      <a:pt x="251" y="13133"/>
                      <a:pt x="852" y="25088"/>
                      <a:pt x="852" y="25088"/>
                    </a:cubicBezTo>
                    <a:cubicBezTo>
                      <a:pt x="2406" y="25414"/>
                      <a:pt x="3384" y="25088"/>
                      <a:pt x="3384" y="25088"/>
                    </a:cubicBezTo>
                    <a:cubicBezTo>
                      <a:pt x="3885" y="15940"/>
                      <a:pt x="3885" y="13309"/>
                      <a:pt x="4035" y="11930"/>
                    </a:cubicBezTo>
                    <a:cubicBezTo>
                      <a:pt x="4161" y="10577"/>
                      <a:pt x="4361" y="6617"/>
                      <a:pt x="4361" y="6617"/>
                    </a:cubicBezTo>
                    <a:cubicBezTo>
                      <a:pt x="5439" y="4361"/>
                      <a:pt x="4311" y="1404"/>
                      <a:pt x="3760" y="702"/>
                    </a:cubicBezTo>
                    <a:cubicBezTo>
                      <a:pt x="3233" y="0"/>
                      <a:pt x="351" y="1003"/>
                      <a:pt x="351" y="100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110"/>
              <p:cNvSpPr/>
              <p:nvPr/>
            </p:nvSpPr>
            <p:spPr>
              <a:xfrm>
                <a:off x="5284625" y="2728725"/>
                <a:ext cx="88375" cy="155425"/>
              </a:xfrm>
              <a:custGeom>
                <a:avLst/>
                <a:gdLst/>
                <a:ahLst/>
                <a:cxnLst/>
                <a:rect l="l" t="t" r="r" b="b"/>
                <a:pathLst>
                  <a:path w="3535" h="6217" extrusionOk="0">
                    <a:moveTo>
                      <a:pt x="827" y="702"/>
                    </a:moveTo>
                    <a:cubicBezTo>
                      <a:pt x="727" y="2056"/>
                      <a:pt x="251" y="3635"/>
                      <a:pt x="126" y="4437"/>
                    </a:cubicBezTo>
                    <a:cubicBezTo>
                      <a:pt x="0" y="5239"/>
                      <a:pt x="276" y="5690"/>
                      <a:pt x="476" y="5940"/>
                    </a:cubicBezTo>
                    <a:cubicBezTo>
                      <a:pt x="652" y="6216"/>
                      <a:pt x="2933" y="5464"/>
                      <a:pt x="3233" y="4587"/>
                    </a:cubicBezTo>
                    <a:cubicBezTo>
                      <a:pt x="3534" y="3710"/>
                      <a:pt x="2908" y="2958"/>
                      <a:pt x="2857" y="1304"/>
                    </a:cubicBezTo>
                    <a:cubicBezTo>
                      <a:pt x="2131" y="1"/>
                      <a:pt x="827" y="702"/>
                      <a:pt x="827" y="702"/>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110"/>
              <p:cNvSpPr/>
              <p:nvPr/>
            </p:nvSpPr>
            <p:spPr>
              <a:xfrm>
                <a:off x="5223225" y="2062675"/>
                <a:ext cx="155400" cy="716825"/>
              </a:xfrm>
              <a:custGeom>
                <a:avLst/>
                <a:gdLst/>
                <a:ahLst/>
                <a:cxnLst/>
                <a:rect l="l" t="t" r="r" b="b"/>
                <a:pathLst>
                  <a:path w="6216" h="28673" extrusionOk="0">
                    <a:moveTo>
                      <a:pt x="0" y="1379"/>
                    </a:moveTo>
                    <a:cubicBezTo>
                      <a:pt x="0" y="1379"/>
                      <a:pt x="401" y="8046"/>
                      <a:pt x="1003" y="10277"/>
                    </a:cubicBezTo>
                    <a:cubicBezTo>
                      <a:pt x="1629" y="12482"/>
                      <a:pt x="2181" y="19024"/>
                      <a:pt x="2431" y="20151"/>
                    </a:cubicBezTo>
                    <a:cubicBezTo>
                      <a:pt x="2707" y="21279"/>
                      <a:pt x="3033" y="28297"/>
                      <a:pt x="3033" y="28297"/>
                    </a:cubicBezTo>
                    <a:cubicBezTo>
                      <a:pt x="4436" y="28673"/>
                      <a:pt x="5539" y="28297"/>
                      <a:pt x="5539" y="28297"/>
                    </a:cubicBezTo>
                    <a:cubicBezTo>
                      <a:pt x="5514" y="21730"/>
                      <a:pt x="5664" y="16392"/>
                      <a:pt x="5539" y="14587"/>
                    </a:cubicBezTo>
                    <a:cubicBezTo>
                      <a:pt x="5414" y="12783"/>
                      <a:pt x="5589" y="7445"/>
                      <a:pt x="5589" y="7445"/>
                    </a:cubicBezTo>
                    <a:cubicBezTo>
                      <a:pt x="6166" y="4938"/>
                      <a:pt x="6216" y="4637"/>
                      <a:pt x="5589" y="2983"/>
                    </a:cubicBezTo>
                    <a:cubicBezTo>
                      <a:pt x="4963" y="1329"/>
                      <a:pt x="2306" y="1"/>
                      <a:pt x="0" y="1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110"/>
              <p:cNvSpPr/>
              <p:nvPr/>
            </p:nvSpPr>
            <p:spPr>
              <a:xfrm>
                <a:off x="4928100" y="1701150"/>
                <a:ext cx="330225" cy="292000"/>
              </a:xfrm>
              <a:custGeom>
                <a:avLst/>
                <a:gdLst/>
                <a:ahLst/>
                <a:cxnLst/>
                <a:rect l="l" t="t" r="r" b="b"/>
                <a:pathLst>
                  <a:path w="13209" h="11680" extrusionOk="0">
                    <a:moveTo>
                      <a:pt x="10527" y="1"/>
                    </a:moveTo>
                    <a:cubicBezTo>
                      <a:pt x="8221" y="652"/>
                      <a:pt x="6993" y="6442"/>
                      <a:pt x="6341" y="7745"/>
                    </a:cubicBezTo>
                    <a:cubicBezTo>
                      <a:pt x="5690" y="9048"/>
                      <a:pt x="326" y="9349"/>
                      <a:pt x="326" y="9349"/>
                    </a:cubicBezTo>
                    <a:cubicBezTo>
                      <a:pt x="1" y="10477"/>
                      <a:pt x="903" y="11680"/>
                      <a:pt x="903" y="11680"/>
                    </a:cubicBezTo>
                    <a:cubicBezTo>
                      <a:pt x="6091" y="11454"/>
                      <a:pt x="7920" y="11028"/>
                      <a:pt x="8873" y="8973"/>
                    </a:cubicBezTo>
                    <a:cubicBezTo>
                      <a:pt x="9825" y="6943"/>
                      <a:pt x="13209" y="702"/>
                      <a:pt x="10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110"/>
              <p:cNvSpPr/>
              <p:nvPr/>
            </p:nvSpPr>
            <p:spPr>
              <a:xfrm>
                <a:off x="5123600" y="1698650"/>
                <a:ext cx="315175" cy="511300"/>
              </a:xfrm>
              <a:custGeom>
                <a:avLst/>
                <a:gdLst/>
                <a:ahLst/>
                <a:cxnLst/>
                <a:rect l="l" t="t" r="r" b="b"/>
                <a:pathLst>
                  <a:path w="12607" h="20452" extrusionOk="0">
                    <a:moveTo>
                      <a:pt x="2707" y="101"/>
                    </a:moveTo>
                    <a:cubicBezTo>
                      <a:pt x="4762" y="0"/>
                      <a:pt x="9499" y="1078"/>
                      <a:pt x="11053" y="3058"/>
                    </a:cubicBezTo>
                    <a:cubicBezTo>
                      <a:pt x="12607" y="5063"/>
                      <a:pt x="10351" y="8572"/>
                      <a:pt x="9800" y="10702"/>
                    </a:cubicBezTo>
                    <a:cubicBezTo>
                      <a:pt x="9273" y="12807"/>
                      <a:pt x="10050" y="18146"/>
                      <a:pt x="10050" y="18647"/>
                    </a:cubicBezTo>
                    <a:cubicBezTo>
                      <a:pt x="7644" y="20251"/>
                      <a:pt x="1805" y="20452"/>
                      <a:pt x="1153" y="18071"/>
                    </a:cubicBezTo>
                    <a:cubicBezTo>
                      <a:pt x="877" y="15464"/>
                      <a:pt x="1479" y="12356"/>
                      <a:pt x="1504" y="10827"/>
                    </a:cubicBezTo>
                    <a:cubicBezTo>
                      <a:pt x="1429" y="7569"/>
                      <a:pt x="0" y="1078"/>
                      <a:pt x="2707"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110"/>
              <p:cNvSpPr/>
              <p:nvPr/>
            </p:nvSpPr>
            <p:spPr>
              <a:xfrm>
                <a:off x="5141750" y="1701150"/>
                <a:ext cx="99025" cy="514450"/>
              </a:xfrm>
              <a:custGeom>
                <a:avLst/>
                <a:gdLst/>
                <a:ahLst/>
                <a:cxnLst/>
                <a:rect l="l" t="t" r="r" b="b"/>
                <a:pathLst>
                  <a:path w="3961" h="20578" extrusionOk="0">
                    <a:moveTo>
                      <a:pt x="3735" y="477"/>
                    </a:moveTo>
                    <a:cubicBezTo>
                      <a:pt x="2432" y="5113"/>
                      <a:pt x="2106" y="10301"/>
                      <a:pt x="2232" y="12256"/>
                    </a:cubicBezTo>
                    <a:cubicBezTo>
                      <a:pt x="2357" y="14236"/>
                      <a:pt x="2432" y="20577"/>
                      <a:pt x="2432" y="20577"/>
                    </a:cubicBezTo>
                    <a:cubicBezTo>
                      <a:pt x="878" y="19775"/>
                      <a:pt x="227" y="18296"/>
                      <a:pt x="227" y="17620"/>
                    </a:cubicBezTo>
                    <a:cubicBezTo>
                      <a:pt x="227" y="16943"/>
                      <a:pt x="803" y="11204"/>
                      <a:pt x="778" y="10727"/>
                    </a:cubicBezTo>
                    <a:cubicBezTo>
                      <a:pt x="753" y="10276"/>
                      <a:pt x="1" y="5013"/>
                      <a:pt x="227" y="2632"/>
                    </a:cubicBezTo>
                    <a:cubicBezTo>
                      <a:pt x="427" y="276"/>
                      <a:pt x="1981" y="1"/>
                      <a:pt x="1981" y="1"/>
                    </a:cubicBezTo>
                    <a:lnTo>
                      <a:pt x="3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110"/>
              <p:cNvSpPr/>
              <p:nvPr/>
            </p:nvSpPr>
            <p:spPr>
              <a:xfrm>
                <a:off x="5180600" y="1573950"/>
                <a:ext cx="22600" cy="58300"/>
              </a:xfrm>
              <a:custGeom>
                <a:avLst/>
                <a:gdLst/>
                <a:ahLst/>
                <a:cxnLst/>
                <a:rect l="l" t="t" r="r" b="b"/>
                <a:pathLst>
                  <a:path w="904" h="2332" extrusionOk="0">
                    <a:moveTo>
                      <a:pt x="903" y="1"/>
                    </a:moveTo>
                    <a:cubicBezTo>
                      <a:pt x="1" y="277"/>
                      <a:pt x="903" y="2332"/>
                      <a:pt x="903" y="23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110"/>
              <p:cNvSpPr/>
              <p:nvPr/>
            </p:nvSpPr>
            <p:spPr>
              <a:xfrm>
                <a:off x="5193775" y="1531975"/>
                <a:ext cx="140375" cy="201150"/>
              </a:xfrm>
              <a:custGeom>
                <a:avLst/>
                <a:gdLst/>
                <a:ahLst/>
                <a:cxnLst/>
                <a:rect l="l" t="t" r="r" b="b"/>
                <a:pathLst>
                  <a:path w="5615" h="8046" extrusionOk="0">
                    <a:moveTo>
                      <a:pt x="351" y="1931"/>
                    </a:moveTo>
                    <a:cubicBezTo>
                      <a:pt x="351" y="1931"/>
                      <a:pt x="0" y="3134"/>
                      <a:pt x="125" y="4061"/>
                    </a:cubicBezTo>
                    <a:cubicBezTo>
                      <a:pt x="251" y="5013"/>
                      <a:pt x="351" y="6868"/>
                      <a:pt x="1178" y="7444"/>
                    </a:cubicBezTo>
                    <a:cubicBezTo>
                      <a:pt x="1980" y="8046"/>
                      <a:pt x="3183" y="7369"/>
                      <a:pt x="3960" y="6692"/>
                    </a:cubicBezTo>
                    <a:cubicBezTo>
                      <a:pt x="4737" y="6016"/>
                      <a:pt x="5564" y="4788"/>
                      <a:pt x="5589" y="3309"/>
                    </a:cubicBezTo>
                    <a:cubicBezTo>
                      <a:pt x="5614" y="1830"/>
                      <a:pt x="5038" y="1"/>
                      <a:pt x="2882" y="101"/>
                    </a:cubicBezTo>
                    <a:cubicBezTo>
                      <a:pt x="752" y="201"/>
                      <a:pt x="351" y="1931"/>
                      <a:pt x="351" y="19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110"/>
              <p:cNvSpPr/>
              <p:nvPr/>
            </p:nvSpPr>
            <p:spPr>
              <a:xfrm>
                <a:off x="5228850" y="1666075"/>
                <a:ext cx="86500" cy="127200"/>
              </a:xfrm>
              <a:custGeom>
                <a:avLst/>
                <a:gdLst/>
                <a:ahLst/>
                <a:cxnLst/>
                <a:rect l="l" t="t" r="r" b="b"/>
                <a:pathLst>
                  <a:path w="3460" h="5088" extrusionOk="0">
                    <a:moveTo>
                      <a:pt x="3083" y="0"/>
                    </a:moveTo>
                    <a:cubicBezTo>
                      <a:pt x="3083" y="0"/>
                      <a:pt x="2933" y="1930"/>
                      <a:pt x="3434" y="2632"/>
                    </a:cubicBezTo>
                    <a:cubicBezTo>
                      <a:pt x="3459" y="3108"/>
                      <a:pt x="2106" y="5088"/>
                      <a:pt x="778" y="4737"/>
                    </a:cubicBezTo>
                    <a:cubicBezTo>
                      <a:pt x="1" y="4536"/>
                      <a:pt x="76" y="3634"/>
                      <a:pt x="76" y="3634"/>
                    </a:cubicBezTo>
                    <a:cubicBezTo>
                      <a:pt x="176" y="2932"/>
                      <a:pt x="76" y="1253"/>
                      <a:pt x="76" y="12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110"/>
              <p:cNvSpPr/>
              <p:nvPr/>
            </p:nvSpPr>
            <p:spPr>
              <a:xfrm>
                <a:off x="5181225" y="1481225"/>
                <a:ext cx="196150" cy="196775"/>
              </a:xfrm>
              <a:custGeom>
                <a:avLst/>
                <a:gdLst/>
                <a:ahLst/>
                <a:cxnLst/>
                <a:rect l="l" t="t" r="r" b="b"/>
                <a:pathLst>
                  <a:path w="7846" h="7871" extrusionOk="0">
                    <a:moveTo>
                      <a:pt x="327" y="2382"/>
                    </a:moveTo>
                    <a:cubicBezTo>
                      <a:pt x="1" y="3459"/>
                      <a:pt x="352" y="3860"/>
                      <a:pt x="1279" y="4186"/>
                    </a:cubicBezTo>
                    <a:cubicBezTo>
                      <a:pt x="2206" y="4487"/>
                      <a:pt x="4688" y="3785"/>
                      <a:pt x="4688" y="3785"/>
                    </a:cubicBezTo>
                    <a:cubicBezTo>
                      <a:pt x="4512" y="4963"/>
                      <a:pt x="4888" y="5565"/>
                      <a:pt x="4888" y="5565"/>
                    </a:cubicBezTo>
                    <a:cubicBezTo>
                      <a:pt x="5289" y="4412"/>
                      <a:pt x="5665" y="5013"/>
                      <a:pt x="5715" y="5940"/>
                    </a:cubicBezTo>
                    <a:cubicBezTo>
                      <a:pt x="5740" y="6868"/>
                      <a:pt x="5214" y="6843"/>
                      <a:pt x="5214" y="6843"/>
                    </a:cubicBezTo>
                    <a:cubicBezTo>
                      <a:pt x="5264" y="7620"/>
                      <a:pt x="5515" y="7870"/>
                      <a:pt x="5515" y="7870"/>
                    </a:cubicBezTo>
                    <a:cubicBezTo>
                      <a:pt x="6492" y="7194"/>
                      <a:pt x="7846" y="2607"/>
                      <a:pt x="6066" y="2507"/>
                    </a:cubicBezTo>
                    <a:cubicBezTo>
                      <a:pt x="6041" y="903"/>
                      <a:pt x="978" y="1"/>
                      <a:pt x="327" y="23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110"/>
              <p:cNvSpPr/>
              <p:nvPr/>
            </p:nvSpPr>
            <p:spPr>
              <a:xfrm>
                <a:off x="5255800" y="1724325"/>
                <a:ext cx="170450" cy="500675"/>
              </a:xfrm>
              <a:custGeom>
                <a:avLst/>
                <a:gdLst/>
                <a:ahLst/>
                <a:cxnLst/>
                <a:rect l="l" t="t" r="r" b="b"/>
                <a:pathLst>
                  <a:path w="6818" h="20027" extrusionOk="0">
                    <a:moveTo>
                      <a:pt x="2431" y="1"/>
                    </a:moveTo>
                    <a:cubicBezTo>
                      <a:pt x="853" y="3359"/>
                      <a:pt x="0" y="6417"/>
                      <a:pt x="51" y="9174"/>
                    </a:cubicBezTo>
                    <a:cubicBezTo>
                      <a:pt x="126" y="11956"/>
                      <a:pt x="677" y="20026"/>
                      <a:pt x="677" y="20026"/>
                    </a:cubicBezTo>
                    <a:cubicBezTo>
                      <a:pt x="3459" y="19349"/>
                      <a:pt x="5339" y="18572"/>
                      <a:pt x="5865" y="17620"/>
                    </a:cubicBezTo>
                    <a:cubicBezTo>
                      <a:pt x="4687" y="14512"/>
                      <a:pt x="4261" y="12407"/>
                      <a:pt x="4487" y="11530"/>
                    </a:cubicBezTo>
                    <a:cubicBezTo>
                      <a:pt x="4737" y="10628"/>
                      <a:pt x="6817" y="3861"/>
                      <a:pt x="5740" y="1856"/>
                    </a:cubicBezTo>
                    <a:cubicBezTo>
                      <a:pt x="4712" y="753"/>
                      <a:pt x="2431" y="1"/>
                      <a:pt x="2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110"/>
              <p:cNvSpPr/>
              <p:nvPr/>
            </p:nvSpPr>
            <p:spPr>
              <a:xfrm>
                <a:off x="5317200" y="1740625"/>
                <a:ext cx="343375" cy="288250"/>
              </a:xfrm>
              <a:custGeom>
                <a:avLst/>
                <a:gdLst/>
                <a:ahLst/>
                <a:cxnLst/>
                <a:rect l="l" t="t" r="r" b="b"/>
                <a:pathLst>
                  <a:path w="13735" h="11530" extrusionOk="0">
                    <a:moveTo>
                      <a:pt x="2557" y="652"/>
                    </a:moveTo>
                    <a:cubicBezTo>
                      <a:pt x="4462" y="1605"/>
                      <a:pt x="5840" y="6166"/>
                      <a:pt x="7294" y="7570"/>
                    </a:cubicBezTo>
                    <a:cubicBezTo>
                      <a:pt x="8121" y="8372"/>
                      <a:pt x="12181" y="9399"/>
                      <a:pt x="13309" y="9424"/>
                    </a:cubicBezTo>
                    <a:cubicBezTo>
                      <a:pt x="13735" y="10427"/>
                      <a:pt x="12958" y="11529"/>
                      <a:pt x="12958" y="11529"/>
                    </a:cubicBezTo>
                    <a:cubicBezTo>
                      <a:pt x="6016" y="10878"/>
                      <a:pt x="5715" y="10502"/>
                      <a:pt x="3585" y="7770"/>
                    </a:cubicBezTo>
                    <a:cubicBezTo>
                      <a:pt x="928" y="4412"/>
                      <a:pt x="1" y="1"/>
                      <a:pt x="2557" y="6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110"/>
              <p:cNvSpPr/>
              <p:nvPr/>
            </p:nvSpPr>
            <p:spPr>
              <a:xfrm>
                <a:off x="5248275" y="1713050"/>
                <a:ext cx="68325" cy="95900"/>
              </a:xfrm>
              <a:custGeom>
                <a:avLst/>
                <a:gdLst/>
                <a:ahLst/>
                <a:cxnLst/>
                <a:rect l="l" t="t" r="r" b="b"/>
                <a:pathLst>
                  <a:path w="2733" h="3836" extrusionOk="0">
                    <a:moveTo>
                      <a:pt x="2382" y="1"/>
                    </a:moveTo>
                    <a:cubicBezTo>
                      <a:pt x="2382" y="51"/>
                      <a:pt x="2732" y="452"/>
                      <a:pt x="2732" y="452"/>
                    </a:cubicBezTo>
                    <a:cubicBezTo>
                      <a:pt x="2732" y="452"/>
                      <a:pt x="2056" y="1956"/>
                      <a:pt x="1805" y="2607"/>
                    </a:cubicBezTo>
                    <a:cubicBezTo>
                      <a:pt x="1555" y="3284"/>
                      <a:pt x="903" y="3835"/>
                      <a:pt x="903" y="3835"/>
                    </a:cubicBezTo>
                    <a:lnTo>
                      <a:pt x="1" y="2858"/>
                    </a:lnTo>
                    <a:cubicBezTo>
                      <a:pt x="1229" y="2206"/>
                      <a:pt x="2382"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110"/>
              <p:cNvSpPr/>
              <p:nvPr/>
            </p:nvSpPr>
            <p:spPr>
              <a:xfrm>
                <a:off x="5635500" y="1972450"/>
                <a:ext cx="132850" cy="62700"/>
              </a:xfrm>
              <a:custGeom>
                <a:avLst/>
                <a:gdLst/>
                <a:ahLst/>
                <a:cxnLst/>
                <a:rect l="l" t="t" r="r" b="b"/>
                <a:pathLst>
                  <a:path w="5314" h="2508" extrusionOk="0">
                    <a:moveTo>
                      <a:pt x="427" y="477"/>
                    </a:moveTo>
                    <a:cubicBezTo>
                      <a:pt x="427" y="477"/>
                      <a:pt x="1379" y="201"/>
                      <a:pt x="2106" y="201"/>
                    </a:cubicBezTo>
                    <a:cubicBezTo>
                      <a:pt x="2833" y="226"/>
                      <a:pt x="3559" y="1"/>
                      <a:pt x="3710" y="1"/>
                    </a:cubicBezTo>
                    <a:cubicBezTo>
                      <a:pt x="3860" y="26"/>
                      <a:pt x="3810" y="577"/>
                      <a:pt x="2807" y="703"/>
                    </a:cubicBezTo>
                    <a:cubicBezTo>
                      <a:pt x="3635" y="928"/>
                      <a:pt x="4336" y="1053"/>
                      <a:pt x="4838" y="903"/>
                    </a:cubicBezTo>
                    <a:cubicBezTo>
                      <a:pt x="5314" y="728"/>
                      <a:pt x="5264" y="1404"/>
                      <a:pt x="4838" y="1855"/>
                    </a:cubicBezTo>
                    <a:cubicBezTo>
                      <a:pt x="4412" y="2307"/>
                      <a:pt x="3685" y="2382"/>
                      <a:pt x="3208" y="2432"/>
                    </a:cubicBezTo>
                    <a:cubicBezTo>
                      <a:pt x="2707" y="2507"/>
                      <a:pt x="777" y="2131"/>
                      <a:pt x="201" y="1906"/>
                    </a:cubicBezTo>
                    <a:cubicBezTo>
                      <a:pt x="0" y="778"/>
                      <a:pt x="427" y="477"/>
                      <a:pt x="427" y="4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110"/>
              <p:cNvSpPr/>
              <p:nvPr/>
            </p:nvSpPr>
            <p:spPr>
              <a:xfrm>
                <a:off x="5216950" y="1722450"/>
                <a:ext cx="31350" cy="79600"/>
              </a:xfrm>
              <a:custGeom>
                <a:avLst/>
                <a:gdLst/>
                <a:ahLst/>
                <a:cxnLst/>
                <a:rect l="l" t="t" r="r" b="b"/>
                <a:pathLst>
                  <a:path w="1254" h="3184" extrusionOk="0">
                    <a:moveTo>
                      <a:pt x="677" y="101"/>
                    </a:moveTo>
                    <a:cubicBezTo>
                      <a:pt x="752" y="1"/>
                      <a:pt x="953" y="1981"/>
                      <a:pt x="1254" y="2482"/>
                    </a:cubicBezTo>
                    <a:cubicBezTo>
                      <a:pt x="677" y="3033"/>
                      <a:pt x="326" y="3184"/>
                      <a:pt x="326" y="3184"/>
                    </a:cubicBezTo>
                    <a:cubicBezTo>
                      <a:pt x="326" y="3184"/>
                      <a:pt x="1" y="953"/>
                      <a:pt x="677"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110"/>
              <p:cNvSpPr/>
              <p:nvPr/>
            </p:nvSpPr>
            <p:spPr>
              <a:xfrm>
                <a:off x="5230725" y="1783850"/>
                <a:ext cx="36375" cy="37000"/>
              </a:xfrm>
              <a:custGeom>
                <a:avLst/>
                <a:gdLst/>
                <a:ahLst/>
                <a:cxnLst/>
                <a:rect l="l" t="t" r="r" b="b"/>
                <a:pathLst>
                  <a:path w="1455" h="1480" extrusionOk="0">
                    <a:moveTo>
                      <a:pt x="778" y="1"/>
                    </a:moveTo>
                    <a:lnTo>
                      <a:pt x="1" y="452"/>
                    </a:lnTo>
                    <a:cubicBezTo>
                      <a:pt x="176" y="1079"/>
                      <a:pt x="201" y="1480"/>
                      <a:pt x="201" y="1480"/>
                    </a:cubicBezTo>
                    <a:lnTo>
                      <a:pt x="903" y="1480"/>
                    </a:lnTo>
                    <a:lnTo>
                      <a:pt x="1455" y="72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110"/>
              <p:cNvSpPr/>
              <p:nvPr/>
            </p:nvSpPr>
            <p:spPr>
              <a:xfrm>
                <a:off x="5209425" y="1813300"/>
                <a:ext cx="45150" cy="268825"/>
              </a:xfrm>
              <a:custGeom>
                <a:avLst/>
                <a:gdLst/>
                <a:ahLst/>
                <a:cxnLst/>
                <a:rect l="l" t="t" r="r" b="b"/>
                <a:pathLst>
                  <a:path w="1806" h="10753" extrusionOk="0">
                    <a:moveTo>
                      <a:pt x="1053" y="302"/>
                    </a:moveTo>
                    <a:cubicBezTo>
                      <a:pt x="1" y="5815"/>
                      <a:pt x="101" y="9224"/>
                      <a:pt x="101" y="9224"/>
                    </a:cubicBezTo>
                    <a:lnTo>
                      <a:pt x="627" y="10753"/>
                    </a:lnTo>
                    <a:lnTo>
                      <a:pt x="1805" y="9049"/>
                    </a:lnTo>
                    <a:cubicBezTo>
                      <a:pt x="1805" y="9049"/>
                      <a:pt x="953" y="2557"/>
                      <a:pt x="1755" y="302"/>
                    </a:cubicBezTo>
                    <a:cubicBezTo>
                      <a:pt x="1329" y="1"/>
                      <a:pt x="1053" y="302"/>
                      <a:pt x="1053" y="3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110"/>
              <p:cNvSpPr/>
              <p:nvPr/>
            </p:nvSpPr>
            <p:spPr>
              <a:xfrm>
                <a:off x="3940000" y="1902900"/>
                <a:ext cx="374725" cy="162950"/>
              </a:xfrm>
              <a:custGeom>
                <a:avLst/>
                <a:gdLst/>
                <a:ahLst/>
                <a:cxnLst/>
                <a:rect l="l" t="t" r="r" b="b"/>
                <a:pathLst>
                  <a:path w="14989" h="6518" extrusionOk="0">
                    <a:moveTo>
                      <a:pt x="1805" y="151"/>
                    </a:moveTo>
                    <a:cubicBezTo>
                      <a:pt x="1805" y="151"/>
                      <a:pt x="5389" y="2683"/>
                      <a:pt x="6868" y="3510"/>
                    </a:cubicBezTo>
                    <a:cubicBezTo>
                      <a:pt x="8372" y="4337"/>
                      <a:pt x="14186" y="1053"/>
                      <a:pt x="14186" y="1053"/>
                    </a:cubicBezTo>
                    <a:cubicBezTo>
                      <a:pt x="14186" y="1053"/>
                      <a:pt x="14988" y="1480"/>
                      <a:pt x="14637" y="2733"/>
                    </a:cubicBezTo>
                    <a:cubicBezTo>
                      <a:pt x="10828" y="5314"/>
                      <a:pt x="7996" y="6517"/>
                      <a:pt x="6868" y="6267"/>
                    </a:cubicBezTo>
                    <a:cubicBezTo>
                      <a:pt x="5740" y="6016"/>
                      <a:pt x="2306" y="4011"/>
                      <a:pt x="1153" y="3384"/>
                    </a:cubicBezTo>
                    <a:cubicBezTo>
                      <a:pt x="1" y="2758"/>
                      <a:pt x="226" y="1"/>
                      <a:pt x="1805" y="15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110"/>
              <p:cNvSpPr/>
              <p:nvPr/>
            </p:nvSpPr>
            <p:spPr>
              <a:xfrm>
                <a:off x="3968825" y="2921075"/>
                <a:ext cx="16325" cy="52050"/>
              </a:xfrm>
              <a:custGeom>
                <a:avLst/>
                <a:gdLst/>
                <a:ahLst/>
                <a:cxnLst/>
                <a:rect l="l" t="t" r="r" b="b"/>
                <a:pathLst>
                  <a:path w="653" h="2082" extrusionOk="0">
                    <a:moveTo>
                      <a:pt x="0" y="26"/>
                    </a:moveTo>
                    <a:cubicBezTo>
                      <a:pt x="76" y="1054"/>
                      <a:pt x="176" y="2081"/>
                      <a:pt x="176" y="2081"/>
                    </a:cubicBezTo>
                    <a:lnTo>
                      <a:pt x="401" y="2081"/>
                    </a:lnTo>
                    <a:cubicBezTo>
                      <a:pt x="401" y="2081"/>
                      <a:pt x="401" y="527"/>
                      <a:pt x="652" y="853"/>
                    </a:cubicBezTo>
                    <a:cubicBezTo>
                      <a:pt x="627" y="1"/>
                      <a:pt x="0" y="26"/>
                      <a:pt x="0" y="2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110"/>
              <p:cNvSpPr/>
              <p:nvPr/>
            </p:nvSpPr>
            <p:spPr>
              <a:xfrm>
                <a:off x="3951275" y="2533875"/>
                <a:ext cx="107175" cy="446750"/>
              </a:xfrm>
              <a:custGeom>
                <a:avLst/>
                <a:gdLst/>
                <a:ahLst/>
                <a:cxnLst/>
                <a:rect l="l" t="t" r="r" b="b"/>
                <a:pathLst>
                  <a:path w="4287" h="17870" extrusionOk="0">
                    <a:moveTo>
                      <a:pt x="3885" y="17268"/>
                    </a:moveTo>
                    <a:cubicBezTo>
                      <a:pt x="4011" y="17268"/>
                      <a:pt x="4161" y="17143"/>
                      <a:pt x="4286" y="16968"/>
                    </a:cubicBezTo>
                    <a:cubicBezTo>
                      <a:pt x="4061" y="16692"/>
                      <a:pt x="3810" y="16416"/>
                      <a:pt x="3660" y="16216"/>
                    </a:cubicBezTo>
                    <a:cubicBezTo>
                      <a:pt x="3184" y="15514"/>
                      <a:pt x="2382" y="13985"/>
                      <a:pt x="2332" y="13308"/>
                    </a:cubicBezTo>
                    <a:cubicBezTo>
                      <a:pt x="2281" y="12632"/>
                      <a:pt x="2707" y="5439"/>
                      <a:pt x="2833" y="4562"/>
                    </a:cubicBezTo>
                    <a:cubicBezTo>
                      <a:pt x="2933" y="3684"/>
                      <a:pt x="3259" y="376"/>
                      <a:pt x="3234" y="176"/>
                    </a:cubicBezTo>
                    <a:cubicBezTo>
                      <a:pt x="3209" y="0"/>
                      <a:pt x="151" y="1353"/>
                      <a:pt x="151" y="1353"/>
                    </a:cubicBezTo>
                    <a:cubicBezTo>
                      <a:pt x="201" y="1629"/>
                      <a:pt x="602" y="3358"/>
                      <a:pt x="452" y="4461"/>
                    </a:cubicBezTo>
                    <a:cubicBezTo>
                      <a:pt x="276" y="5564"/>
                      <a:pt x="1" y="6291"/>
                      <a:pt x="151" y="8095"/>
                    </a:cubicBezTo>
                    <a:cubicBezTo>
                      <a:pt x="301" y="9900"/>
                      <a:pt x="1179" y="12807"/>
                      <a:pt x="878" y="14186"/>
                    </a:cubicBezTo>
                    <a:cubicBezTo>
                      <a:pt x="878" y="14211"/>
                      <a:pt x="878" y="14236"/>
                      <a:pt x="878" y="14261"/>
                    </a:cubicBezTo>
                    <a:cubicBezTo>
                      <a:pt x="1755" y="15489"/>
                      <a:pt x="2081" y="17870"/>
                      <a:pt x="3885" y="172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110"/>
              <p:cNvSpPr/>
              <p:nvPr/>
            </p:nvSpPr>
            <p:spPr>
              <a:xfrm>
                <a:off x="3965700" y="2890375"/>
                <a:ext cx="119075" cy="107800"/>
              </a:xfrm>
              <a:custGeom>
                <a:avLst/>
                <a:gdLst/>
                <a:ahLst/>
                <a:cxnLst/>
                <a:rect l="l" t="t" r="r" b="b"/>
                <a:pathLst>
                  <a:path w="4763" h="4312" extrusionOk="0">
                    <a:moveTo>
                      <a:pt x="3709" y="2708"/>
                    </a:moveTo>
                    <a:cubicBezTo>
                      <a:pt x="3584" y="2883"/>
                      <a:pt x="3434" y="3008"/>
                      <a:pt x="3308" y="3008"/>
                    </a:cubicBezTo>
                    <a:cubicBezTo>
                      <a:pt x="1504" y="3610"/>
                      <a:pt x="1178" y="1229"/>
                      <a:pt x="301" y="1"/>
                    </a:cubicBezTo>
                    <a:cubicBezTo>
                      <a:pt x="0" y="1304"/>
                      <a:pt x="125" y="1454"/>
                      <a:pt x="376" y="1630"/>
                    </a:cubicBezTo>
                    <a:cubicBezTo>
                      <a:pt x="602" y="1830"/>
                      <a:pt x="1454" y="2858"/>
                      <a:pt x="1604" y="3585"/>
                    </a:cubicBezTo>
                    <a:cubicBezTo>
                      <a:pt x="1755" y="4312"/>
                      <a:pt x="4035" y="4236"/>
                      <a:pt x="4461" y="4086"/>
                    </a:cubicBezTo>
                    <a:cubicBezTo>
                      <a:pt x="4762" y="3986"/>
                      <a:pt x="4236" y="3334"/>
                      <a:pt x="3709" y="270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110"/>
              <p:cNvSpPr/>
              <p:nvPr/>
            </p:nvSpPr>
            <p:spPr>
              <a:xfrm>
                <a:off x="3823450" y="2538250"/>
                <a:ext cx="99025" cy="525725"/>
              </a:xfrm>
              <a:custGeom>
                <a:avLst/>
                <a:gdLst/>
                <a:ahLst/>
                <a:cxnLst/>
                <a:rect l="l" t="t" r="r" b="b"/>
                <a:pathLst>
                  <a:path w="3961" h="21029" extrusionOk="0">
                    <a:moveTo>
                      <a:pt x="2708" y="7369"/>
                    </a:moveTo>
                    <a:cubicBezTo>
                      <a:pt x="2607" y="8171"/>
                      <a:pt x="2131" y="14361"/>
                      <a:pt x="2206" y="15389"/>
                    </a:cubicBezTo>
                    <a:cubicBezTo>
                      <a:pt x="2257" y="16016"/>
                      <a:pt x="2557" y="16993"/>
                      <a:pt x="2758" y="17795"/>
                    </a:cubicBezTo>
                    <a:cubicBezTo>
                      <a:pt x="2858" y="18296"/>
                      <a:pt x="2933" y="18722"/>
                      <a:pt x="2858" y="18923"/>
                    </a:cubicBezTo>
                    <a:cubicBezTo>
                      <a:pt x="2683" y="19449"/>
                      <a:pt x="2683" y="21028"/>
                      <a:pt x="1830" y="20677"/>
                    </a:cubicBezTo>
                    <a:cubicBezTo>
                      <a:pt x="978" y="20326"/>
                      <a:pt x="402" y="19224"/>
                      <a:pt x="577" y="18021"/>
                    </a:cubicBezTo>
                    <a:cubicBezTo>
                      <a:pt x="753" y="16793"/>
                      <a:pt x="552" y="16216"/>
                      <a:pt x="602" y="15489"/>
                    </a:cubicBezTo>
                    <a:cubicBezTo>
                      <a:pt x="652" y="14762"/>
                      <a:pt x="151" y="10276"/>
                      <a:pt x="76" y="8672"/>
                    </a:cubicBezTo>
                    <a:cubicBezTo>
                      <a:pt x="1" y="7068"/>
                      <a:pt x="527" y="6291"/>
                      <a:pt x="577" y="5239"/>
                    </a:cubicBezTo>
                    <a:cubicBezTo>
                      <a:pt x="627" y="4161"/>
                      <a:pt x="302" y="1930"/>
                      <a:pt x="302" y="1930"/>
                    </a:cubicBezTo>
                    <a:cubicBezTo>
                      <a:pt x="302" y="1930"/>
                      <a:pt x="3961" y="1"/>
                      <a:pt x="3660" y="2331"/>
                    </a:cubicBezTo>
                    <a:cubicBezTo>
                      <a:pt x="3359" y="4662"/>
                      <a:pt x="2783" y="6567"/>
                      <a:pt x="2708" y="736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110"/>
              <p:cNvSpPr/>
              <p:nvPr/>
            </p:nvSpPr>
            <p:spPr>
              <a:xfrm>
                <a:off x="3783350" y="2247525"/>
                <a:ext cx="268200" cy="420450"/>
              </a:xfrm>
              <a:custGeom>
                <a:avLst/>
                <a:gdLst/>
                <a:ahLst/>
                <a:cxnLst/>
                <a:rect l="l" t="t" r="r" b="b"/>
                <a:pathLst>
                  <a:path w="10728" h="16818" extrusionOk="0">
                    <a:moveTo>
                      <a:pt x="502" y="1379"/>
                    </a:moveTo>
                    <a:cubicBezTo>
                      <a:pt x="1" y="3885"/>
                      <a:pt x="1204" y="5564"/>
                      <a:pt x="1404" y="6141"/>
                    </a:cubicBezTo>
                    <a:cubicBezTo>
                      <a:pt x="1630" y="6717"/>
                      <a:pt x="928" y="13860"/>
                      <a:pt x="928" y="13860"/>
                    </a:cubicBezTo>
                    <a:cubicBezTo>
                      <a:pt x="2858" y="16818"/>
                      <a:pt x="9625" y="14988"/>
                      <a:pt x="10728" y="13133"/>
                    </a:cubicBezTo>
                    <a:cubicBezTo>
                      <a:pt x="10577" y="8722"/>
                      <a:pt x="10201" y="1529"/>
                      <a:pt x="10226" y="752"/>
                    </a:cubicBezTo>
                    <a:cubicBezTo>
                      <a:pt x="10277" y="0"/>
                      <a:pt x="502" y="1379"/>
                      <a:pt x="502" y="13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110"/>
              <p:cNvSpPr/>
              <p:nvPr/>
            </p:nvSpPr>
            <p:spPr>
              <a:xfrm>
                <a:off x="3833475" y="2983125"/>
                <a:ext cx="65825" cy="80850"/>
              </a:xfrm>
              <a:custGeom>
                <a:avLst/>
                <a:gdLst/>
                <a:ahLst/>
                <a:cxnLst/>
                <a:rect l="l" t="t" r="r" b="b"/>
                <a:pathLst>
                  <a:path w="2633" h="3234" extrusionOk="0">
                    <a:moveTo>
                      <a:pt x="2607" y="1203"/>
                    </a:moveTo>
                    <a:cubicBezTo>
                      <a:pt x="2557" y="2256"/>
                      <a:pt x="2282" y="3233"/>
                      <a:pt x="1429" y="2882"/>
                    </a:cubicBezTo>
                    <a:cubicBezTo>
                      <a:pt x="577" y="2531"/>
                      <a:pt x="1" y="1429"/>
                      <a:pt x="176" y="226"/>
                    </a:cubicBezTo>
                    <a:cubicBezTo>
                      <a:pt x="627" y="1554"/>
                      <a:pt x="2382" y="1504"/>
                      <a:pt x="2357" y="0"/>
                    </a:cubicBezTo>
                    <a:cubicBezTo>
                      <a:pt x="2457" y="501"/>
                      <a:pt x="2632" y="978"/>
                      <a:pt x="2607" y="120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110"/>
              <p:cNvSpPr/>
              <p:nvPr/>
            </p:nvSpPr>
            <p:spPr>
              <a:xfrm>
                <a:off x="3914300" y="1699275"/>
                <a:ext cx="85875" cy="174200"/>
              </a:xfrm>
              <a:custGeom>
                <a:avLst/>
                <a:gdLst/>
                <a:ahLst/>
                <a:cxnLst/>
                <a:rect l="l" t="t" r="r" b="b"/>
                <a:pathLst>
                  <a:path w="3435" h="6968" extrusionOk="0">
                    <a:moveTo>
                      <a:pt x="1856" y="0"/>
                    </a:moveTo>
                    <a:cubicBezTo>
                      <a:pt x="3008" y="1128"/>
                      <a:pt x="3410" y="2081"/>
                      <a:pt x="3234" y="3183"/>
                    </a:cubicBezTo>
                    <a:cubicBezTo>
                      <a:pt x="3059" y="4261"/>
                      <a:pt x="2858" y="5640"/>
                      <a:pt x="3435" y="6066"/>
                    </a:cubicBezTo>
                    <a:cubicBezTo>
                      <a:pt x="2232" y="6968"/>
                      <a:pt x="1" y="5640"/>
                      <a:pt x="51" y="5389"/>
                    </a:cubicBezTo>
                    <a:cubicBezTo>
                      <a:pt x="101" y="5163"/>
                      <a:pt x="1304" y="1655"/>
                      <a:pt x="1404" y="16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110"/>
              <p:cNvSpPr/>
              <p:nvPr/>
            </p:nvSpPr>
            <p:spPr>
              <a:xfrm>
                <a:off x="3732600" y="1875350"/>
                <a:ext cx="318950" cy="508800"/>
              </a:xfrm>
              <a:custGeom>
                <a:avLst/>
                <a:gdLst/>
                <a:ahLst/>
                <a:cxnLst/>
                <a:rect l="l" t="t" r="r" b="b"/>
                <a:pathLst>
                  <a:path w="12758" h="20352" extrusionOk="0">
                    <a:moveTo>
                      <a:pt x="10101" y="1253"/>
                    </a:moveTo>
                    <a:cubicBezTo>
                      <a:pt x="7620" y="0"/>
                      <a:pt x="3334" y="727"/>
                      <a:pt x="1680" y="2556"/>
                    </a:cubicBezTo>
                    <a:cubicBezTo>
                      <a:pt x="1" y="4411"/>
                      <a:pt x="3510" y="7795"/>
                      <a:pt x="4086" y="9750"/>
                    </a:cubicBezTo>
                    <a:cubicBezTo>
                      <a:pt x="4687" y="11704"/>
                      <a:pt x="677" y="17193"/>
                      <a:pt x="1981" y="18872"/>
                    </a:cubicBezTo>
                    <a:cubicBezTo>
                      <a:pt x="4587" y="20351"/>
                      <a:pt x="12056" y="19323"/>
                      <a:pt x="12758" y="17118"/>
                    </a:cubicBezTo>
                    <a:cubicBezTo>
                      <a:pt x="12733" y="13860"/>
                      <a:pt x="10778" y="10978"/>
                      <a:pt x="11254" y="9624"/>
                    </a:cubicBezTo>
                    <a:cubicBezTo>
                      <a:pt x="11279" y="8747"/>
                      <a:pt x="12532" y="5890"/>
                      <a:pt x="12031" y="4787"/>
                    </a:cubicBezTo>
                    <a:cubicBezTo>
                      <a:pt x="11003" y="2556"/>
                      <a:pt x="11229" y="1930"/>
                      <a:pt x="10101" y="12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110"/>
              <p:cNvSpPr/>
              <p:nvPr/>
            </p:nvSpPr>
            <p:spPr>
              <a:xfrm>
                <a:off x="3846025" y="1688625"/>
                <a:ext cx="140375" cy="200525"/>
              </a:xfrm>
              <a:custGeom>
                <a:avLst/>
                <a:gdLst/>
                <a:ahLst/>
                <a:cxnLst/>
                <a:rect l="l" t="t" r="r" b="b"/>
                <a:pathLst>
                  <a:path w="5615" h="8021" extrusionOk="0">
                    <a:moveTo>
                      <a:pt x="5288" y="1930"/>
                    </a:moveTo>
                    <a:cubicBezTo>
                      <a:pt x="5288" y="1930"/>
                      <a:pt x="5614" y="3108"/>
                      <a:pt x="5489" y="4061"/>
                    </a:cubicBezTo>
                    <a:cubicBezTo>
                      <a:pt x="5364" y="4988"/>
                      <a:pt x="5288" y="6843"/>
                      <a:pt x="4461" y="7444"/>
                    </a:cubicBezTo>
                    <a:cubicBezTo>
                      <a:pt x="3634" y="8020"/>
                      <a:pt x="2456" y="7344"/>
                      <a:pt x="1654" y="6667"/>
                    </a:cubicBezTo>
                    <a:cubicBezTo>
                      <a:pt x="877" y="6015"/>
                      <a:pt x="50" y="4787"/>
                      <a:pt x="25" y="3284"/>
                    </a:cubicBezTo>
                    <a:cubicBezTo>
                      <a:pt x="0" y="1805"/>
                      <a:pt x="602" y="0"/>
                      <a:pt x="2732" y="76"/>
                    </a:cubicBezTo>
                    <a:cubicBezTo>
                      <a:pt x="4862" y="176"/>
                      <a:pt x="5288" y="1930"/>
                      <a:pt x="5288" y="19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110"/>
              <p:cNvSpPr/>
              <p:nvPr/>
            </p:nvSpPr>
            <p:spPr>
              <a:xfrm>
                <a:off x="3879225" y="1842750"/>
                <a:ext cx="72075" cy="127225"/>
              </a:xfrm>
              <a:custGeom>
                <a:avLst/>
                <a:gdLst/>
                <a:ahLst/>
                <a:cxnLst/>
                <a:rect l="l" t="t" r="r" b="b"/>
                <a:pathLst>
                  <a:path w="2883" h="5089" extrusionOk="0">
                    <a:moveTo>
                      <a:pt x="301" y="1"/>
                    </a:moveTo>
                    <a:cubicBezTo>
                      <a:pt x="301" y="1"/>
                      <a:pt x="452" y="1906"/>
                      <a:pt x="26" y="2607"/>
                    </a:cubicBezTo>
                    <a:cubicBezTo>
                      <a:pt x="0" y="3084"/>
                      <a:pt x="1128" y="5089"/>
                      <a:pt x="2231" y="4738"/>
                    </a:cubicBezTo>
                    <a:cubicBezTo>
                      <a:pt x="2883" y="4537"/>
                      <a:pt x="2807" y="3610"/>
                      <a:pt x="2807" y="3610"/>
                    </a:cubicBezTo>
                    <a:cubicBezTo>
                      <a:pt x="2732" y="2908"/>
                      <a:pt x="2807" y="1229"/>
                      <a:pt x="2807" y="122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110"/>
              <p:cNvSpPr/>
              <p:nvPr/>
            </p:nvSpPr>
            <p:spPr>
              <a:xfrm>
                <a:off x="3804025" y="1672950"/>
                <a:ext cx="124725" cy="223100"/>
              </a:xfrm>
              <a:custGeom>
                <a:avLst/>
                <a:gdLst/>
                <a:ahLst/>
                <a:cxnLst/>
                <a:rect l="l" t="t" r="r" b="b"/>
                <a:pathLst>
                  <a:path w="4989" h="8924" extrusionOk="0">
                    <a:moveTo>
                      <a:pt x="4988" y="2607"/>
                    </a:moveTo>
                    <a:cubicBezTo>
                      <a:pt x="4562" y="4136"/>
                      <a:pt x="3209" y="4487"/>
                      <a:pt x="3209" y="4487"/>
                    </a:cubicBezTo>
                    <a:cubicBezTo>
                      <a:pt x="3008" y="6517"/>
                      <a:pt x="3485" y="7971"/>
                      <a:pt x="4136" y="8297"/>
                    </a:cubicBezTo>
                    <a:cubicBezTo>
                      <a:pt x="2357" y="8923"/>
                      <a:pt x="1329" y="8447"/>
                      <a:pt x="853" y="7495"/>
                    </a:cubicBezTo>
                    <a:cubicBezTo>
                      <a:pt x="377" y="6542"/>
                      <a:pt x="1" y="2457"/>
                      <a:pt x="1981" y="1229"/>
                    </a:cubicBezTo>
                    <a:cubicBezTo>
                      <a:pt x="3986" y="1"/>
                      <a:pt x="4988" y="2607"/>
                      <a:pt x="4988" y="26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110"/>
              <p:cNvSpPr/>
              <p:nvPr/>
            </p:nvSpPr>
            <p:spPr>
              <a:xfrm>
                <a:off x="3879850" y="1669825"/>
                <a:ext cx="104025" cy="90250"/>
              </a:xfrm>
              <a:custGeom>
                <a:avLst/>
                <a:gdLst/>
                <a:ahLst/>
                <a:cxnLst/>
                <a:rect l="l" t="t" r="r" b="b"/>
                <a:pathLst>
                  <a:path w="4161" h="3610" extrusionOk="0">
                    <a:moveTo>
                      <a:pt x="1955" y="2732"/>
                    </a:moveTo>
                    <a:cubicBezTo>
                      <a:pt x="2582" y="3559"/>
                      <a:pt x="3935" y="3610"/>
                      <a:pt x="4161" y="3559"/>
                    </a:cubicBezTo>
                    <a:cubicBezTo>
                      <a:pt x="4136" y="351"/>
                      <a:pt x="1028" y="0"/>
                      <a:pt x="1" y="1178"/>
                    </a:cubicBezTo>
                    <a:cubicBezTo>
                      <a:pt x="828" y="2782"/>
                      <a:pt x="1955" y="2732"/>
                      <a:pt x="1955"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110"/>
              <p:cNvSpPr/>
              <p:nvPr/>
            </p:nvSpPr>
            <p:spPr>
              <a:xfrm>
                <a:off x="3853525" y="1943000"/>
                <a:ext cx="131625" cy="248775"/>
              </a:xfrm>
              <a:custGeom>
                <a:avLst/>
                <a:gdLst/>
                <a:ahLst/>
                <a:cxnLst/>
                <a:rect l="l" t="t" r="r" b="b"/>
                <a:pathLst>
                  <a:path w="5265" h="9951" extrusionOk="0">
                    <a:moveTo>
                      <a:pt x="602" y="6793"/>
                    </a:moveTo>
                    <a:cubicBezTo>
                      <a:pt x="728" y="6743"/>
                      <a:pt x="1" y="1003"/>
                      <a:pt x="1" y="1003"/>
                    </a:cubicBezTo>
                    <a:lnTo>
                      <a:pt x="5064" y="1"/>
                    </a:lnTo>
                    <a:lnTo>
                      <a:pt x="5264" y="8873"/>
                    </a:lnTo>
                    <a:lnTo>
                      <a:pt x="678" y="995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110"/>
              <p:cNvSpPr/>
              <p:nvPr/>
            </p:nvSpPr>
            <p:spPr>
              <a:xfrm>
                <a:off x="3936250" y="2018825"/>
                <a:ext cx="78975" cy="105925"/>
              </a:xfrm>
              <a:custGeom>
                <a:avLst/>
                <a:gdLst/>
                <a:ahLst/>
                <a:cxnLst/>
                <a:rect l="l" t="t" r="r" b="b"/>
                <a:pathLst>
                  <a:path w="3159" h="4237" extrusionOk="0">
                    <a:moveTo>
                      <a:pt x="0" y="2306"/>
                    </a:moveTo>
                    <a:cubicBezTo>
                      <a:pt x="0" y="2306"/>
                      <a:pt x="1604" y="727"/>
                      <a:pt x="1955" y="351"/>
                    </a:cubicBezTo>
                    <a:cubicBezTo>
                      <a:pt x="2331" y="0"/>
                      <a:pt x="2331" y="477"/>
                      <a:pt x="1855" y="1329"/>
                    </a:cubicBezTo>
                    <a:cubicBezTo>
                      <a:pt x="2582" y="1504"/>
                      <a:pt x="3058" y="2482"/>
                      <a:pt x="3108" y="2807"/>
                    </a:cubicBezTo>
                    <a:cubicBezTo>
                      <a:pt x="3158" y="3158"/>
                      <a:pt x="2231" y="4036"/>
                      <a:pt x="1955" y="4136"/>
                    </a:cubicBezTo>
                    <a:cubicBezTo>
                      <a:pt x="1704" y="4236"/>
                      <a:pt x="627" y="4136"/>
                      <a:pt x="627" y="41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110"/>
              <p:cNvSpPr/>
              <p:nvPr/>
            </p:nvSpPr>
            <p:spPr>
              <a:xfrm>
                <a:off x="3748275" y="1927975"/>
                <a:ext cx="223075" cy="282600"/>
              </a:xfrm>
              <a:custGeom>
                <a:avLst/>
                <a:gdLst/>
                <a:ahLst/>
                <a:cxnLst/>
                <a:rect l="l" t="t" r="r" b="b"/>
                <a:pathLst>
                  <a:path w="8923" h="11304" extrusionOk="0">
                    <a:moveTo>
                      <a:pt x="1855" y="76"/>
                    </a:moveTo>
                    <a:cubicBezTo>
                      <a:pt x="3233" y="151"/>
                      <a:pt x="3459" y="7645"/>
                      <a:pt x="3459" y="7645"/>
                    </a:cubicBezTo>
                    <a:cubicBezTo>
                      <a:pt x="3459" y="7645"/>
                      <a:pt x="7243" y="5890"/>
                      <a:pt x="7519" y="5940"/>
                    </a:cubicBezTo>
                    <a:cubicBezTo>
                      <a:pt x="8923" y="6241"/>
                      <a:pt x="8146" y="7770"/>
                      <a:pt x="8146" y="7770"/>
                    </a:cubicBezTo>
                    <a:cubicBezTo>
                      <a:pt x="5188" y="10025"/>
                      <a:pt x="3985" y="11304"/>
                      <a:pt x="2532" y="11028"/>
                    </a:cubicBezTo>
                    <a:cubicBezTo>
                      <a:pt x="1103" y="10752"/>
                      <a:pt x="0" y="5589"/>
                      <a:pt x="50" y="3259"/>
                    </a:cubicBezTo>
                    <a:cubicBezTo>
                      <a:pt x="101" y="928"/>
                      <a:pt x="978" y="0"/>
                      <a:pt x="1855" y="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110"/>
              <p:cNvSpPr/>
              <p:nvPr/>
            </p:nvSpPr>
            <p:spPr>
              <a:xfrm>
                <a:off x="4044000" y="1672325"/>
                <a:ext cx="1189275" cy="1189875"/>
              </a:xfrm>
              <a:custGeom>
                <a:avLst/>
                <a:gdLst/>
                <a:ahLst/>
                <a:cxnLst/>
                <a:rect l="l" t="t" r="r" b="b"/>
                <a:pathLst>
                  <a:path w="47571" h="47595" extrusionOk="0">
                    <a:moveTo>
                      <a:pt x="23786" y="1"/>
                    </a:moveTo>
                    <a:cubicBezTo>
                      <a:pt x="10653" y="1"/>
                      <a:pt x="1" y="10652"/>
                      <a:pt x="1" y="23785"/>
                    </a:cubicBezTo>
                    <a:cubicBezTo>
                      <a:pt x="1" y="26467"/>
                      <a:pt x="427" y="29049"/>
                      <a:pt x="1254" y="31455"/>
                    </a:cubicBezTo>
                    <a:cubicBezTo>
                      <a:pt x="4387" y="40703"/>
                      <a:pt x="13059" y="47369"/>
                      <a:pt x="23284" y="47570"/>
                    </a:cubicBezTo>
                    <a:cubicBezTo>
                      <a:pt x="23460" y="47595"/>
                      <a:pt x="23610" y="47595"/>
                      <a:pt x="23786" y="47595"/>
                    </a:cubicBezTo>
                    <a:cubicBezTo>
                      <a:pt x="23936" y="47595"/>
                      <a:pt x="24111" y="47570"/>
                      <a:pt x="24262" y="47570"/>
                    </a:cubicBezTo>
                    <a:cubicBezTo>
                      <a:pt x="34512" y="47369"/>
                      <a:pt x="43159" y="40703"/>
                      <a:pt x="46317" y="31455"/>
                    </a:cubicBezTo>
                    <a:cubicBezTo>
                      <a:pt x="47119" y="29049"/>
                      <a:pt x="47570" y="26467"/>
                      <a:pt x="47570" y="23785"/>
                    </a:cubicBezTo>
                    <a:cubicBezTo>
                      <a:pt x="47570" y="10652"/>
                      <a:pt x="36918" y="1"/>
                      <a:pt x="23786" y="1"/>
                    </a:cubicBezTo>
                    <a:close/>
                  </a:path>
                </a:pathLst>
              </a:custGeom>
              <a:solidFill>
                <a:srgbClr val="85C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110"/>
              <p:cNvSpPr/>
              <p:nvPr/>
            </p:nvSpPr>
            <p:spPr>
              <a:xfrm>
                <a:off x="4075350" y="2252525"/>
                <a:ext cx="1126575" cy="609675"/>
              </a:xfrm>
              <a:custGeom>
                <a:avLst/>
                <a:gdLst/>
                <a:ahLst/>
                <a:cxnLst/>
                <a:rect l="l" t="t" r="r" b="b"/>
                <a:pathLst>
                  <a:path w="45063" h="24387" extrusionOk="0">
                    <a:moveTo>
                      <a:pt x="22532" y="1"/>
                    </a:moveTo>
                    <a:cubicBezTo>
                      <a:pt x="12080" y="1"/>
                      <a:pt x="3183" y="3434"/>
                      <a:pt x="0" y="8247"/>
                    </a:cubicBezTo>
                    <a:cubicBezTo>
                      <a:pt x="3133" y="17495"/>
                      <a:pt x="11805" y="24161"/>
                      <a:pt x="22030" y="24362"/>
                    </a:cubicBezTo>
                    <a:cubicBezTo>
                      <a:pt x="22206" y="24387"/>
                      <a:pt x="22356" y="24387"/>
                      <a:pt x="22532" y="24387"/>
                    </a:cubicBezTo>
                    <a:cubicBezTo>
                      <a:pt x="22682" y="24387"/>
                      <a:pt x="22857" y="24362"/>
                      <a:pt x="23008" y="24362"/>
                    </a:cubicBezTo>
                    <a:cubicBezTo>
                      <a:pt x="33258" y="24161"/>
                      <a:pt x="41905" y="17495"/>
                      <a:pt x="45063" y="8247"/>
                    </a:cubicBezTo>
                    <a:cubicBezTo>
                      <a:pt x="41855" y="3434"/>
                      <a:pt x="32983" y="1"/>
                      <a:pt x="22532" y="1"/>
                    </a:cubicBezTo>
                    <a:close/>
                  </a:path>
                </a:pathLst>
              </a:custGeom>
              <a:solidFill>
                <a:srgbClr val="8F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110"/>
              <p:cNvSpPr/>
              <p:nvPr/>
            </p:nvSpPr>
            <p:spPr>
              <a:xfrm>
                <a:off x="4025225" y="1912550"/>
                <a:ext cx="1225575" cy="354425"/>
              </a:xfrm>
              <a:custGeom>
                <a:avLst/>
                <a:gdLst/>
                <a:ahLst/>
                <a:cxnLst/>
                <a:rect l="l" t="t" r="r" b="b"/>
                <a:pathLst>
                  <a:path w="49023" h="14177" extrusionOk="0">
                    <a:moveTo>
                      <a:pt x="24394" y="0"/>
                    </a:moveTo>
                    <a:cubicBezTo>
                      <a:pt x="18153" y="0"/>
                      <a:pt x="11926" y="1366"/>
                      <a:pt x="7193" y="4101"/>
                    </a:cubicBezTo>
                    <a:cubicBezTo>
                      <a:pt x="2531" y="6783"/>
                      <a:pt x="0" y="10367"/>
                      <a:pt x="50" y="14176"/>
                    </a:cubicBezTo>
                    <a:lnTo>
                      <a:pt x="301" y="14176"/>
                    </a:lnTo>
                    <a:cubicBezTo>
                      <a:pt x="251" y="10467"/>
                      <a:pt x="2757" y="6958"/>
                      <a:pt x="7318" y="4327"/>
                    </a:cubicBezTo>
                    <a:cubicBezTo>
                      <a:pt x="12014" y="1604"/>
                      <a:pt x="18197" y="244"/>
                      <a:pt x="24391" y="244"/>
                    </a:cubicBezTo>
                    <a:cubicBezTo>
                      <a:pt x="30628" y="244"/>
                      <a:pt x="36876" y="1623"/>
                      <a:pt x="41629" y="4377"/>
                    </a:cubicBezTo>
                    <a:cubicBezTo>
                      <a:pt x="46191" y="7008"/>
                      <a:pt x="48722" y="10492"/>
                      <a:pt x="48772" y="14176"/>
                    </a:cubicBezTo>
                    <a:lnTo>
                      <a:pt x="49023" y="14176"/>
                    </a:lnTo>
                    <a:cubicBezTo>
                      <a:pt x="48973" y="10392"/>
                      <a:pt x="46391" y="6833"/>
                      <a:pt x="41780" y="4151"/>
                    </a:cubicBezTo>
                    <a:cubicBezTo>
                      <a:pt x="36976" y="1385"/>
                      <a:pt x="30678" y="0"/>
                      <a:pt x="24394"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110"/>
              <p:cNvSpPr/>
              <p:nvPr/>
            </p:nvSpPr>
            <p:spPr>
              <a:xfrm>
                <a:off x="4336000" y="1735000"/>
                <a:ext cx="733725" cy="1085850"/>
              </a:xfrm>
              <a:custGeom>
                <a:avLst/>
                <a:gdLst/>
                <a:ahLst/>
                <a:cxnLst/>
                <a:rect l="l" t="t" r="r" b="b"/>
                <a:pathLst>
                  <a:path w="29349" h="43434" extrusionOk="0">
                    <a:moveTo>
                      <a:pt x="23735" y="0"/>
                    </a:moveTo>
                    <a:lnTo>
                      <a:pt x="23634" y="226"/>
                    </a:lnTo>
                    <a:cubicBezTo>
                      <a:pt x="27118" y="1880"/>
                      <a:pt x="29098" y="5965"/>
                      <a:pt x="29098" y="11404"/>
                    </a:cubicBezTo>
                    <a:cubicBezTo>
                      <a:pt x="29098" y="22181"/>
                      <a:pt x="21454" y="35389"/>
                      <a:pt x="12030" y="40827"/>
                    </a:cubicBezTo>
                    <a:cubicBezTo>
                      <a:pt x="9346" y="42387"/>
                      <a:pt x="6751" y="43175"/>
                      <a:pt x="4418" y="43175"/>
                    </a:cubicBezTo>
                    <a:cubicBezTo>
                      <a:pt x="2852" y="43175"/>
                      <a:pt x="1404" y="42820"/>
                      <a:pt x="126" y="42106"/>
                    </a:cubicBezTo>
                    <a:lnTo>
                      <a:pt x="0" y="42331"/>
                    </a:lnTo>
                    <a:cubicBezTo>
                      <a:pt x="1303" y="43058"/>
                      <a:pt x="2807" y="43434"/>
                      <a:pt x="4411" y="43434"/>
                    </a:cubicBezTo>
                    <a:cubicBezTo>
                      <a:pt x="6792" y="43434"/>
                      <a:pt x="9424" y="42632"/>
                      <a:pt x="12156" y="41053"/>
                    </a:cubicBezTo>
                    <a:cubicBezTo>
                      <a:pt x="21654" y="35564"/>
                      <a:pt x="29349" y="22281"/>
                      <a:pt x="29349" y="11404"/>
                    </a:cubicBezTo>
                    <a:cubicBezTo>
                      <a:pt x="29349" y="5865"/>
                      <a:pt x="27319" y="1704"/>
                      <a:pt x="23735"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110"/>
              <p:cNvSpPr/>
              <p:nvPr/>
            </p:nvSpPr>
            <p:spPr>
              <a:xfrm>
                <a:off x="4206925" y="1735000"/>
                <a:ext cx="734350" cy="1085850"/>
              </a:xfrm>
              <a:custGeom>
                <a:avLst/>
                <a:gdLst/>
                <a:ahLst/>
                <a:cxnLst/>
                <a:rect l="l" t="t" r="r" b="b"/>
                <a:pathLst>
                  <a:path w="29374" h="43434" extrusionOk="0">
                    <a:moveTo>
                      <a:pt x="5614" y="0"/>
                    </a:moveTo>
                    <a:cubicBezTo>
                      <a:pt x="2055" y="1704"/>
                      <a:pt x="0" y="5865"/>
                      <a:pt x="0" y="11404"/>
                    </a:cubicBezTo>
                    <a:cubicBezTo>
                      <a:pt x="0" y="22281"/>
                      <a:pt x="7720" y="35564"/>
                      <a:pt x="17193" y="41053"/>
                    </a:cubicBezTo>
                    <a:cubicBezTo>
                      <a:pt x="19925" y="42632"/>
                      <a:pt x="22582" y="43434"/>
                      <a:pt x="24963" y="43434"/>
                    </a:cubicBezTo>
                    <a:cubicBezTo>
                      <a:pt x="26567" y="43434"/>
                      <a:pt x="28046" y="43058"/>
                      <a:pt x="29374" y="42331"/>
                    </a:cubicBezTo>
                    <a:lnTo>
                      <a:pt x="29249" y="42106"/>
                    </a:lnTo>
                    <a:cubicBezTo>
                      <a:pt x="27970" y="42820"/>
                      <a:pt x="26522" y="43175"/>
                      <a:pt x="24955" y="43175"/>
                    </a:cubicBezTo>
                    <a:cubicBezTo>
                      <a:pt x="22619" y="43175"/>
                      <a:pt x="20018" y="42387"/>
                      <a:pt x="17319" y="40827"/>
                    </a:cubicBezTo>
                    <a:cubicBezTo>
                      <a:pt x="7920" y="35389"/>
                      <a:pt x="251" y="22181"/>
                      <a:pt x="251" y="11404"/>
                    </a:cubicBezTo>
                    <a:cubicBezTo>
                      <a:pt x="251" y="5965"/>
                      <a:pt x="2256" y="1880"/>
                      <a:pt x="5740" y="226"/>
                    </a:cubicBezTo>
                    <a:lnTo>
                      <a:pt x="5614"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110"/>
              <p:cNvSpPr/>
              <p:nvPr/>
            </p:nvSpPr>
            <p:spPr>
              <a:xfrm>
                <a:off x="4028350" y="2266950"/>
                <a:ext cx="1220575" cy="495000"/>
              </a:xfrm>
              <a:custGeom>
                <a:avLst/>
                <a:gdLst/>
                <a:ahLst/>
                <a:cxnLst/>
                <a:rect l="l" t="t" r="r" b="b"/>
                <a:pathLst>
                  <a:path w="48823" h="19800" extrusionOk="0">
                    <a:moveTo>
                      <a:pt x="0" y="0"/>
                    </a:moveTo>
                    <a:cubicBezTo>
                      <a:pt x="0" y="10903"/>
                      <a:pt x="10953" y="19800"/>
                      <a:pt x="24412" y="19800"/>
                    </a:cubicBezTo>
                    <a:cubicBezTo>
                      <a:pt x="37870" y="19800"/>
                      <a:pt x="48823" y="10903"/>
                      <a:pt x="48823" y="0"/>
                    </a:cubicBezTo>
                    <a:lnTo>
                      <a:pt x="48572" y="0"/>
                    </a:lnTo>
                    <a:cubicBezTo>
                      <a:pt x="48572" y="10777"/>
                      <a:pt x="37720" y="19524"/>
                      <a:pt x="24412" y="19524"/>
                    </a:cubicBezTo>
                    <a:cubicBezTo>
                      <a:pt x="11078" y="19524"/>
                      <a:pt x="251" y="10777"/>
                      <a:pt x="251"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110"/>
              <p:cNvSpPr/>
              <p:nvPr/>
            </p:nvSpPr>
            <p:spPr>
              <a:xfrm>
                <a:off x="4089125" y="1721325"/>
                <a:ext cx="498150" cy="1116450"/>
              </a:xfrm>
              <a:custGeom>
                <a:avLst/>
                <a:gdLst/>
                <a:ahLst/>
                <a:cxnLst/>
                <a:rect l="l" t="t" r="r" b="b"/>
                <a:pathLst>
                  <a:path w="19926" h="44658" extrusionOk="0">
                    <a:moveTo>
                      <a:pt x="15846" y="5456"/>
                    </a:moveTo>
                    <a:cubicBezTo>
                      <a:pt x="15846" y="5456"/>
                      <a:pt x="15844" y="5457"/>
                      <a:pt x="15840" y="5459"/>
                    </a:cubicBezTo>
                    <a:cubicBezTo>
                      <a:pt x="15836" y="5460"/>
                      <a:pt x="15833" y="5462"/>
                      <a:pt x="15828" y="5465"/>
                    </a:cubicBezTo>
                    <a:lnTo>
                      <a:pt x="15828" y="5465"/>
                    </a:lnTo>
                    <a:cubicBezTo>
                      <a:pt x="15840" y="5460"/>
                      <a:pt x="15846" y="5456"/>
                      <a:pt x="15846" y="5456"/>
                    </a:cubicBezTo>
                    <a:close/>
                    <a:moveTo>
                      <a:pt x="15578" y="0"/>
                    </a:moveTo>
                    <a:cubicBezTo>
                      <a:pt x="15496" y="0"/>
                      <a:pt x="15392" y="21"/>
                      <a:pt x="15264" y="71"/>
                    </a:cubicBezTo>
                    <a:cubicBezTo>
                      <a:pt x="14662" y="321"/>
                      <a:pt x="12707" y="873"/>
                      <a:pt x="12607" y="1224"/>
                    </a:cubicBezTo>
                    <a:cubicBezTo>
                      <a:pt x="12507" y="1575"/>
                      <a:pt x="12858" y="1600"/>
                      <a:pt x="11655" y="2402"/>
                    </a:cubicBezTo>
                    <a:cubicBezTo>
                      <a:pt x="10427" y="3204"/>
                      <a:pt x="9399" y="4306"/>
                      <a:pt x="8823" y="4657"/>
                    </a:cubicBezTo>
                    <a:cubicBezTo>
                      <a:pt x="8271" y="5008"/>
                      <a:pt x="8346" y="5384"/>
                      <a:pt x="7870" y="5585"/>
                    </a:cubicBezTo>
                    <a:cubicBezTo>
                      <a:pt x="7369" y="5810"/>
                      <a:pt x="7269" y="5660"/>
                      <a:pt x="6868" y="6186"/>
                    </a:cubicBezTo>
                    <a:cubicBezTo>
                      <a:pt x="6442" y="6712"/>
                      <a:pt x="4813" y="7840"/>
                      <a:pt x="4487" y="8342"/>
                    </a:cubicBezTo>
                    <a:cubicBezTo>
                      <a:pt x="4186" y="8818"/>
                      <a:pt x="2532" y="10823"/>
                      <a:pt x="1554" y="13530"/>
                    </a:cubicBezTo>
                    <a:cubicBezTo>
                      <a:pt x="577" y="16236"/>
                      <a:pt x="26" y="18818"/>
                      <a:pt x="51" y="19444"/>
                    </a:cubicBezTo>
                    <a:cubicBezTo>
                      <a:pt x="101" y="20046"/>
                      <a:pt x="0" y="22377"/>
                      <a:pt x="276" y="22803"/>
                    </a:cubicBezTo>
                    <a:cubicBezTo>
                      <a:pt x="552" y="23204"/>
                      <a:pt x="777" y="23880"/>
                      <a:pt x="853" y="24557"/>
                    </a:cubicBezTo>
                    <a:cubicBezTo>
                      <a:pt x="928" y="25259"/>
                      <a:pt x="1479" y="25635"/>
                      <a:pt x="1655" y="26061"/>
                    </a:cubicBezTo>
                    <a:cubicBezTo>
                      <a:pt x="1830" y="26462"/>
                      <a:pt x="1730" y="27414"/>
                      <a:pt x="1755" y="27690"/>
                    </a:cubicBezTo>
                    <a:cubicBezTo>
                      <a:pt x="1805" y="27966"/>
                      <a:pt x="2632" y="29495"/>
                      <a:pt x="2707" y="29745"/>
                    </a:cubicBezTo>
                    <a:cubicBezTo>
                      <a:pt x="2717" y="29787"/>
                      <a:pt x="2729" y="29803"/>
                      <a:pt x="2745" y="29803"/>
                    </a:cubicBezTo>
                    <a:cubicBezTo>
                      <a:pt x="2793" y="29803"/>
                      <a:pt x="2867" y="29650"/>
                      <a:pt x="2943" y="29650"/>
                    </a:cubicBezTo>
                    <a:cubicBezTo>
                      <a:pt x="2973" y="29650"/>
                      <a:pt x="3004" y="29675"/>
                      <a:pt x="3033" y="29745"/>
                    </a:cubicBezTo>
                    <a:cubicBezTo>
                      <a:pt x="3183" y="30021"/>
                      <a:pt x="3484" y="30698"/>
                      <a:pt x="3484" y="31424"/>
                    </a:cubicBezTo>
                    <a:cubicBezTo>
                      <a:pt x="3484" y="32151"/>
                      <a:pt x="2557" y="32201"/>
                      <a:pt x="2808" y="32853"/>
                    </a:cubicBezTo>
                    <a:cubicBezTo>
                      <a:pt x="3033" y="33505"/>
                      <a:pt x="5364" y="37364"/>
                      <a:pt x="6341" y="38743"/>
                    </a:cubicBezTo>
                    <a:cubicBezTo>
                      <a:pt x="7319" y="40146"/>
                      <a:pt x="9875" y="42402"/>
                      <a:pt x="10627" y="42853"/>
                    </a:cubicBezTo>
                    <a:lnTo>
                      <a:pt x="14587" y="44658"/>
                    </a:lnTo>
                    <a:cubicBezTo>
                      <a:pt x="14917" y="44587"/>
                      <a:pt x="14604" y="44050"/>
                      <a:pt x="15088" y="44050"/>
                    </a:cubicBezTo>
                    <a:cubicBezTo>
                      <a:pt x="15119" y="44050"/>
                      <a:pt x="15152" y="44052"/>
                      <a:pt x="15189" y="44056"/>
                    </a:cubicBezTo>
                    <a:cubicBezTo>
                      <a:pt x="15626" y="44109"/>
                      <a:pt x="16503" y="44356"/>
                      <a:pt x="17197" y="44356"/>
                    </a:cubicBezTo>
                    <a:cubicBezTo>
                      <a:pt x="17498" y="44356"/>
                      <a:pt x="17764" y="44310"/>
                      <a:pt x="17945" y="44181"/>
                    </a:cubicBezTo>
                    <a:cubicBezTo>
                      <a:pt x="18572" y="43780"/>
                      <a:pt x="17544" y="43304"/>
                      <a:pt x="18271" y="43079"/>
                    </a:cubicBezTo>
                    <a:cubicBezTo>
                      <a:pt x="18998" y="42878"/>
                      <a:pt x="19675" y="42502"/>
                      <a:pt x="19800" y="42051"/>
                    </a:cubicBezTo>
                    <a:cubicBezTo>
                      <a:pt x="19900" y="41600"/>
                      <a:pt x="19925" y="41274"/>
                      <a:pt x="19374" y="41174"/>
                    </a:cubicBezTo>
                    <a:cubicBezTo>
                      <a:pt x="18823" y="41074"/>
                      <a:pt x="18271" y="40497"/>
                      <a:pt x="17795" y="40347"/>
                    </a:cubicBezTo>
                    <a:cubicBezTo>
                      <a:pt x="17294" y="40196"/>
                      <a:pt x="16442" y="40272"/>
                      <a:pt x="15915" y="39971"/>
                    </a:cubicBezTo>
                    <a:cubicBezTo>
                      <a:pt x="15389" y="39645"/>
                      <a:pt x="14136" y="38617"/>
                      <a:pt x="13660" y="38567"/>
                    </a:cubicBezTo>
                    <a:cubicBezTo>
                      <a:pt x="13158" y="38542"/>
                      <a:pt x="12131" y="38567"/>
                      <a:pt x="12657" y="38417"/>
                    </a:cubicBezTo>
                    <a:cubicBezTo>
                      <a:pt x="13158" y="38241"/>
                      <a:pt x="13559" y="38267"/>
                      <a:pt x="13309" y="38016"/>
                    </a:cubicBezTo>
                    <a:cubicBezTo>
                      <a:pt x="13058" y="37790"/>
                      <a:pt x="12482" y="36637"/>
                      <a:pt x="12056" y="36312"/>
                    </a:cubicBezTo>
                    <a:cubicBezTo>
                      <a:pt x="11655" y="36011"/>
                      <a:pt x="10502" y="35735"/>
                      <a:pt x="9975" y="35084"/>
                    </a:cubicBezTo>
                    <a:cubicBezTo>
                      <a:pt x="9449" y="34407"/>
                      <a:pt x="8772" y="32928"/>
                      <a:pt x="8772" y="32928"/>
                    </a:cubicBezTo>
                    <a:cubicBezTo>
                      <a:pt x="8772" y="32928"/>
                      <a:pt x="7269" y="32502"/>
                      <a:pt x="6742" y="31850"/>
                    </a:cubicBezTo>
                    <a:cubicBezTo>
                      <a:pt x="6241" y="31199"/>
                      <a:pt x="5715" y="30522"/>
                      <a:pt x="5389" y="30472"/>
                    </a:cubicBezTo>
                    <a:cubicBezTo>
                      <a:pt x="5088" y="30397"/>
                      <a:pt x="4813" y="30146"/>
                      <a:pt x="4612" y="30121"/>
                    </a:cubicBezTo>
                    <a:cubicBezTo>
                      <a:pt x="4597" y="30118"/>
                      <a:pt x="4583" y="30116"/>
                      <a:pt x="4569" y="30116"/>
                    </a:cubicBezTo>
                    <a:cubicBezTo>
                      <a:pt x="4369" y="30116"/>
                      <a:pt x="4245" y="30432"/>
                      <a:pt x="4011" y="30572"/>
                    </a:cubicBezTo>
                    <a:cubicBezTo>
                      <a:pt x="3987" y="30584"/>
                      <a:pt x="3963" y="30590"/>
                      <a:pt x="3940" y="30590"/>
                    </a:cubicBezTo>
                    <a:cubicBezTo>
                      <a:pt x="3718" y="30590"/>
                      <a:pt x="3520" y="30078"/>
                      <a:pt x="3384" y="29670"/>
                    </a:cubicBezTo>
                    <a:cubicBezTo>
                      <a:pt x="3259" y="29219"/>
                      <a:pt x="2757" y="29394"/>
                      <a:pt x="2557" y="28993"/>
                    </a:cubicBezTo>
                    <a:cubicBezTo>
                      <a:pt x="2356" y="28617"/>
                      <a:pt x="2131" y="27865"/>
                      <a:pt x="2181" y="27615"/>
                    </a:cubicBezTo>
                    <a:cubicBezTo>
                      <a:pt x="2206" y="27364"/>
                      <a:pt x="2582" y="26587"/>
                      <a:pt x="2482" y="26186"/>
                    </a:cubicBezTo>
                    <a:cubicBezTo>
                      <a:pt x="2381" y="25810"/>
                      <a:pt x="1805" y="25409"/>
                      <a:pt x="1630" y="25008"/>
                    </a:cubicBezTo>
                    <a:cubicBezTo>
                      <a:pt x="1454" y="24632"/>
                      <a:pt x="1855" y="23931"/>
                      <a:pt x="2106" y="23605"/>
                    </a:cubicBezTo>
                    <a:cubicBezTo>
                      <a:pt x="2356" y="23254"/>
                      <a:pt x="2632" y="23179"/>
                      <a:pt x="2281" y="22878"/>
                    </a:cubicBezTo>
                    <a:cubicBezTo>
                      <a:pt x="2103" y="22712"/>
                      <a:pt x="1904" y="22624"/>
                      <a:pt x="1763" y="22624"/>
                    </a:cubicBezTo>
                    <a:cubicBezTo>
                      <a:pt x="1626" y="22624"/>
                      <a:pt x="1543" y="22706"/>
                      <a:pt x="1579" y="22878"/>
                    </a:cubicBezTo>
                    <a:cubicBezTo>
                      <a:pt x="1614" y="23028"/>
                      <a:pt x="1553" y="23131"/>
                      <a:pt x="1449" y="23131"/>
                    </a:cubicBezTo>
                    <a:cubicBezTo>
                      <a:pt x="1329" y="23131"/>
                      <a:pt x="1151" y="22992"/>
                      <a:pt x="1003" y="22627"/>
                    </a:cubicBezTo>
                    <a:cubicBezTo>
                      <a:pt x="727" y="21926"/>
                      <a:pt x="602" y="20296"/>
                      <a:pt x="1178" y="19670"/>
                    </a:cubicBezTo>
                    <a:cubicBezTo>
                      <a:pt x="1684" y="19095"/>
                      <a:pt x="1431" y="18373"/>
                      <a:pt x="1869" y="18373"/>
                    </a:cubicBezTo>
                    <a:cubicBezTo>
                      <a:pt x="1908" y="18373"/>
                      <a:pt x="1953" y="18379"/>
                      <a:pt x="2006" y="18392"/>
                    </a:cubicBezTo>
                    <a:cubicBezTo>
                      <a:pt x="2632" y="18542"/>
                      <a:pt x="2757" y="19018"/>
                      <a:pt x="2908" y="19494"/>
                    </a:cubicBezTo>
                    <a:cubicBezTo>
                      <a:pt x="2970" y="19745"/>
                      <a:pt x="3071" y="19895"/>
                      <a:pt x="3152" y="19895"/>
                    </a:cubicBezTo>
                    <a:cubicBezTo>
                      <a:pt x="3234" y="19895"/>
                      <a:pt x="3296" y="19745"/>
                      <a:pt x="3284" y="19394"/>
                    </a:cubicBezTo>
                    <a:lnTo>
                      <a:pt x="3284" y="19394"/>
                    </a:lnTo>
                    <a:cubicBezTo>
                      <a:pt x="3935" y="20196"/>
                      <a:pt x="3910" y="20647"/>
                      <a:pt x="4011" y="20748"/>
                    </a:cubicBezTo>
                    <a:cubicBezTo>
                      <a:pt x="4111" y="20848"/>
                      <a:pt x="4261" y="20848"/>
                      <a:pt x="4261" y="21073"/>
                    </a:cubicBezTo>
                    <a:cubicBezTo>
                      <a:pt x="4261" y="21274"/>
                      <a:pt x="4086" y="22176"/>
                      <a:pt x="4111" y="22652"/>
                    </a:cubicBezTo>
                    <a:cubicBezTo>
                      <a:pt x="4157" y="23117"/>
                      <a:pt x="4118" y="23538"/>
                      <a:pt x="4291" y="23538"/>
                    </a:cubicBezTo>
                    <a:cubicBezTo>
                      <a:pt x="4305" y="23538"/>
                      <a:pt x="4320" y="23535"/>
                      <a:pt x="4336" y="23530"/>
                    </a:cubicBezTo>
                    <a:cubicBezTo>
                      <a:pt x="4537" y="23454"/>
                      <a:pt x="4712" y="22527"/>
                      <a:pt x="4712" y="21926"/>
                    </a:cubicBezTo>
                    <a:cubicBezTo>
                      <a:pt x="4712" y="21349"/>
                      <a:pt x="4838" y="20723"/>
                      <a:pt x="5163" y="20672"/>
                    </a:cubicBezTo>
                    <a:cubicBezTo>
                      <a:pt x="5433" y="20650"/>
                      <a:pt x="5723" y="20386"/>
                      <a:pt x="6051" y="20386"/>
                    </a:cubicBezTo>
                    <a:cubicBezTo>
                      <a:pt x="6089" y="20386"/>
                      <a:pt x="6127" y="20389"/>
                      <a:pt x="6166" y="20397"/>
                    </a:cubicBezTo>
                    <a:cubicBezTo>
                      <a:pt x="6218" y="20407"/>
                      <a:pt x="6273" y="20412"/>
                      <a:pt x="6330" y="20412"/>
                    </a:cubicBezTo>
                    <a:cubicBezTo>
                      <a:pt x="6680" y="20412"/>
                      <a:pt x="7082" y="20216"/>
                      <a:pt x="7168" y="19870"/>
                    </a:cubicBezTo>
                    <a:cubicBezTo>
                      <a:pt x="7269" y="19494"/>
                      <a:pt x="8497" y="18367"/>
                      <a:pt x="8823" y="18367"/>
                    </a:cubicBezTo>
                    <a:cubicBezTo>
                      <a:pt x="9156" y="18390"/>
                      <a:pt x="9467" y="18821"/>
                      <a:pt x="9755" y="18821"/>
                    </a:cubicBezTo>
                    <a:cubicBezTo>
                      <a:pt x="9770" y="18821"/>
                      <a:pt x="9785" y="18820"/>
                      <a:pt x="9800" y="18818"/>
                    </a:cubicBezTo>
                    <a:cubicBezTo>
                      <a:pt x="10126" y="18743"/>
                      <a:pt x="9750" y="17941"/>
                      <a:pt x="10326" y="17865"/>
                    </a:cubicBezTo>
                    <a:cubicBezTo>
                      <a:pt x="10661" y="17820"/>
                      <a:pt x="10996" y="17746"/>
                      <a:pt x="11230" y="17746"/>
                    </a:cubicBezTo>
                    <a:cubicBezTo>
                      <a:pt x="11381" y="17746"/>
                      <a:pt x="11490" y="17777"/>
                      <a:pt x="11529" y="17865"/>
                    </a:cubicBezTo>
                    <a:cubicBezTo>
                      <a:pt x="11655" y="18116"/>
                      <a:pt x="10853" y="18241"/>
                      <a:pt x="11078" y="18417"/>
                    </a:cubicBezTo>
                    <a:cubicBezTo>
                      <a:pt x="11135" y="18457"/>
                      <a:pt x="11203" y="18472"/>
                      <a:pt x="11277" y="18472"/>
                    </a:cubicBezTo>
                    <a:cubicBezTo>
                      <a:pt x="11515" y="18472"/>
                      <a:pt x="11820" y="18315"/>
                      <a:pt x="12066" y="18315"/>
                    </a:cubicBezTo>
                    <a:cubicBezTo>
                      <a:pt x="12079" y="18315"/>
                      <a:pt x="12093" y="18316"/>
                      <a:pt x="12106" y="18317"/>
                    </a:cubicBezTo>
                    <a:cubicBezTo>
                      <a:pt x="12293" y="18348"/>
                      <a:pt x="12705" y="18467"/>
                      <a:pt x="12995" y="18467"/>
                    </a:cubicBezTo>
                    <a:cubicBezTo>
                      <a:pt x="13169" y="18467"/>
                      <a:pt x="13299" y="18423"/>
                      <a:pt x="13309" y="18291"/>
                    </a:cubicBezTo>
                    <a:cubicBezTo>
                      <a:pt x="13329" y="18009"/>
                      <a:pt x="13382" y="17677"/>
                      <a:pt x="13257" y="17677"/>
                    </a:cubicBezTo>
                    <a:cubicBezTo>
                      <a:pt x="13227" y="17677"/>
                      <a:pt x="13187" y="17696"/>
                      <a:pt x="13133" y="17740"/>
                    </a:cubicBezTo>
                    <a:cubicBezTo>
                      <a:pt x="12933" y="17904"/>
                      <a:pt x="12891" y="18121"/>
                      <a:pt x="12807" y="18121"/>
                    </a:cubicBezTo>
                    <a:cubicBezTo>
                      <a:pt x="12775" y="18121"/>
                      <a:pt x="12737" y="18091"/>
                      <a:pt x="12682" y="18016"/>
                    </a:cubicBezTo>
                    <a:cubicBezTo>
                      <a:pt x="12482" y="17740"/>
                      <a:pt x="12231" y="17690"/>
                      <a:pt x="12306" y="17264"/>
                    </a:cubicBezTo>
                    <a:cubicBezTo>
                      <a:pt x="12382" y="16863"/>
                      <a:pt x="12883" y="16437"/>
                      <a:pt x="12757" y="16337"/>
                    </a:cubicBezTo>
                    <a:cubicBezTo>
                      <a:pt x="12607" y="16236"/>
                      <a:pt x="11855" y="16211"/>
                      <a:pt x="11755" y="16061"/>
                    </a:cubicBezTo>
                    <a:cubicBezTo>
                      <a:pt x="11669" y="15954"/>
                      <a:pt x="11949" y="15628"/>
                      <a:pt x="12406" y="15628"/>
                    </a:cubicBezTo>
                    <a:cubicBezTo>
                      <a:pt x="12485" y="15628"/>
                      <a:pt x="12569" y="15638"/>
                      <a:pt x="12657" y="15660"/>
                    </a:cubicBezTo>
                    <a:cubicBezTo>
                      <a:pt x="13206" y="15779"/>
                      <a:pt x="13551" y="16240"/>
                      <a:pt x="13907" y="16240"/>
                    </a:cubicBezTo>
                    <a:cubicBezTo>
                      <a:pt x="13925" y="16240"/>
                      <a:pt x="13943" y="16239"/>
                      <a:pt x="13960" y="16236"/>
                    </a:cubicBezTo>
                    <a:cubicBezTo>
                      <a:pt x="14260" y="16218"/>
                      <a:pt x="14644" y="15905"/>
                      <a:pt x="14818" y="15905"/>
                    </a:cubicBezTo>
                    <a:cubicBezTo>
                      <a:pt x="14878" y="15905"/>
                      <a:pt x="14913" y="15941"/>
                      <a:pt x="14913" y="16036"/>
                    </a:cubicBezTo>
                    <a:cubicBezTo>
                      <a:pt x="14913" y="16412"/>
                      <a:pt x="14211" y="16963"/>
                      <a:pt x="14111" y="17264"/>
                    </a:cubicBezTo>
                    <a:cubicBezTo>
                      <a:pt x="14011" y="17590"/>
                      <a:pt x="14186" y="17765"/>
                      <a:pt x="14662" y="17916"/>
                    </a:cubicBezTo>
                    <a:cubicBezTo>
                      <a:pt x="15077" y="18025"/>
                      <a:pt x="15112" y="18420"/>
                      <a:pt x="15296" y="18420"/>
                    </a:cubicBezTo>
                    <a:cubicBezTo>
                      <a:pt x="15323" y="18420"/>
                      <a:pt x="15354" y="18411"/>
                      <a:pt x="15389" y="18392"/>
                    </a:cubicBezTo>
                    <a:cubicBezTo>
                      <a:pt x="15665" y="18241"/>
                      <a:pt x="15840" y="17214"/>
                      <a:pt x="15539" y="17038"/>
                    </a:cubicBezTo>
                    <a:cubicBezTo>
                      <a:pt x="15494" y="17014"/>
                      <a:pt x="15448" y="17005"/>
                      <a:pt x="15402" y="17005"/>
                    </a:cubicBezTo>
                    <a:cubicBezTo>
                      <a:pt x="15252" y="17005"/>
                      <a:pt x="15111" y="17107"/>
                      <a:pt x="15045" y="17107"/>
                    </a:cubicBezTo>
                    <a:cubicBezTo>
                      <a:pt x="14988" y="17107"/>
                      <a:pt x="14988" y="17029"/>
                      <a:pt x="15088" y="16738"/>
                    </a:cubicBezTo>
                    <a:cubicBezTo>
                      <a:pt x="15314" y="15986"/>
                      <a:pt x="15840" y="15885"/>
                      <a:pt x="15640" y="15234"/>
                    </a:cubicBezTo>
                    <a:cubicBezTo>
                      <a:pt x="15414" y="14582"/>
                      <a:pt x="15013" y="13805"/>
                      <a:pt x="15013" y="13530"/>
                    </a:cubicBezTo>
                    <a:cubicBezTo>
                      <a:pt x="15013" y="13254"/>
                      <a:pt x="15314" y="11800"/>
                      <a:pt x="15314" y="11800"/>
                    </a:cubicBezTo>
                    <a:lnTo>
                      <a:pt x="15314" y="11800"/>
                    </a:lnTo>
                    <a:cubicBezTo>
                      <a:pt x="15314" y="11800"/>
                      <a:pt x="14938" y="12239"/>
                      <a:pt x="14643" y="12239"/>
                    </a:cubicBezTo>
                    <a:cubicBezTo>
                      <a:pt x="14615" y="12239"/>
                      <a:pt x="14588" y="12235"/>
                      <a:pt x="14562" y="12226"/>
                    </a:cubicBezTo>
                    <a:cubicBezTo>
                      <a:pt x="14236" y="12101"/>
                      <a:pt x="14036" y="11900"/>
                      <a:pt x="14211" y="11675"/>
                    </a:cubicBezTo>
                    <a:cubicBezTo>
                      <a:pt x="14387" y="11424"/>
                      <a:pt x="14813" y="10998"/>
                      <a:pt x="14687" y="10973"/>
                    </a:cubicBezTo>
                    <a:cubicBezTo>
                      <a:pt x="14587" y="10923"/>
                      <a:pt x="14462" y="10798"/>
                      <a:pt x="14462" y="10597"/>
                    </a:cubicBezTo>
                    <a:cubicBezTo>
                      <a:pt x="14462" y="10372"/>
                      <a:pt x="14236" y="10146"/>
                      <a:pt x="14136" y="9996"/>
                    </a:cubicBezTo>
                    <a:cubicBezTo>
                      <a:pt x="14045" y="9883"/>
                      <a:pt x="14037" y="9688"/>
                      <a:pt x="13907" y="9688"/>
                    </a:cubicBezTo>
                    <a:cubicBezTo>
                      <a:pt x="13893" y="9688"/>
                      <a:pt x="13877" y="9690"/>
                      <a:pt x="13860" y="9695"/>
                    </a:cubicBezTo>
                    <a:cubicBezTo>
                      <a:pt x="13685" y="9720"/>
                      <a:pt x="13409" y="10171"/>
                      <a:pt x="13309" y="10447"/>
                    </a:cubicBezTo>
                    <a:cubicBezTo>
                      <a:pt x="13209" y="10723"/>
                      <a:pt x="12607" y="10798"/>
                      <a:pt x="12607" y="11048"/>
                    </a:cubicBezTo>
                    <a:cubicBezTo>
                      <a:pt x="12607" y="11274"/>
                      <a:pt x="12682" y="11976"/>
                      <a:pt x="12106" y="12076"/>
                    </a:cubicBezTo>
                    <a:cubicBezTo>
                      <a:pt x="11504" y="12176"/>
                      <a:pt x="11204" y="12076"/>
                      <a:pt x="11078" y="12251"/>
                    </a:cubicBezTo>
                    <a:cubicBezTo>
                      <a:pt x="10980" y="12423"/>
                      <a:pt x="10572" y="13406"/>
                      <a:pt x="10343" y="13406"/>
                    </a:cubicBezTo>
                    <a:cubicBezTo>
                      <a:pt x="10337" y="13406"/>
                      <a:pt x="10332" y="13405"/>
                      <a:pt x="10326" y="13404"/>
                    </a:cubicBezTo>
                    <a:cubicBezTo>
                      <a:pt x="10076" y="13329"/>
                      <a:pt x="10201" y="12903"/>
                      <a:pt x="10326" y="12452"/>
                    </a:cubicBezTo>
                    <a:cubicBezTo>
                      <a:pt x="10427" y="12001"/>
                      <a:pt x="10853" y="12101"/>
                      <a:pt x="10777" y="11675"/>
                    </a:cubicBezTo>
                    <a:cubicBezTo>
                      <a:pt x="10702" y="11224"/>
                      <a:pt x="10477" y="11424"/>
                      <a:pt x="10527" y="10998"/>
                    </a:cubicBezTo>
                    <a:cubicBezTo>
                      <a:pt x="10602" y="10597"/>
                      <a:pt x="10226" y="9996"/>
                      <a:pt x="10326" y="9820"/>
                    </a:cubicBezTo>
                    <a:cubicBezTo>
                      <a:pt x="10402" y="9645"/>
                      <a:pt x="10752" y="9620"/>
                      <a:pt x="10702" y="9344"/>
                    </a:cubicBezTo>
                    <a:cubicBezTo>
                      <a:pt x="10677" y="9068"/>
                      <a:pt x="10777" y="8216"/>
                      <a:pt x="11479" y="8191"/>
                    </a:cubicBezTo>
                    <a:cubicBezTo>
                      <a:pt x="12156" y="8166"/>
                      <a:pt x="13509" y="7915"/>
                      <a:pt x="13785" y="7765"/>
                    </a:cubicBezTo>
                    <a:cubicBezTo>
                      <a:pt x="13915" y="7706"/>
                      <a:pt x="14040" y="7680"/>
                      <a:pt x="14151" y="7680"/>
                    </a:cubicBezTo>
                    <a:cubicBezTo>
                      <a:pt x="14275" y="7680"/>
                      <a:pt x="14382" y="7712"/>
                      <a:pt x="14462" y="7765"/>
                    </a:cubicBezTo>
                    <a:cubicBezTo>
                      <a:pt x="14514" y="7817"/>
                      <a:pt x="14544" y="7843"/>
                      <a:pt x="14586" y="7843"/>
                    </a:cubicBezTo>
                    <a:cubicBezTo>
                      <a:pt x="14644" y="7843"/>
                      <a:pt x="14723" y="7792"/>
                      <a:pt x="14913" y="7690"/>
                    </a:cubicBezTo>
                    <a:cubicBezTo>
                      <a:pt x="15178" y="7513"/>
                      <a:pt x="15990" y="7063"/>
                      <a:pt x="16281" y="7063"/>
                    </a:cubicBezTo>
                    <a:cubicBezTo>
                      <a:pt x="16319" y="7063"/>
                      <a:pt x="16349" y="7071"/>
                      <a:pt x="16366" y="7088"/>
                    </a:cubicBezTo>
                    <a:cubicBezTo>
                      <a:pt x="16492" y="7214"/>
                      <a:pt x="16366" y="8016"/>
                      <a:pt x="16041" y="8342"/>
                    </a:cubicBezTo>
                    <a:cubicBezTo>
                      <a:pt x="15764" y="8619"/>
                      <a:pt x="15572" y="9002"/>
                      <a:pt x="15347" y="9002"/>
                    </a:cubicBezTo>
                    <a:cubicBezTo>
                      <a:pt x="15328" y="9002"/>
                      <a:pt x="15309" y="8999"/>
                      <a:pt x="15289" y="8993"/>
                    </a:cubicBezTo>
                    <a:cubicBezTo>
                      <a:pt x="15104" y="8938"/>
                      <a:pt x="14714" y="8718"/>
                      <a:pt x="14593" y="8718"/>
                    </a:cubicBezTo>
                    <a:cubicBezTo>
                      <a:pt x="14550" y="8718"/>
                      <a:pt x="14541" y="8746"/>
                      <a:pt x="14587" y="8818"/>
                    </a:cubicBezTo>
                    <a:cubicBezTo>
                      <a:pt x="14762" y="9093"/>
                      <a:pt x="15214" y="9194"/>
                      <a:pt x="15214" y="9419"/>
                    </a:cubicBezTo>
                    <a:cubicBezTo>
                      <a:pt x="15214" y="9620"/>
                      <a:pt x="15038" y="10472"/>
                      <a:pt x="15289" y="10622"/>
                    </a:cubicBezTo>
                    <a:cubicBezTo>
                      <a:pt x="15316" y="10638"/>
                      <a:pt x="15340" y="10645"/>
                      <a:pt x="15362" y="10645"/>
                    </a:cubicBezTo>
                    <a:cubicBezTo>
                      <a:pt x="15546" y="10645"/>
                      <a:pt x="15575" y="10141"/>
                      <a:pt x="15665" y="10096"/>
                    </a:cubicBezTo>
                    <a:cubicBezTo>
                      <a:pt x="15666" y="10096"/>
                      <a:pt x="15668" y="10095"/>
                      <a:pt x="15670" y="10095"/>
                    </a:cubicBezTo>
                    <a:cubicBezTo>
                      <a:pt x="15750" y="10095"/>
                      <a:pt x="15709" y="10639"/>
                      <a:pt x="15858" y="10639"/>
                    </a:cubicBezTo>
                    <a:cubicBezTo>
                      <a:pt x="15880" y="10639"/>
                      <a:pt x="15908" y="10627"/>
                      <a:pt x="15940" y="10597"/>
                    </a:cubicBezTo>
                    <a:cubicBezTo>
                      <a:pt x="16191" y="10347"/>
                      <a:pt x="16291" y="9645"/>
                      <a:pt x="16316" y="9369"/>
                    </a:cubicBezTo>
                    <a:cubicBezTo>
                      <a:pt x="16354" y="9160"/>
                      <a:pt x="16262" y="9066"/>
                      <a:pt x="16293" y="9066"/>
                    </a:cubicBezTo>
                    <a:cubicBezTo>
                      <a:pt x="16302" y="9066"/>
                      <a:pt x="16324" y="9075"/>
                      <a:pt x="16366" y="9093"/>
                    </a:cubicBezTo>
                    <a:cubicBezTo>
                      <a:pt x="16542" y="9169"/>
                      <a:pt x="16366" y="9870"/>
                      <a:pt x="16667" y="9870"/>
                    </a:cubicBezTo>
                    <a:cubicBezTo>
                      <a:pt x="16993" y="9870"/>
                      <a:pt x="17670" y="9745"/>
                      <a:pt x="17394" y="9369"/>
                    </a:cubicBezTo>
                    <a:cubicBezTo>
                      <a:pt x="17118" y="8993"/>
                      <a:pt x="16993" y="8367"/>
                      <a:pt x="17093" y="8291"/>
                    </a:cubicBezTo>
                    <a:cubicBezTo>
                      <a:pt x="17194" y="8216"/>
                      <a:pt x="17369" y="8116"/>
                      <a:pt x="17369" y="7915"/>
                    </a:cubicBezTo>
                    <a:cubicBezTo>
                      <a:pt x="17369" y="7715"/>
                      <a:pt x="17720" y="6738"/>
                      <a:pt x="17219" y="6587"/>
                    </a:cubicBezTo>
                    <a:cubicBezTo>
                      <a:pt x="17128" y="6563"/>
                      <a:pt x="17044" y="6555"/>
                      <a:pt x="16970" y="6555"/>
                    </a:cubicBezTo>
                    <a:cubicBezTo>
                      <a:pt x="16797" y="6555"/>
                      <a:pt x="16678" y="6601"/>
                      <a:pt x="16643" y="6601"/>
                    </a:cubicBezTo>
                    <a:cubicBezTo>
                      <a:pt x="16615" y="6601"/>
                      <a:pt x="16643" y="6571"/>
                      <a:pt x="16742" y="6462"/>
                    </a:cubicBezTo>
                    <a:cubicBezTo>
                      <a:pt x="17018" y="6136"/>
                      <a:pt x="17118" y="5735"/>
                      <a:pt x="17118" y="5735"/>
                    </a:cubicBezTo>
                    <a:cubicBezTo>
                      <a:pt x="17118" y="5735"/>
                      <a:pt x="17050" y="5726"/>
                      <a:pt x="16943" y="5726"/>
                    </a:cubicBezTo>
                    <a:cubicBezTo>
                      <a:pt x="16704" y="5726"/>
                      <a:pt x="16276" y="5774"/>
                      <a:pt x="16016" y="6086"/>
                    </a:cubicBezTo>
                    <a:cubicBezTo>
                      <a:pt x="15640" y="6537"/>
                      <a:pt x="15740" y="6662"/>
                      <a:pt x="15640" y="6738"/>
                    </a:cubicBezTo>
                    <a:cubicBezTo>
                      <a:pt x="15555" y="6801"/>
                      <a:pt x="15021" y="7152"/>
                      <a:pt x="14783" y="7152"/>
                    </a:cubicBezTo>
                    <a:cubicBezTo>
                      <a:pt x="14740" y="7152"/>
                      <a:pt x="14707" y="7140"/>
                      <a:pt x="14687" y="7113"/>
                    </a:cubicBezTo>
                    <a:cubicBezTo>
                      <a:pt x="14587" y="6938"/>
                      <a:pt x="15289" y="6562"/>
                      <a:pt x="15364" y="6462"/>
                    </a:cubicBezTo>
                    <a:cubicBezTo>
                      <a:pt x="15412" y="6365"/>
                      <a:pt x="15716" y="5548"/>
                      <a:pt x="15828" y="5465"/>
                    </a:cubicBezTo>
                    <a:lnTo>
                      <a:pt x="15828" y="5465"/>
                    </a:lnTo>
                    <a:cubicBezTo>
                      <a:pt x="15681" y="5540"/>
                      <a:pt x="14655" y="6066"/>
                      <a:pt x="14387" y="6311"/>
                    </a:cubicBezTo>
                    <a:cubicBezTo>
                      <a:pt x="14147" y="6514"/>
                      <a:pt x="13771" y="6636"/>
                      <a:pt x="13620" y="6636"/>
                    </a:cubicBezTo>
                    <a:cubicBezTo>
                      <a:pt x="13565" y="6636"/>
                      <a:pt x="13540" y="6620"/>
                      <a:pt x="13559" y="6587"/>
                    </a:cubicBezTo>
                    <a:cubicBezTo>
                      <a:pt x="13610" y="6487"/>
                      <a:pt x="15364" y="5760"/>
                      <a:pt x="14938" y="5635"/>
                    </a:cubicBezTo>
                    <a:cubicBezTo>
                      <a:pt x="14891" y="5618"/>
                      <a:pt x="14840" y="5611"/>
                      <a:pt x="14787" y="5611"/>
                    </a:cubicBezTo>
                    <a:cubicBezTo>
                      <a:pt x="14444" y="5611"/>
                      <a:pt x="13989" y="5906"/>
                      <a:pt x="13748" y="5906"/>
                    </a:cubicBezTo>
                    <a:cubicBezTo>
                      <a:pt x="13686" y="5906"/>
                      <a:pt x="13637" y="5886"/>
                      <a:pt x="13610" y="5835"/>
                    </a:cubicBezTo>
                    <a:cubicBezTo>
                      <a:pt x="13484" y="5560"/>
                      <a:pt x="13860" y="5735"/>
                      <a:pt x="13735" y="5459"/>
                    </a:cubicBezTo>
                    <a:cubicBezTo>
                      <a:pt x="13686" y="5370"/>
                      <a:pt x="13603" y="5352"/>
                      <a:pt x="13516" y="5352"/>
                    </a:cubicBezTo>
                    <a:cubicBezTo>
                      <a:pt x="13457" y="5352"/>
                      <a:pt x="13396" y="5360"/>
                      <a:pt x="13344" y="5360"/>
                    </a:cubicBezTo>
                    <a:cubicBezTo>
                      <a:pt x="13236" y="5360"/>
                      <a:pt x="13163" y="5325"/>
                      <a:pt x="13209" y="5108"/>
                    </a:cubicBezTo>
                    <a:cubicBezTo>
                      <a:pt x="13309" y="4632"/>
                      <a:pt x="13108" y="4507"/>
                      <a:pt x="13409" y="4482"/>
                    </a:cubicBezTo>
                    <a:cubicBezTo>
                      <a:pt x="13735" y="4457"/>
                      <a:pt x="13760" y="4181"/>
                      <a:pt x="14011" y="3755"/>
                    </a:cubicBezTo>
                    <a:cubicBezTo>
                      <a:pt x="14236" y="3329"/>
                      <a:pt x="14286" y="2226"/>
                      <a:pt x="14562" y="2201"/>
                    </a:cubicBezTo>
                    <a:cubicBezTo>
                      <a:pt x="14838" y="2151"/>
                      <a:pt x="16742" y="1199"/>
                      <a:pt x="16918" y="773"/>
                    </a:cubicBezTo>
                    <a:cubicBezTo>
                      <a:pt x="17066" y="412"/>
                      <a:pt x="17538" y="87"/>
                      <a:pt x="17254" y="87"/>
                    </a:cubicBezTo>
                    <a:cubicBezTo>
                      <a:pt x="17202" y="87"/>
                      <a:pt x="17126" y="98"/>
                      <a:pt x="17018" y="121"/>
                    </a:cubicBezTo>
                    <a:cubicBezTo>
                      <a:pt x="16470" y="219"/>
                      <a:pt x="15968" y="393"/>
                      <a:pt x="15834" y="393"/>
                    </a:cubicBezTo>
                    <a:cubicBezTo>
                      <a:pt x="15796" y="393"/>
                      <a:pt x="15788" y="379"/>
                      <a:pt x="15815" y="347"/>
                    </a:cubicBezTo>
                    <a:cubicBezTo>
                      <a:pt x="15893" y="249"/>
                      <a:pt x="15865" y="0"/>
                      <a:pt x="1557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110"/>
              <p:cNvSpPr/>
              <p:nvPr/>
            </p:nvSpPr>
            <p:spPr>
              <a:xfrm>
                <a:off x="4210250" y="2395975"/>
                <a:ext cx="48975" cy="44175"/>
              </a:xfrm>
              <a:custGeom>
                <a:avLst/>
                <a:gdLst/>
                <a:ahLst/>
                <a:cxnLst/>
                <a:rect l="l" t="t" r="r" b="b"/>
                <a:pathLst>
                  <a:path w="1959" h="1767" extrusionOk="0">
                    <a:moveTo>
                      <a:pt x="557" y="1"/>
                    </a:moveTo>
                    <a:cubicBezTo>
                      <a:pt x="552" y="1"/>
                      <a:pt x="548" y="1"/>
                      <a:pt x="544" y="2"/>
                    </a:cubicBezTo>
                    <a:cubicBezTo>
                      <a:pt x="318" y="52"/>
                      <a:pt x="644" y="378"/>
                      <a:pt x="744" y="729"/>
                    </a:cubicBezTo>
                    <a:cubicBezTo>
                      <a:pt x="764" y="801"/>
                      <a:pt x="745" y="829"/>
                      <a:pt x="703" y="829"/>
                    </a:cubicBezTo>
                    <a:cubicBezTo>
                      <a:pt x="563" y="829"/>
                      <a:pt x="168" y="526"/>
                      <a:pt x="46" y="526"/>
                    </a:cubicBezTo>
                    <a:cubicBezTo>
                      <a:pt x="13" y="526"/>
                      <a:pt x="0" y="548"/>
                      <a:pt x="18" y="604"/>
                    </a:cubicBezTo>
                    <a:cubicBezTo>
                      <a:pt x="103" y="903"/>
                      <a:pt x="1500" y="1767"/>
                      <a:pt x="1864" y="1767"/>
                    </a:cubicBezTo>
                    <a:cubicBezTo>
                      <a:pt x="1927" y="1767"/>
                      <a:pt x="1959" y="1741"/>
                      <a:pt x="1947" y="1681"/>
                    </a:cubicBezTo>
                    <a:cubicBezTo>
                      <a:pt x="1874" y="1239"/>
                      <a:pt x="787" y="1"/>
                      <a:pt x="557"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110"/>
              <p:cNvSpPr/>
              <p:nvPr/>
            </p:nvSpPr>
            <p:spPr>
              <a:xfrm>
                <a:off x="4158675" y="2309450"/>
                <a:ext cx="66975" cy="79575"/>
              </a:xfrm>
              <a:custGeom>
                <a:avLst/>
                <a:gdLst/>
                <a:ahLst/>
                <a:cxnLst/>
                <a:rect l="l" t="t" r="r" b="b"/>
                <a:pathLst>
                  <a:path w="2679" h="3183" extrusionOk="0">
                    <a:moveTo>
                      <a:pt x="242" y="0"/>
                    </a:moveTo>
                    <a:cubicBezTo>
                      <a:pt x="228" y="0"/>
                      <a:pt x="215" y="2"/>
                      <a:pt x="201" y="5"/>
                    </a:cubicBezTo>
                    <a:cubicBezTo>
                      <a:pt x="0" y="55"/>
                      <a:pt x="452" y="381"/>
                      <a:pt x="627" y="606"/>
                    </a:cubicBezTo>
                    <a:cubicBezTo>
                      <a:pt x="802" y="832"/>
                      <a:pt x="1479" y="2010"/>
                      <a:pt x="1379" y="2436"/>
                    </a:cubicBezTo>
                    <a:cubicBezTo>
                      <a:pt x="1279" y="2837"/>
                      <a:pt x="1905" y="2962"/>
                      <a:pt x="2206" y="3087"/>
                    </a:cubicBezTo>
                    <a:cubicBezTo>
                      <a:pt x="2367" y="3155"/>
                      <a:pt x="2467" y="3182"/>
                      <a:pt x="2524" y="3182"/>
                    </a:cubicBezTo>
                    <a:cubicBezTo>
                      <a:pt x="2678" y="3182"/>
                      <a:pt x="2510" y="2977"/>
                      <a:pt x="2381" y="2812"/>
                    </a:cubicBezTo>
                    <a:cubicBezTo>
                      <a:pt x="2231" y="2611"/>
                      <a:pt x="1429" y="1157"/>
                      <a:pt x="1078" y="731"/>
                    </a:cubicBezTo>
                    <a:cubicBezTo>
                      <a:pt x="725" y="355"/>
                      <a:pt x="460" y="0"/>
                      <a:pt x="242"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110"/>
              <p:cNvSpPr/>
              <p:nvPr/>
            </p:nvSpPr>
            <p:spPr>
              <a:xfrm>
                <a:off x="4554375" y="1831975"/>
                <a:ext cx="150700" cy="224450"/>
              </a:xfrm>
              <a:custGeom>
                <a:avLst/>
                <a:gdLst/>
                <a:ahLst/>
                <a:cxnLst/>
                <a:rect l="l" t="t" r="r" b="b"/>
                <a:pathLst>
                  <a:path w="6028" h="8978" extrusionOk="0">
                    <a:moveTo>
                      <a:pt x="4010" y="1"/>
                    </a:moveTo>
                    <a:cubicBezTo>
                      <a:pt x="3805" y="1"/>
                      <a:pt x="3779" y="276"/>
                      <a:pt x="3396" y="357"/>
                    </a:cubicBezTo>
                    <a:cubicBezTo>
                      <a:pt x="2919" y="457"/>
                      <a:pt x="2443" y="432"/>
                      <a:pt x="1842" y="607"/>
                    </a:cubicBezTo>
                    <a:cubicBezTo>
                      <a:pt x="1240" y="783"/>
                      <a:pt x="914" y="1159"/>
                      <a:pt x="1040" y="1535"/>
                    </a:cubicBezTo>
                    <a:cubicBezTo>
                      <a:pt x="1140" y="1885"/>
                      <a:pt x="1340" y="2487"/>
                      <a:pt x="1040" y="3139"/>
                    </a:cubicBezTo>
                    <a:cubicBezTo>
                      <a:pt x="714" y="3790"/>
                      <a:pt x="1090" y="3890"/>
                      <a:pt x="914" y="4191"/>
                    </a:cubicBezTo>
                    <a:cubicBezTo>
                      <a:pt x="764" y="4517"/>
                      <a:pt x="789" y="4743"/>
                      <a:pt x="463" y="4918"/>
                    </a:cubicBezTo>
                    <a:cubicBezTo>
                      <a:pt x="137" y="5119"/>
                      <a:pt x="37" y="5820"/>
                      <a:pt x="12" y="7550"/>
                    </a:cubicBezTo>
                    <a:cubicBezTo>
                      <a:pt x="1" y="8331"/>
                      <a:pt x="64" y="8546"/>
                      <a:pt x="171" y="8546"/>
                    </a:cubicBezTo>
                    <a:cubicBezTo>
                      <a:pt x="302" y="8546"/>
                      <a:pt x="497" y="8226"/>
                      <a:pt x="701" y="8226"/>
                    </a:cubicBezTo>
                    <a:cubicBezTo>
                      <a:pt x="705" y="8226"/>
                      <a:pt x="710" y="8226"/>
                      <a:pt x="714" y="8226"/>
                    </a:cubicBezTo>
                    <a:cubicBezTo>
                      <a:pt x="1115" y="8251"/>
                      <a:pt x="889" y="8577"/>
                      <a:pt x="864" y="8853"/>
                    </a:cubicBezTo>
                    <a:cubicBezTo>
                      <a:pt x="864" y="8944"/>
                      <a:pt x="891" y="8977"/>
                      <a:pt x="932" y="8977"/>
                    </a:cubicBezTo>
                    <a:cubicBezTo>
                      <a:pt x="1016" y="8977"/>
                      <a:pt x="1156" y="8837"/>
                      <a:pt x="1240" y="8753"/>
                    </a:cubicBezTo>
                    <a:cubicBezTo>
                      <a:pt x="1391" y="8627"/>
                      <a:pt x="2142" y="7374"/>
                      <a:pt x="2418" y="6948"/>
                    </a:cubicBezTo>
                    <a:cubicBezTo>
                      <a:pt x="2543" y="6748"/>
                      <a:pt x="2606" y="6729"/>
                      <a:pt x="2678" y="6729"/>
                    </a:cubicBezTo>
                    <a:cubicBezTo>
                      <a:pt x="2695" y="6729"/>
                      <a:pt x="2712" y="6730"/>
                      <a:pt x="2730" y="6730"/>
                    </a:cubicBezTo>
                    <a:cubicBezTo>
                      <a:pt x="2792" y="6730"/>
                      <a:pt x="2869" y="6719"/>
                      <a:pt x="2995" y="6622"/>
                    </a:cubicBezTo>
                    <a:cubicBezTo>
                      <a:pt x="3320" y="6372"/>
                      <a:pt x="3797" y="5946"/>
                      <a:pt x="3972" y="5570"/>
                    </a:cubicBezTo>
                    <a:cubicBezTo>
                      <a:pt x="4031" y="5451"/>
                      <a:pt x="4165" y="5416"/>
                      <a:pt x="4336" y="5416"/>
                    </a:cubicBezTo>
                    <a:cubicBezTo>
                      <a:pt x="4594" y="5416"/>
                      <a:pt x="4937" y="5496"/>
                      <a:pt x="5240" y="5496"/>
                    </a:cubicBezTo>
                    <a:cubicBezTo>
                      <a:pt x="5332" y="5496"/>
                      <a:pt x="5420" y="5489"/>
                      <a:pt x="5501" y="5469"/>
                    </a:cubicBezTo>
                    <a:cubicBezTo>
                      <a:pt x="6027" y="5344"/>
                      <a:pt x="6027" y="4893"/>
                      <a:pt x="5902" y="4442"/>
                    </a:cubicBezTo>
                    <a:cubicBezTo>
                      <a:pt x="5752" y="3966"/>
                      <a:pt x="5300" y="3815"/>
                      <a:pt x="5351" y="3464"/>
                    </a:cubicBezTo>
                    <a:cubicBezTo>
                      <a:pt x="5368" y="3353"/>
                      <a:pt x="5446" y="3333"/>
                      <a:pt x="5539" y="3333"/>
                    </a:cubicBezTo>
                    <a:cubicBezTo>
                      <a:pt x="5594" y="3333"/>
                      <a:pt x="5655" y="3340"/>
                      <a:pt x="5711" y="3340"/>
                    </a:cubicBezTo>
                    <a:cubicBezTo>
                      <a:pt x="5835" y="3340"/>
                      <a:pt x="5936" y="3303"/>
                      <a:pt x="5902" y="3063"/>
                    </a:cubicBezTo>
                    <a:cubicBezTo>
                      <a:pt x="5827" y="2537"/>
                      <a:pt x="5927" y="2061"/>
                      <a:pt x="5601" y="1760"/>
                    </a:cubicBezTo>
                    <a:cubicBezTo>
                      <a:pt x="5300" y="1434"/>
                      <a:pt x="5476" y="1134"/>
                      <a:pt x="5576" y="883"/>
                    </a:cubicBezTo>
                    <a:cubicBezTo>
                      <a:pt x="5641" y="705"/>
                      <a:pt x="5601" y="569"/>
                      <a:pt x="5470" y="569"/>
                    </a:cubicBezTo>
                    <a:cubicBezTo>
                      <a:pt x="5399" y="569"/>
                      <a:pt x="5299" y="610"/>
                      <a:pt x="5175" y="708"/>
                    </a:cubicBezTo>
                    <a:cubicBezTo>
                      <a:pt x="5112" y="758"/>
                      <a:pt x="5055" y="779"/>
                      <a:pt x="5001" y="779"/>
                    </a:cubicBezTo>
                    <a:cubicBezTo>
                      <a:pt x="4733" y="779"/>
                      <a:pt x="4552" y="244"/>
                      <a:pt x="4198" y="56"/>
                    </a:cubicBezTo>
                    <a:cubicBezTo>
                      <a:pt x="4119" y="17"/>
                      <a:pt x="4059" y="1"/>
                      <a:pt x="4010"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110"/>
              <p:cNvSpPr/>
              <p:nvPr/>
            </p:nvSpPr>
            <p:spPr>
              <a:xfrm>
                <a:off x="4428725" y="1795525"/>
                <a:ext cx="69625" cy="62950"/>
              </a:xfrm>
              <a:custGeom>
                <a:avLst/>
                <a:gdLst/>
                <a:ahLst/>
                <a:cxnLst/>
                <a:rect l="l" t="t" r="r" b="b"/>
                <a:pathLst>
                  <a:path w="2785" h="2518" extrusionOk="0">
                    <a:moveTo>
                      <a:pt x="2683" y="0"/>
                    </a:moveTo>
                    <a:cubicBezTo>
                      <a:pt x="2516" y="0"/>
                      <a:pt x="2131" y="311"/>
                      <a:pt x="2131" y="311"/>
                    </a:cubicBezTo>
                    <a:cubicBezTo>
                      <a:pt x="2131" y="311"/>
                      <a:pt x="1705" y="461"/>
                      <a:pt x="1479" y="862"/>
                    </a:cubicBezTo>
                    <a:cubicBezTo>
                      <a:pt x="1396" y="1019"/>
                      <a:pt x="1343" y="1064"/>
                      <a:pt x="1279" y="1064"/>
                    </a:cubicBezTo>
                    <a:cubicBezTo>
                      <a:pt x="1194" y="1064"/>
                      <a:pt x="1088" y="987"/>
                      <a:pt x="865" y="987"/>
                    </a:cubicBezTo>
                    <a:cubicBezTo>
                      <a:pt x="797" y="987"/>
                      <a:pt x="719" y="994"/>
                      <a:pt x="627" y="1013"/>
                    </a:cubicBezTo>
                    <a:cubicBezTo>
                      <a:pt x="1" y="1113"/>
                      <a:pt x="452" y="1564"/>
                      <a:pt x="351" y="1990"/>
                    </a:cubicBezTo>
                    <a:cubicBezTo>
                      <a:pt x="280" y="2292"/>
                      <a:pt x="536" y="2518"/>
                      <a:pt x="762" y="2518"/>
                    </a:cubicBezTo>
                    <a:cubicBezTo>
                      <a:pt x="856" y="2518"/>
                      <a:pt x="944" y="2479"/>
                      <a:pt x="1003" y="2391"/>
                    </a:cubicBezTo>
                    <a:cubicBezTo>
                      <a:pt x="1254" y="2015"/>
                      <a:pt x="2532" y="762"/>
                      <a:pt x="2732" y="211"/>
                    </a:cubicBezTo>
                    <a:cubicBezTo>
                      <a:pt x="2784" y="55"/>
                      <a:pt x="2753" y="0"/>
                      <a:pt x="2683"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110"/>
              <p:cNvSpPr/>
              <p:nvPr/>
            </p:nvSpPr>
            <p:spPr>
              <a:xfrm>
                <a:off x="4526475" y="1814025"/>
                <a:ext cx="94625" cy="39675"/>
              </a:xfrm>
              <a:custGeom>
                <a:avLst/>
                <a:gdLst/>
                <a:ahLst/>
                <a:cxnLst/>
                <a:rect l="l" t="t" r="r" b="b"/>
                <a:pathLst>
                  <a:path w="3785" h="1587" extrusionOk="0">
                    <a:moveTo>
                      <a:pt x="3148" y="0"/>
                    </a:moveTo>
                    <a:cubicBezTo>
                      <a:pt x="2617" y="0"/>
                      <a:pt x="1609" y="797"/>
                      <a:pt x="852" y="1050"/>
                    </a:cubicBezTo>
                    <a:cubicBezTo>
                      <a:pt x="0" y="1300"/>
                      <a:pt x="552" y="1526"/>
                      <a:pt x="852" y="1576"/>
                    </a:cubicBezTo>
                    <a:cubicBezTo>
                      <a:pt x="899" y="1583"/>
                      <a:pt x="950" y="1587"/>
                      <a:pt x="1004" y="1587"/>
                    </a:cubicBezTo>
                    <a:cubicBezTo>
                      <a:pt x="1849" y="1587"/>
                      <a:pt x="3509" y="724"/>
                      <a:pt x="3509" y="724"/>
                    </a:cubicBezTo>
                    <a:cubicBezTo>
                      <a:pt x="3509" y="724"/>
                      <a:pt x="3785" y="222"/>
                      <a:pt x="3284" y="22"/>
                    </a:cubicBezTo>
                    <a:cubicBezTo>
                      <a:pt x="3243" y="7"/>
                      <a:pt x="3198" y="0"/>
                      <a:pt x="314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110"/>
              <p:cNvSpPr/>
              <p:nvPr/>
            </p:nvSpPr>
            <p:spPr>
              <a:xfrm>
                <a:off x="4694725" y="1985700"/>
                <a:ext cx="51700" cy="35925"/>
              </a:xfrm>
              <a:custGeom>
                <a:avLst/>
                <a:gdLst/>
                <a:ahLst/>
                <a:cxnLst/>
                <a:rect l="l" t="t" r="r" b="b"/>
                <a:pathLst>
                  <a:path w="2068" h="1437" extrusionOk="0">
                    <a:moveTo>
                      <a:pt x="1268" y="0"/>
                    </a:moveTo>
                    <a:cubicBezTo>
                      <a:pt x="984" y="0"/>
                      <a:pt x="730" y="211"/>
                      <a:pt x="470" y="211"/>
                    </a:cubicBezTo>
                    <a:cubicBezTo>
                      <a:pt x="435" y="211"/>
                      <a:pt x="399" y="207"/>
                      <a:pt x="363" y="198"/>
                    </a:cubicBezTo>
                    <a:cubicBezTo>
                      <a:pt x="348" y="193"/>
                      <a:pt x="334" y="191"/>
                      <a:pt x="320" y="191"/>
                    </a:cubicBezTo>
                    <a:cubicBezTo>
                      <a:pt x="0" y="191"/>
                      <a:pt x="232" y="1437"/>
                      <a:pt x="952" y="1437"/>
                    </a:cubicBezTo>
                    <a:cubicBezTo>
                      <a:pt x="1041" y="1437"/>
                      <a:pt x="1137" y="1418"/>
                      <a:pt x="1240" y="1376"/>
                    </a:cubicBezTo>
                    <a:cubicBezTo>
                      <a:pt x="1867" y="1125"/>
                      <a:pt x="2067" y="498"/>
                      <a:pt x="1616" y="122"/>
                    </a:cubicBezTo>
                    <a:cubicBezTo>
                      <a:pt x="1494" y="33"/>
                      <a:pt x="1379" y="0"/>
                      <a:pt x="126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110"/>
              <p:cNvSpPr/>
              <p:nvPr/>
            </p:nvSpPr>
            <p:spPr>
              <a:xfrm>
                <a:off x="4750775" y="1828625"/>
                <a:ext cx="35425" cy="37475"/>
              </a:xfrm>
              <a:custGeom>
                <a:avLst/>
                <a:gdLst/>
                <a:ahLst/>
                <a:cxnLst/>
                <a:rect l="l" t="t" r="r" b="b"/>
                <a:pathLst>
                  <a:path w="1417" h="1499" extrusionOk="0">
                    <a:moveTo>
                      <a:pt x="184" y="0"/>
                    </a:moveTo>
                    <a:cubicBezTo>
                      <a:pt x="4" y="0"/>
                      <a:pt x="133" y="559"/>
                      <a:pt x="76" y="691"/>
                    </a:cubicBezTo>
                    <a:cubicBezTo>
                      <a:pt x="1" y="867"/>
                      <a:pt x="352" y="1117"/>
                      <a:pt x="1304" y="1493"/>
                    </a:cubicBezTo>
                    <a:cubicBezTo>
                      <a:pt x="1311" y="1497"/>
                      <a:pt x="1317" y="1498"/>
                      <a:pt x="1322" y="1498"/>
                    </a:cubicBezTo>
                    <a:cubicBezTo>
                      <a:pt x="1417" y="1498"/>
                      <a:pt x="1026" y="788"/>
                      <a:pt x="477" y="215"/>
                    </a:cubicBezTo>
                    <a:cubicBezTo>
                      <a:pt x="335" y="60"/>
                      <a:pt x="243" y="0"/>
                      <a:pt x="184"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110"/>
              <p:cNvSpPr/>
              <p:nvPr/>
            </p:nvSpPr>
            <p:spPr>
              <a:xfrm>
                <a:off x="4490125" y="1653125"/>
                <a:ext cx="778225" cy="1085675"/>
              </a:xfrm>
              <a:custGeom>
                <a:avLst/>
                <a:gdLst/>
                <a:ahLst/>
                <a:cxnLst/>
                <a:rect l="l" t="t" r="r" b="b"/>
                <a:pathLst>
                  <a:path w="31129" h="43427" extrusionOk="0">
                    <a:moveTo>
                      <a:pt x="24530" y="13022"/>
                    </a:moveTo>
                    <a:cubicBezTo>
                      <a:pt x="24545" y="13022"/>
                      <a:pt x="24564" y="13031"/>
                      <a:pt x="24587" y="13050"/>
                    </a:cubicBezTo>
                    <a:cubicBezTo>
                      <a:pt x="24863" y="13250"/>
                      <a:pt x="25089" y="14027"/>
                      <a:pt x="25164" y="14027"/>
                    </a:cubicBezTo>
                    <a:cubicBezTo>
                      <a:pt x="25228" y="14027"/>
                      <a:pt x="25624" y="14248"/>
                      <a:pt x="25704" y="14248"/>
                    </a:cubicBezTo>
                    <a:cubicBezTo>
                      <a:pt x="25718" y="14248"/>
                      <a:pt x="25722" y="14242"/>
                      <a:pt x="25715" y="14227"/>
                    </a:cubicBezTo>
                    <a:cubicBezTo>
                      <a:pt x="25698" y="14143"/>
                      <a:pt x="25862" y="14014"/>
                      <a:pt x="26010" y="14014"/>
                    </a:cubicBezTo>
                    <a:cubicBezTo>
                      <a:pt x="26082" y="14014"/>
                      <a:pt x="26150" y="14045"/>
                      <a:pt x="26191" y="14127"/>
                    </a:cubicBezTo>
                    <a:cubicBezTo>
                      <a:pt x="26292" y="14403"/>
                      <a:pt x="26241" y="14603"/>
                      <a:pt x="26342" y="14754"/>
                    </a:cubicBezTo>
                    <a:cubicBezTo>
                      <a:pt x="26442" y="14904"/>
                      <a:pt x="26993" y="15330"/>
                      <a:pt x="27144" y="15506"/>
                    </a:cubicBezTo>
                    <a:cubicBezTo>
                      <a:pt x="27294" y="15681"/>
                      <a:pt x="27319" y="16258"/>
                      <a:pt x="26968" y="16258"/>
                    </a:cubicBezTo>
                    <a:cubicBezTo>
                      <a:pt x="26542" y="16258"/>
                      <a:pt x="26517" y="15506"/>
                      <a:pt x="25966" y="15380"/>
                    </a:cubicBezTo>
                    <a:cubicBezTo>
                      <a:pt x="25414" y="15255"/>
                      <a:pt x="24888" y="15230"/>
                      <a:pt x="24738" y="14503"/>
                    </a:cubicBezTo>
                    <a:cubicBezTo>
                      <a:pt x="24624" y="13845"/>
                      <a:pt x="24387" y="13022"/>
                      <a:pt x="24530" y="13022"/>
                    </a:cubicBezTo>
                    <a:close/>
                    <a:moveTo>
                      <a:pt x="23622" y="15509"/>
                    </a:moveTo>
                    <a:cubicBezTo>
                      <a:pt x="23636" y="15509"/>
                      <a:pt x="23664" y="15539"/>
                      <a:pt x="23710" y="15606"/>
                    </a:cubicBezTo>
                    <a:cubicBezTo>
                      <a:pt x="23911" y="15907"/>
                      <a:pt x="23660" y="16358"/>
                      <a:pt x="24312" y="16358"/>
                    </a:cubicBezTo>
                    <a:cubicBezTo>
                      <a:pt x="24622" y="16358"/>
                      <a:pt x="24870" y="16301"/>
                      <a:pt x="25052" y="16301"/>
                    </a:cubicBezTo>
                    <a:cubicBezTo>
                      <a:pt x="25253" y="16301"/>
                      <a:pt x="25375" y="16370"/>
                      <a:pt x="25414" y="16659"/>
                    </a:cubicBezTo>
                    <a:cubicBezTo>
                      <a:pt x="25515" y="17210"/>
                      <a:pt x="25414" y="17811"/>
                      <a:pt x="24863" y="17962"/>
                    </a:cubicBezTo>
                    <a:cubicBezTo>
                      <a:pt x="24287" y="18112"/>
                      <a:pt x="24713" y="18939"/>
                      <a:pt x="24512" y="19065"/>
                    </a:cubicBezTo>
                    <a:cubicBezTo>
                      <a:pt x="24365" y="19150"/>
                      <a:pt x="24135" y="19272"/>
                      <a:pt x="23920" y="19272"/>
                    </a:cubicBezTo>
                    <a:cubicBezTo>
                      <a:pt x="23695" y="19272"/>
                      <a:pt x="23486" y="19138"/>
                      <a:pt x="23409" y="18689"/>
                    </a:cubicBezTo>
                    <a:cubicBezTo>
                      <a:pt x="23297" y="17900"/>
                      <a:pt x="22698" y="16686"/>
                      <a:pt x="22961" y="16686"/>
                    </a:cubicBezTo>
                    <a:cubicBezTo>
                      <a:pt x="22990" y="16686"/>
                      <a:pt x="23030" y="16701"/>
                      <a:pt x="23083" y="16734"/>
                    </a:cubicBezTo>
                    <a:cubicBezTo>
                      <a:pt x="23473" y="16993"/>
                      <a:pt x="23492" y="17418"/>
                      <a:pt x="23577" y="17418"/>
                    </a:cubicBezTo>
                    <a:cubicBezTo>
                      <a:pt x="23607" y="17418"/>
                      <a:pt x="23645" y="17365"/>
                      <a:pt x="23710" y="17235"/>
                    </a:cubicBezTo>
                    <a:cubicBezTo>
                      <a:pt x="23936" y="16734"/>
                      <a:pt x="24312" y="16533"/>
                      <a:pt x="24036" y="16508"/>
                    </a:cubicBezTo>
                    <a:cubicBezTo>
                      <a:pt x="24030" y="16508"/>
                      <a:pt x="24024" y="16507"/>
                      <a:pt x="24018" y="16507"/>
                    </a:cubicBezTo>
                    <a:cubicBezTo>
                      <a:pt x="23871" y="16507"/>
                      <a:pt x="23788" y="16686"/>
                      <a:pt x="23746" y="16686"/>
                    </a:cubicBezTo>
                    <a:cubicBezTo>
                      <a:pt x="23720" y="16686"/>
                      <a:pt x="23710" y="16620"/>
                      <a:pt x="23710" y="16408"/>
                    </a:cubicBezTo>
                    <a:cubicBezTo>
                      <a:pt x="23710" y="15950"/>
                      <a:pt x="23568" y="15509"/>
                      <a:pt x="23622" y="15509"/>
                    </a:cubicBezTo>
                    <a:close/>
                    <a:moveTo>
                      <a:pt x="7132" y="1"/>
                    </a:moveTo>
                    <a:cubicBezTo>
                      <a:pt x="4417" y="1"/>
                      <a:pt x="3635" y="1095"/>
                      <a:pt x="3635" y="1095"/>
                    </a:cubicBezTo>
                    <a:cubicBezTo>
                      <a:pt x="3484" y="1320"/>
                      <a:pt x="2106" y="1696"/>
                      <a:pt x="2006" y="1997"/>
                    </a:cubicBezTo>
                    <a:cubicBezTo>
                      <a:pt x="1905" y="2273"/>
                      <a:pt x="1805" y="2222"/>
                      <a:pt x="1379" y="2273"/>
                    </a:cubicBezTo>
                    <a:cubicBezTo>
                      <a:pt x="978" y="2323"/>
                      <a:pt x="1" y="2473"/>
                      <a:pt x="778" y="2548"/>
                    </a:cubicBezTo>
                    <a:cubicBezTo>
                      <a:pt x="808" y="2550"/>
                      <a:pt x="842" y="2551"/>
                      <a:pt x="877" y="2551"/>
                    </a:cubicBezTo>
                    <a:cubicBezTo>
                      <a:pt x="1768" y="2551"/>
                      <a:pt x="4104" y="1968"/>
                      <a:pt x="5189" y="1871"/>
                    </a:cubicBezTo>
                    <a:cubicBezTo>
                      <a:pt x="5426" y="1845"/>
                      <a:pt x="5635" y="1834"/>
                      <a:pt x="5824" y="1834"/>
                    </a:cubicBezTo>
                    <a:cubicBezTo>
                      <a:pt x="6537" y="1834"/>
                      <a:pt x="6970" y="1988"/>
                      <a:pt x="7545" y="2047"/>
                    </a:cubicBezTo>
                    <a:cubicBezTo>
                      <a:pt x="8271" y="2122"/>
                      <a:pt x="10051" y="2147"/>
                      <a:pt x="10051" y="2147"/>
                    </a:cubicBezTo>
                    <a:cubicBezTo>
                      <a:pt x="10051" y="2147"/>
                      <a:pt x="9804" y="2730"/>
                      <a:pt x="10371" y="2730"/>
                    </a:cubicBezTo>
                    <a:cubicBezTo>
                      <a:pt x="10403" y="2730"/>
                      <a:pt x="10439" y="2728"/>
                      <a:pt x="10477" y="2724"/>
                    </a:cubicBezTo>
                    <a:cubicBezTo>
                      <a:pt x="10548" y="2719"/>
                      <a:pt x="10613" y="2716"/>
                      <a:pt x="10674" y="2716"/>
                    </a:cubicBezTo>
                    <a:cubicBezTo>
                      <a:pt x="11238" y="2716"/>
                      <a:pt x="11401" y="2911"/>
                      <a:pt x="11605" y="3024"/>
                    </a:cubicBezTo>
                    <a:cubicBezTo>
                      <a:pt x="11855" y="3150"/>
                      <a:pt x="11304" y="3275"/>
                      <a:pt x="11404" y="3400"/>
                    </a:cubicBezTo>
                    <a:cubicBezTo>
                      <a:pt x="11504" y="3526"/>
                      <a:pt x="12181" y="3551"/>
                      <a:pt x="13259" y="4252"/>
                    </a:cubicBezTo>
                    <a:cubicBezTo>
                      <a:pt x="13876" y="4664"/>
                      <a:pt x="14287" y="4731"/>
                      <a:pt x="14586" y="4731"/>
                    </a:cubicBezTo>
                    <a:cubicBezTo>
                      <a:pt x="14730" y="4731"/>
                      <a:pt x="14849" y="4715"/>
                      <a:pt x="14952" y="4715"/>
                    </a:cubicBezTo>
                    <a:cubicBezTo>
                      <a:pt x="15000" y="4715"/>
                      <a:pt x="15045" y="4719"/>
                      <a:pt x="15088" y="4729"/>
                    </a:cubicBezTo>
                    <a:cubicBezTo>
                      <a:pt x="15439" y="4804"/>
                      <a:pt x="14036" y="4804"/>
                      <a:pt x="14637" y="5280"/>
                    </a:cubicBezTo>
                    <a:cubicBezTo>
                      <a:pt x="15214" y="5731"/>
                      <a:pt x="16617" y="6057"/>
                      <a:pt x="16642" y="6433"/>
                    </a:cubicBezTo>
                    <a:cubicBezTo>
                      <a:pt x="16667" y="6834"/>
                      <a:pt x="16467" y="7460"/>
                      <a:pt x="16718" y="7761"/>
                    </a:cubicBezTo>
                    <a:cubicBezTo>
                      <a:pt x="16943" y="8087"/>
                      <a:pt x="17119" y="8513"/>
                      <a:pt x="17419" y="9090"/>
                    </a:cubicBezTo>
                    <a:cubicBezTo>
                      <a:pt x="17679" y="9633"/>
                      <a:pt x="18652" y="10199"/>
                      <a:pt x="18006" y="10199"/>
                    </a:cubicBezTo>
                    <a:cubicBezTo>
                      <a:pt x="17967" y="10199"/>
                      <a:pt x="17922" y="10197"/>
                      <a:pt x="17870" y="10192"/>
                    </a:cubicBezTo>
                    <a:cubicBezTo>
                      <a:pt x="16993" y="10117"/>
                      <a:pt x="16417" y="10067"/>
                      <a:pt x="16793" y="9867"/>
                    </a:cubicBezTo>
                    <a:cubicBezTo>
                      <a:pt x="17117" y="9704"/>
                      <a:pt x="17334" y="9179"/>
                      <a:pt x="16950" y="9179"/>
                    </a:cubicBezTo>
                    <a:cubicBezTo>
                      <a:pt x="16919" y="9179"/>
                      <a:pt x="16883" y="9182"/>
                      <a:pt x="16843" y="9190"/>
                    </a:cubicBezTo>
                    <a:cubicBezTo>
                      <a:pt x="16317" y="9290"/>
                      <a:pt x="14512" y="9315"/>
                      <a:pt x="14312" y="9516"/>
                    </a:cubicBezTo>
                    <a:cubicBezTo>
                      <a:pt x="14111" y="9691"/>
                      <a:pt x="14412" y="10142"/>
                      <a:pt x="14612" y="10994"/>
                    </a:cubicBezTo>
                    <a:cubicBezTo>
                      <a:pt x="14788" y="11846"/>
                      <a:pt x="14738" y="12122"/>
                      <a:pt x="14637" y="13125"/>
                    </a:cubicBezTo>
                    <a:cubicBezTo>
                      <a:pt x="14512" y="14127"/>
                      <a:pt x="14562" y="14077"/>
                      <a:pt x="14813" y="14754"/>
                    </a:cubicBezTo>
                    <a:cubicBezTo>
                      <a:pt x="15016" y="15281"/>
                      <a:pt x="15415" y="15644"/>
                      <a:pt x="15614" y="15644"/>
                    </a:cubicBezTo>
                    <a:cubicBezTo>
                      <a:pt x="15660" y="15644"/>
                      <a:pt x="15696" y="15624"/>
                      <a:pt x="15715" y="15581"/>
                    </a:cubicBezTo>
                    <a:cubicBezTo>
                      <a:pt x="15802" y="15364"/>
                      <a:pt x="15627" y="14700"/>
                      <a:pt x="15932" y="14700"/>
                    </a:cubicBezTo>
                    <a:cubicBezTo>
                      <a:pt x="15980" y="14700"/>
                      <a:pt x="16041" y="14716"/>
                      <a:pt x="16116" y="14754"/>
                    </a:cubicBezTo>
                    <a:cubicBezTo>
                      <a:pt x="16667" y="15029"/>
                      <a:pt x="17018" y="15681"/>
                      <a:pt x="17194" y="15831"/>
                    </a:cubicBezTo>
                    <a:cubicBezTo>
                      <a:pt x="17308" y="15917"/>
                      <a:pt x="17455" y="15995"/>
                      <a:pt x="17574" y="15995"/>
                    </a:cubicBezTo>
                    <a:cubicBezTo>
                      <a:pt x="17664" y="15995"/>
                      <a:pt x="17738" y="15950"/>
                      <a:pt x="17770" y="15831"/>
                    </a:cubicBezTo>
                    <a:cubicBezTo>
                      <a:pt x="17845" y="15556"/>
                      <a:pt x="17269" y="14453"/>
                      <a:pt x="17344" y="14253"/>
                    </a:cubicBezTo>
                    <a:cubicBezTo>
                      <a:pt x="17419" y="14027"/>
                      <a:pt x="17043" y="13726"/>
                      <a:pt x="17043" y="13726"/>
                    </a:cubicBezTo>
                    <a:cubicBezTo>
                      <a:pt x="17043" y="13726"/>
                      <a:pt x="16542" y="13375"/>
                      <a:pt x="16442" y="12949"/>
                    </a:cubicBezTo>
                    <a:cubicBezTo>
                      <a:pt x="16342" y="12498"/>
                      <a:pt x="16417" y="12573"/>
                      <a:pt x="16216" y="12147"/>
                    </a:cubicBezTo>
                    <a:cubicBezTo>
                      <a:pt x="16016" y="11696"/>
                      <a:pt x="15765" y="11195"/>
                      <a:pt x="15991" y="11195"/>
                    </a:cubicBezTo>
                    <a:cubicBezTo>
                      <a:pt x="16191" y="11195"/>
                      <a:pt x="16317" y="11320"/>
                      <a:pt x="16492" y="11947"/>
                    </a:cubicBezTo>
                    <a:cubicBezTo>
                      <a:pt x="16692" y="12573"/>
                      <a:pt x="16843" y="12674"/>
                      <a:pt x="16968" y="12824"/>
                    </a:cubicBezTo>
                    <a:cubicBezTo>
                      <a:pt x="17081" y="12937"/>
                      <a:pt x="17521" y="13132"/>
                      <a:pt x="17790" y="13132"/>
                    </a:cubicBezTo>
                    <a:cubicBezTo>
                      <a:pt x="17819" y="13132"/>
                      <a:pt x="17846" y="13130"/>
                      <a:pt x="17870" y="13125"/>
                    </a:cubicBezTo>
                    <a:cubicBezTo>
                      <a:pt x="18127" y="13078"/>
                      <a:pt x="18123" y="12488"/>
                      <a:pt x="18405" y="12488"/>
                    </a:cubicBezTo>
                    <a:cubicBezTo>
                      <a:pt x="18425" y="12488"/>
                      <a:pt x="18448" y="12491"/>
                      <a:pt x="18472" y="12498"/>
                    </a:cubicBezTo>
                    <a:cubicBezTo>
                      <a:pt x="18848" y="12598"/>
                      <a:pt x="18021" y="12974"/>
                      <a:pt x="18196" y="13300"/>
                    </a:cubicBezTo>
                    <a:cubicBezTo>
                      <a:pt x="18372" y="13651"/>
                      <a:pt x="19124" y="14002"/>
                      <a:pt x="19099" y="14177"/>
                    </a:cubicBezTo>
                    <a:cubicBezTo>
                      <a:pt x="19094" y="14203"/>
                      <a:pt x="19072" y="14212"/>
                      <a:pt x="19039" y="14212"/>
                    </a:cubicBezTo>
                    <a:cubicBezTo>
                      <a:pt x="18928" y="14212"/>
                      <a:pt x="18689" y="14103"/>
                      <a:pt x="18558" y="14103"/>
                    </a:cubicBezTo>
                    <a:cubicBezTo>
                      <a:pt x="18496" y="14103"/>
                      <a:pt x="18458" y="14128"/>
                      <a:pt x="18472" y="14202"/>
                    </a:cubicBezTo>
                    <a:cubicBezTo>
                      <a:pt x="18522" y="14453"/>
                      <a:pt x="18973" y="14979"/>
                      <a:pt x="19099" y="15155"/>
                    </a:cubicBezTo>
                    <a:cubicBezTo>
                      <a:pt x="19214" y="15317"/>
                      <a:pt x="19180" y="15843"/>
                      <a:pt x="18977" y="15843"/>
                    </a:cubicBezTo>
                    <a:cubicBezTo>
                      <a:pt x="18960" y="15843"/>
                      <a:pt x="18942" y="15839"/>
                      <a:pt x="18923" y="15831"/>
                    </a:cubicBezTo>
                    <a:cubicBezTo>
                      <a:pt x="18732" y="15762"/>
                      <a:pt x="18673" y="15462"/>
                      <a:pt x="18596" y="15462"/>
                    </a:cubicBezTo>
                    <a:cubicBezTo>
                      <a:pt x="18563" y="15462"/>
                      <a:pt x="18526" y="15520"/>
                      <a:pt x="18472" y="15681"/>
                    </a:cubicBezTo>
                    <a:cubicBezTo>
                      <a:pt x="18297" y="16182"/>
                      <a:pt x="18397" y="16408"/>
                      <a:pt x="18121" y="16533"/>
                    </a:cubicBezTo>
                    <a:cubicBezTo>
                      <a:pt x="17971" y="16596"/>
                      <a:pt x="17958" y="16596"/>
                      <a:pt x="17952" y="16596"/>
                    </a:cubicBezTo>
                    <a:cubicBezTo>
                      <a:pt x="17946" y="16596"/>
                      <a:pt x="17946" y="16596"/>
                      <a:pt x="17820" y="16659"/>
                    </a:cubicBezTo>
                    <a:cubicBezTo>
                      <a:pt x="17687" y="16733"/>
                      <a:pt x="17500" y="16825"/>
                      <a:pt x="17334" y="16825"/>
                    </a:cubicBezTo>
                    <a:cubicBezTo>
                      <a:pt x="17220" y="16825"/>
                      <a:pt x="17115" y="16781"/>
                      <a:pt x="17043" y="16659"/>
                    </a:cubicBezTo>
                    <a:cubicBezTo>
                      <a:pt x="16868" y="16383"/>
                      <a:pt x="17043" y="16258"/>
                      <a:pt x="16818" y="15982"/>
                    </a:cubicBezTo>
                    <a:cubicBezTo>
                      <a:pt x="16629" y="15794"/>
                      <a:pt x="16455" y="15492"/>
                      <a:pt x="16370" y="15492"/>
                    </a:cubicBezTo>
                    <a:cubicBezTo>
                      <a:pt x="16341" y="15492"/>
                      <a:pt x="16323" y="15525"/>
                      <a:pt x="16317" y="15606"/>
                    </a:cubicBezTo>
                    <a:cubicBezTo>
                      <a:pt x="16291" y="15907"/>
                      <a:pt x="16291" y="16032"/>
                      <a:pt x="16517" y="16358"/>
                    </a:cubicBezTo>
                    <a:cubicBezTo>
                      <a:pt x="16768" y="16659"/>
                      <a:pt x="17043" y="16834"/>
                      <a:pt x="16993" y="17110"/>
                    </a:cubicBezTo>
                    <a:cubicBezTo>
                      <a:pt x="16943" y="17360"/>
                      <a:pt x="16442" y="17385"/>
                      <a:pt x="16367" y="17962"/>
                    </a:cubicBezTo>
                    <a:cubicBezTo>
                      <a:pt x="16291" y="18538"/>
                      <a:pt x="16467" y="18513"/>
                      <a:pt x="16266" y="18789"/>
                    </a:cubicBezTo>
                    <a:cubicBezTo>
                      <a:pt x="16066" y="19090"/>
                      <a:pt x="16066" y="19090"/>
                      <a:pt x="16066" y="19340"/>
                    </a:cubicBezTo>
                    <a:cubicBezTo>
                      <a:pt x="16066" y="19591"/>
                      <a:pt x="15916" y="19892"/>
                      <a:pt x="15765" y="20017"/>
                    </a:cubicBezTo>
                    <a:cubicBezTo>
                      <a:pt x="15751" y="20029"/>
                      <a:pt x="15733" y="20033"/>
                      <a:pt x="15714" y="20033"/>
                    </a:cubicBezTo>
                    <a:cubicBezTo>
                      <a:pt x="15616" y="20033"/>
                      <a:pt x="15470" y="19903"/>
                      <a:pt x="15408" y="19903"/>
                    </a:cubicBezTo>
                    <a:cubicBezTo>
                      <a:pt x="15379" y="19903"/>
                      <a:pt x="15368" y="19932"/>
                      <a:pt x="15389" y="20017"/>
                    </a:cubicBezTo>
                    <a:cubicBezTo>
                      <a:pt x="15464" y="20293"/>
                      <a:pt x="15690" y="20418"/>
                      <a:pt x="15439" y="20493"/>
                    </a:cubicBezTo>
                    <a:cubicBezTo>
                      <a:pt x="15164" y="20568"/>
                      <a:pt x="14562" y="20568"/>
                      <a:pt x="14713" y="20719"/>
                    </a:cubicBezTo>
                    <a:cubicBezTo>
                      <a:pt x="14863" y="20869"/>
                      <a:pt x="15264" y="20994"/>
                      <a:pt x="15464" y="20994"/>
                    </a:cubicBezTo>
                    <a:cubicBezTo>
                      <a:pt x="15665" y="20994"/>
                      <a:pt x="15941" y="21395"/>
                      <a:pt x="16091" y="21621"/>
                    </a:cubicBezTo>
                    <a:cubicBezTo>
                      <a:pt x="16241" y="21872"/>
                      <a:pt x="16342" y="22373"/>
                      <a:pt x="16291" y="22573"/>
                    </a:cubicBezTo>
                    <a:cubicBezTo>
                      <a:pt x="16241" y="22749"/>
                      <a:pt x="15088" y="23050"/>
                      <a:pt x="14738" y="23175"/>
                    </a:cubicBezTo>
                    <a:cubicBezTo>
                      <a:pt x="14362" y="23275"/>
                      <a:pt x="14161" y="23275"/>
                      <a:pt x="14136" y="23451"/>
                    </a:cubicBezTo>
                    <a:cubicBezTo>
                      <a:pt x="14111" y="23626"/>
                      <a:pt x="14186" y="24052"/>
                      <a:pt x="14387" y="24478"/>
                    </a:cubicBezTo>
                    <a:cubicBezTo>
                      <a:pt x="14612" y="24879"/>
                      <a:pt x="14236" y="25130"/>
                      <a:pt x="14362" y="25380"/>
                    </a:cubicBezTo>
                    <a:cubicBezTo>
                      <a:pt x="14487" y="25631"/>
                      <a:pt x="14788" y="25882"/>
                      <a:pt x="14687" y="26107"/>
                    </a:cubicBezTo>
                    <a:cubicBezTo>
                      <a:pt x="14655" y="26181"/>
                      <a:pt x="14675" y="26201"/>
                      <a:pt x="14734" y="26201"/>
                    </a:cubicBezTo>
                    <a:cubicBezTo>
                      <a:pt x="14805" y="26201"/>
                      <a:pt x="14934" y="26170"/>
                      <a:pt x="15090" y="26170"/>
                    </a:cubicBezTo>
                    <a:cubicBezTo>
                      <a:pt x="15197" y="26170"/>
                      <a:pt x="15316" y="26185"/>
                      <a:pt x="15439" y="26233"/>
                    </a:cubicBezTo>
                    <a:cubicBezTo>
                      <a:pt x="15780" y="26373"/>
                      <a:pt x="15752" y="26641"/>
                      <a:pt x="15919" y="26641"/>
                    </a:cubicBezTo>
                    <a:cubicBezTo>
                      <a:pt x="15961" y="26641"/>
                      <a:pt x="16015" y="26624"/>
                      <a:pt x="16091" y="26583"/>
                    </a:cubicBezTo>
                    <a:cubicBezTo>
                      <a:pt x="16442" y="26358"/>
                      <a:pt x="16166" y="26157"/>
                      <a:pt x="16467" y="26082"/>
                    </a:cubicBezTo>
                    <a:cubicBezTo>
                      <a:pt x="16537" y="26066"/>
                      <a:pt x="16607" y="26061"/>
                      <a:pt x="16673" y="26061"/>
                    </a:cubicBezTo>
                    <a:cubicBezTo>
                      <a:pt x="16763" y="26061"/>
                      <a:pt x="16846" y="26070"/>
                      <a:pt x="16918" y="26070"/>
                    </a:cubicBezTo>
                    <a:cubicBezTo>
                      <a:pt x="17043" y="26070"/>
                      <a:pt x="17131" y="26045"/>
                      <a:pt x="17144" y="25907"/>
                    </a:cubicBezTo>
                    <a:cubicBezTo>
                      <a:pt x="17169" y="25606"/>
                      <a:pt x="17620" y="24829"/>
                      <a:pt x="17570" y="24754"/>
                    </a:cubicBezTo>
                    <a:cubicBezTo>
                      <a:pt x="17520" y="24679"/>
                      <a:pt x="17144" y="24679"/>
                      <a:pt x="17344" y="24328"/>
                    </a:cubicBezTo>
                    <a:cubicBezTo>
                      <a:pt x="17520" y="24002"/>
                      <a:pt x="17971" y="23050"/>
                      <a:pt x="17971" y="22924"/>
                    </a:cubicBezTo>
                    <a:cubicBezTo>
                      <a:pt x="17971" y="22799"/>
                      <a:pt x="17494" y="22273"/>
                      <a:pt x="17971" y="22222"/>
                    </a:cubicBezTo>
                    <a:cubicBezTo>
                      <a:pt x="18043" y="22214"/>
                      <a:pt x="18103" y="22212"/>
                      <a:pt x="18154" y="22212"/>
                    </a:cubicBezTo>
                    <a:cubicBezTo>
                      <a:pt x="18282" y="22212"/>
                      <a:pt x="18350" y="22230"/>
                      <a:pt x="18402" y="22230"/>
                    </a:cubicBezTo>
                    <a:cubicBezTo>
                      <a:pt x="18458" y="22230"/>
                      <a:pt x="18496" y="22209"/>
                      <a:pt x="18572" y="22122"/>
                    </a:cubicBezTo>
                    <a:cubicBezTo>
                      <a:pt x="18760" y="21934"/>
                      <a:pt x="18816" y="21108"/>
                      <a:pt x="19193" y="21108"/>
                    </a:cubicBezTo>
                    <a:cubicBezTo>
                      <a:pt x="19219" y="21108"/>
                      <a:pt x="19246" y="21112"/>
                      <a:pt x="19274" y="21120"/>
                    </a:cubicBezTo>
                    <a:cubicBezTo>
                      <a:pt x="19750" y="21220"/>
                      <a:pt x="20001" y="21596"/>
                      <a:pt x="20452" y="21646"/>
                    </a:cubicBezTo>
                    <a:cubicBezTo>
                      <a:pt x="20903" y="21721"/>
                      <a:pt x="21605" y="21847"/>
                      <a:pt x="21805" y="22172"/>
                    </a:cubicBezTo>
                    <a:cubicBezTo>
                      <a:pt x="22006" y="22523"/>
                      <a:pt x="21630" y="23150"/>
                      <a:pt x="21630" y="23150"/>
                    </a:cubicBezTo>
                    <a:cubicBezTo>
                      <a:pt x="21630" y="23150"/>
                      <a:pt x="21204" y="23325"/>
                      <a:pt x="21329" y="23425"/>
                    </a:cubicBezTo>
                    <a:cubicBezTo>
                      <a:pt x="21435" y="23496"/>
                      <a:pt x="21805" y="23567"/>
                      <a:pt x="22012" y="23567"/>
                    </a:cubicBezTo>
                    <a:cubicBezTo>
                      <a:pt x="22098" y="23567"/>
                      <a:pt x="22156" y="23555"/>
                      <a:pt x="22156" y="23526"/>
                    </a:cubicBezTo>
                    <a:cubicBezTo>
                      <a:pt x="22156" y="23425"/>
                      <a:pt x="21755" y="23275"/>
                      <a:pt x="21931" y="23075"/>
                    </a:cubicBezTo>
                    <a:cubicBezTo>
                      <a:pt x="22131" y="22899"/>
                      <a:pt x="22231" y="22298"/>
                      <a:pt x="22156" y="22172"/>
                    </a:cubicBezTo>
                    <a:cubicBezTo>
                      <a:pt x="22081" y="22047"/>
                      <a:pt x="21605" y="21897"/>
                      <a:pt x="21855" y="21796"/>
                    </a:cubicBezTo>
                    <a:cubicBezTo>
                      <a:pt x="22131" y="21696"/>
                      <a:pt x="22432" y="21847"/>
                      <a:pt x="22357" y="21621"/>
                    </a:cubicBezTo>
                    <a:cubicBezTo>
                      <a:pt x="22281" y="21420"/>
                      <a:pt x="21730" y="21270"/>
                      <a:pt x="21479" y="21245"/>
                    </a:cubicBezTo>
                    <a:cubicBezTo>
                      <a:pt x="21204" y="21220"/>
                      <a:pt x="20803" y="21195"/>
                      <a:pt x="20552" y="21045"/>
                    </a:cubicBezTo>
                    <a:cubicBezTo>
                      <a:pt x="20327" y="20869"/>
                      <a:pt x="20051" y="20769"/>
                      <a:pt x="19976" y="20593"/>
                    </a:cubicBezTo>
                    <a:cubicBezTo>
                      <a:pt x="19929" y="20431"/>
                      <a:pt x="19581" y="20009"/>
                      <a:pt x="19811" y="20009"/>
                    </a:cubicBezTo>
                    <a:cubicBezTo>
                      <a:pt x="19829" y="20009"/>
                      <a:pt x="19850" y="20012"/>
                      <a:pt x="19875" y="20017"/>
                    </a:cubicBezTo>
                    <a:cubicBezTo>
                      <a:pt x="20251" y="20067"/>
                      <a:pt x="20527" y="20393"/>
                      <a:pt x="20878" y="20418"/>
                    </a:cubicBezTo>
                    <a:cubicBezTo>
                      <a:pt x="21204" y="20443"/>
                      <a:pt x="22382" y="20644"/>
                      <a:pt x="22357" y="20769"/>
                    </a:cubicBezTo>
                    <a:cubicBezTo>
                      <a:pt x="22357" y="20894"/>
                      <a:pt x="22206" y="21070"/>
                      <a:pt x="22582" y="21270"/>
                    </a:cubicBezTo>
                    <a:cubicBezTo>
                      <a:pt x="22983" y="21471"/>
                      <a:pt x="23309" y="21721"/>
                      <a:pt x="23409" y="21922"/>
                    </a:cubicBezTo>
                    <a:cubicBezTo>
                      <a:pt x="23500" y="22067"/>
                      <a:pt x="23618" y="22331"/>
                      <a:pt x="23713" y="22331"/>
                    </a:cubicBezTo>
                    <a:cubicBezTo>
                      <a:pt x="23750" y="22331"/>
                      <a:pt x="23783" y="22294"/>
                      <a:pt x="23810" y="22197"/>
                    </a:cubicBezTo>
                    <a:cubicBezTo>
                      <a:pt x="23911" y="21872"/>
                      <a:pt x="23835" y="21521"/>
                      <a:pt x="23860" y="21320"/>
                    </a:cubicBezTo>
                    <a:cubicBezTo>
                      <a:pt x="23886" y="21120"/>
                      <a:pt x="22858" y="20869"/>
                      <a:pt x="23134" y="20719"/>
                    </a:cubicBezTo>
                    <a:cubicBezTo>
                      <a:pt x="23409" y="20568"/>
                      <a:pt x="23535" y="20568"/>
                      <a:pt x="23510" y="20393"/>
                    </a:cubicBezTo>
                    <a:cubicBezTo>
                      <a:pt x="23491" y="20242"/>
                      <a:pt x="23415" y="19878"/>
                      <a:pt x="23560" y="19878"/>
                    </a:cubicBezTo>
                    <a:cubicBezTo>
                      <a:pt x="23608" y="19878"/>
                      <a:pt x="23680" y="19918"/>
                      <a:pt x="23785" y="20017"/>
                    </a:cubicBezTo>
                    <a:cubicBezTo>
                      <a:pt x="24211" y="20393"/>
                      <a:pt x="24462" y="21070"/>
                      <a:pt x="24863" y="21070"/>
                    </a:cubicBezTo>
                    <a:cubicBezTo>
                      <a:pt x="25239" y="21070"/>
                      <a:pt x="25189" y="20994"/>
                      <a:pt x="25264" y="20744"/>
                    </a:cubicBezTo>
                    <a:cubicBezTo>
                      <a:pt x="25339" y="20493"/>
                      <a:pt x="25339" y="20443"/>
                      <a:pt x="25665" y="20418"/>
                    </a:cubicBezTo>
                    <a:cubicBezTo>
                      <a:pt x="25927" y="20396"/>
                      <a:pt x="25847" y="19635"/>
                      <a:pt x="25987" y="19635"/>
                    </a:cubicBezTo>
                    <a:cubicBezTo>
                      <a:pt x="26007" y="19635"/>
                      <a:pt x="26033" y="19652"/>
                      <a:pt x="26066" y="19691"/>
                    </a:cubicBezTo>
                    <a:cubicBezTo>
                      <a:pt x="26342" y="19967"/>
                      <a:pt x="26868" y="21395"/>
                      <a:pt x="26918" y="21821"/>
                    </a:cubicBezTo>
                    <a:cubicBezTo>
                      <a:pt x="26943" y="22222"/>
                      <a:pt x="26417" y="22298"/>
                      <a:pt x="26292" y="22623"/>
                    </a:cubicBezTo>
                    <a:cubicBezTo>
                      <a:pt x="26141" y="22924"/>
                      <a:pt x="26041" y="23476"/>
                      <a:pt x="25414" y="23526"/>
                    </a:cubicBezTo>
                    <a:cubicBezTo>
                      <a:pt x="24788" y="23576"/>
                      <a:pt x="24562" y="23526"/>
                      <a:pt x="24387" y="23952"/>
                    </a:cubicBezTo>
                    <a:cubicBezTo>
                      <a:pt x="24211" y="24353"/>
                      <a:pt x="24512" y="24603"/>
                      <a:pt x="24362" y="25055"/>
                    </a:cubicBezTo>
                    <a:cubicBezTo>
                      <a:pt x="24249" y="25393"/>
                      <a:pt x="24221" y="25562"/>
                      <a:pt x="24023" y="25562"/>
                    </a:cubicBezTo>
                    <a:cubicBezTo>
                      <a:pt x="23958" y="25562"/>
                      <a:pt x="23873" y="25543"/>
                      <a:pt x="23760" y="25506"/>
                    </a:cubicBezTo>
                    <a:cubicBezTo>
                      <a:pt x="23674" y="25477"/>
                      <a:pt x="23593" y="25467"/>
                      <a:pt x="23519" y="25467"/>
                    </a:cubicBezTo>
                    <a:cubicBezTo>
                      <a:pt x="23321" y="25467"/>
                      <a:pt x="23167" y="25540"/>
                      <a:pt x="23070" y="25540"/>
                    </a:cubicBezTo>
                    <a:cubicBezTo>
                      <a:pt x="23011" y="25540"/>
                      <a:pt x="22973" y="25514"/>
                      <a:pt x="22958" y="25431"/>
                    </a:cubicBezTo>
                    <a:cubicBezTo>
                      <a:pt x="22950" y="25386"/>
                      <a:pt x="22926" y="25368"/>
                      <a:pt x="22891" y="25368"/>
                    </a:cubicBezTo>
                    <a:cubicBezTo>
                      <a:pt x="22720" y="25368"/>
                      <a:pt x="22277" y="25791"/>
                      <a:pt x="21978" y="25791"/>
                    </a:cubicBezTo>
                    <a:cubicBezTo>
                      <a:pt x="21953" y="25791"/>
                      <a:pt x="21928" y="25788"/>
                      <a:pt x="21906" y="25781"/>
                    </a:cubicBezTo>
                    <a:cubicBezTo>
                      <a:pt x="21580" y="25706"/>
                      <a:pt x="21730" y="25581"/>
                      <a:pt x="21454" y="25506"/>
                    </a:cubicBezTo>
                    <a:cubicBezTo>
                      <a:pt x="21154" y="25431"/>
                      <a:pt x="21354" y="25330"/>
                      <a:pt x="21304" y="25055"/>
                    </a:cubicBezTo>
                    <a:cubicBezTo>
                      <a:pt x="21254" y="24779"/>
                      <a:pt x="20853" y="24428"/>
                      <a:pt x="20978" y="24328"/>
                    </a:cubicBezTo>
                    <a:cubicBezTo>
                      <a:pt x="21074" y="24251"/>
                      <a:pt x="20993" y="24070"/>
                      <a:pt x="20860" y="24070"/>
                    </a:cubicBezTo>
                    <a:cubicBezTo>
                      <a:pt x="20819" y="24070"/>
                      <a:pt x="20774" y="24087"/>
                      <a:pt x="20728" y="24127"/>
                    </a:cubicBezTo>
                    <a:cubicBezTo>
                      <a:pt x="20502" y="24303"/>
                      <a:pt x="20778" y="24353"/>
                      <a:pt x="20276" y="24603"/>
                    </a:cubicBezTo>
                    <a:cubicBezTo>
                      <a:pt x="19775" y="24829"/>
                      <a:pt x="19500" y="24829"/>
                      <a:pt x="19224" y="25055"/>
                    </a:cubicBezTo>
                    <a:cubicBezTo>
                      <a:pt x="18973" y="25280"/>
                      <a:pt x="19149" y="25305"/>
                      <a:pt x="18723" y="25456"/>
                    </a:cubicBezTo>
                    <a:cubicBezTo>
                      <a:pt x="18271" y="25606"/>
                      <a:pt x="18071" y="25481"/>
                      <a:pt x="18071" y="25731"/>
                    </a:cubicBezTo>
                    <a:cubicBezTo>
                      <a:pt x="18071" y="26007"/>
                      <a:pt x="17845" y="26182"/>
                      <a:pt x="17494" y="26408"/>
                    </a:cubicBezTo>
                    <a:cubicBezTo>
                      <a:pt x="17119" y="26659"/>
                      <a:pt x="17294" y="26759"/>
                      <a:pt x="16943" y="26834"/>
                    </a:cubicBezTo>
                    <a:cubicBezTo>
                      <a:pt x="16851" y="26855"/>
                      <a:pt x="16761" y="26863"/>
                      <a:pt x="16675" y="26863"/>
                    </a:cubicBezTo>
                    <a:cubicBezTo>
                      <a:pt x="16494" y="26863"/>
                      <a:pt x="16335" y="26830"/>
                      <a:pt x="16224" y="26830"/>
                    </a:cubicBezTo>
                    <a:cubicBezTo>
                      <a:pt x="16203" y="26830"/>
                      <a:pt x="16184" y="26831"/>
                      <a:pt x="16166" y="26834"/>
                    </a:cubicBezTo>
                    <a:cubicBezTo>
                      <a:pt x="16016" y="26859"/>
                      <a:pt x="15640" y="26859"/>
                      <a:pt x="15665" y="27110"/>
                    </a:cubicBezTo>
                    <a:cubicBezTo>
                      <a:pt x="15690" y="27385"/>
                      <a:pt x="15615" y="27987"/>
                      <a:pt x="15389" y="28137"/>
                    </a:cubicBezTo>
                    <a:cubicBezTo>
                      <a:pt x="15139" y="28288"/>
                      <a:pt x="15063" y="28137"/>
                      <a:pt x="14963" y="28664"/>
                    </a:cubicBezTo>
                    <a:cubicBezTo>
                      <a:pt x="14863" y="29165"/>
                      <a:pt x="15013" y="29115"/>
                      <a:pt x="15038" y="29516"/>
                    </a:cubicBezTo>
                    <a:cubicBezTo>
                      <a:pt x="15063" y="29917"/>
                      <a:pt x="14838" y="30493"/>
                      <a:pt x="14412" y="30744"/>
                    </a:cubicBezTo>
                    <a:cubicBezTo>
                      <a:pt x="14299" y="30807"/>
                      <a:pt x="14194" y="30823"/>
                      <a:pt x="14101" y="30823"/>
                    </a:cubicBezTo>
                    <a:cubicBezTo>
                      <a:pt x="14010" y="30823"/>
                      <a:pt x="13930" y="30808"/>
                      <a:pt x="13867" y="30808"/>
                    </a:cubicBezTo>
                    <a:cubicBezTo>
                      <a:pt x="13768" y="30808"/>
                      <a:pt x="13710" y="30846"/>
                      <a:pt x="13710" y="31045"/>
                    </a:cubicBezTo>
                    <a:cubicBezTo>
                      <a:pt x="13685" y="31496"/>
                      <a:pt x="13484" y="31671"/>
                      <a:pt x="13334" y="31897"/>
                    </a:cubicBezTo>
                    <a:cubicBezTo>
                      <a:pt x="13184" y="32147"/>
                      <a:pt x="13134" y="32172"/>
                      <a:pt x="13209" y="32624"/>
                    </a:cubicBezTo>
                    <a:cubicBezTo>
                      <a:pt x="13259" y="33100"/>
                      <a:pt x="12607" y="33175"/>
                      <a:pt x="12507" y="33676"/>
                    </a:cubicBezTo>
                    <a:cubicBezTo>
                      <a:pt x="12382" y="34177"/>
                      <a:pt x="12256" y="34202"/>
                      <a:pt x="12407" y="34503"/>
                    </a:cubicBezTo>
                    <a:cubicBezTo>
                      <a:pt x="12582" y="34829"/>
                      <a:pt x="12833" y="35005"/>
                      <a:pt x="12733" y="35581"/>
                    </a:cubicBezTo>
                    <a:cubicBezTo>
                      <a:pt x="12632" y="36157"/>
                      <a:pt x="12432" y="36383"/>
                      <a:pt x="12357" y="36684"/>
                    </a:cubicBezTo>
                    <a:cubicBezTo>
                      <a:pt x="12281" y="37010"/>
                      <a:pt x="12607" y="37385"/>
                      <a:pt x="12632" y="37786"/>
                    </a:cubicBezTo>
                    <a:cubicBezTo>
                      <a:pt x="12657" y="38162"/>
                      <a:pt x="13109" y="38162"/>
                      <a:pt x="13384" y="38488"/>
                    </a:cubicBezTo>
                    <a:cubicBezTo>
                      <a:pt x="13635" y="38814"/>
                      <a:pt x="14061" y="38764"/>
                      <a:pt x="14186" y="39090"/>
                    </a:cubicBezTo>
                    <a:cubicBezTo>
                      <a:pt x="14312" y="39390"/>
                      <a:pt x="14662" y="39365"/>
                      <a:pt x="14963" y="39566"/>
                    </a:cubicBezTo>
                    <a:cubicBezTo>
                      <a:pt x="15234" y="39712"/>
                      <a:pt x="15332" y="39978"/>
                      <a:pt x="15831" y="39978"/>
                    </a:cubicBezTo>
                    <a:cubicBezTo>
                      <a:pt x="15933" y="39978"/>
                      <a:pt x="16051" y="39967"/>
                      <a:pt x="16191" y="39942"/>
                    </a:cubicBezTo>
                    <a:cubicBezTo>
                      <a:pt x="17018" y="39792"/>
                      <a:pt x="16968" y="39441"/>
                      <a:pt x="17595" y="39340"/>
                    </a:cubicBezTo>
                    <a:cubicBezTo>
                      <a:pt x="18221" y="39240"/>
                      <a:pt x="18221" y="39090"/>
                      <a:pt x="18998" y="38814"/>
                    </a:cubicBezTo>
                    <a:cubicBezTo>
                      <a:pt x="19775" y="38563"/>
                      <a:pt x="19926" y="37912"/>
                      <a:pt x="20477" y="37736"/>
                    </a:cubicBezTo>
                    <a:cubicBezTo>
                      <a:pt x="20856" y="37616"/>
                      <a:pt x="21045" y="37519"/>
                      <a:pt x="21225" y="37519"/>
                    </a:cubicBezTo>
                    <a:cubicBezTo>
                      <a:pt x="21306" y="37519"/>
                      <a:pt x="21385" y="37539"/>
                      <a:pt x="21479" y="37586"/>
                    </a:cubicBezTo>
                    <a:cubicBezTo>
                      <a:pt x="21697" y="37685"/>
                      <a:pt x="21274" y="38018"/>
                      <a:pt x="21383" y="38018"/>
                    </a:cubicBezTo>
                    <a:cubicBezTo>
                      <a:pt x="21412" y="38018"/>
                      <a:pt x="21478" y="37995"/>
                      <a:pt x="21605" y="37937"/>
                    </a:cubicBezTo>
                    <a:cubicBezTo>
                      <a:pt x="22175" y="37699"/>
                      <a:pt x="22227" y="37281"/>
                      <a:pt x="22637" y="37281"/>
                    </a:cubicBezTo>
                    <a:cubicBezTo>
                      <a:pt x="22659" y="37281"/>
                      <a:pt x="22683" y="37283"/>
                      <a:pt x="22708" y="37285"/>
                    </a:cubicBezTo>
                    <a:cubicBezTo>
                      <a:pt x="23209" y="37335"/>
                      <a:pt x="22983" y="37411"/>
                      <a:pt x="22883" y="37912"/>
                    </a:cubicBezTo>
                    <a:cubicBezTo>
                      <a:pt x="22783" y="38413"/>
                      <a:pt x="22231" y="39065"/>
                      <a:pt x="22407" y="39190"/>
                    </a:cubicBezTo>
                    <a:cubicBezTo>
                      <a:pt x="22582" y="39315"/>
                      <a:pt x="23209" y="39390"/>
                      <a:pt x="23359" y="39691"/>
                    </a:cubicBezTo>
                    <a:cubicBezTo>
                      <a:pt x="23535" y="39967"/>
                      <a:pt x="23008" y="40117"/>
                      <a:pt x="23184" y="40468"/>
                    </a:cubicBezTo>
                    <a:cubicBezTo>
                      <a:pt x="23359" y="40794"/>
                      <a:pt x="23535" y="40819"/>
                      <a:pt x="23259" y="40995"/>
                    </a:cubicBezTo>
                    <a:cubicBezTo>
                      <a:pt x="23008" y="41145"/>
                      <a:pt x="22307" y="42348"/>
                      <a:pt x="22081" y="42674"/>
                    </a:cubicBezTo>
                    <a:cubicBezTo>
                      <a:pt x="21830" y="43000"/>
                      <a:pt x="21880" y="43350"/>
                      <a:pt x="22307" y="43426"/>
                    </a:cubicBezTo>
                    <a:cubicBezTo>
                      <a:pt x="22308" y="43426"/>
                      <a:pt x="22310" y="43426"/>
                      <a:pt x="22311" y="43426"/>
                    </a:cubicBezTo>
                    <a:cubicBezTo>
                      <a:pt x="22759" y="43426"/>
                      <a:pt x="29878" y="33165"/>
                      <a:pt x="30502" y="30518"/>
                    </a:cubicBezTo>
                    <a:cubicBezTo>
                      <a:pt x="31129" y="27862"/>
                      <a:pt x="30753" y="24654"/>
                      <a:pt x="30753" y="24528"/>
                    </a:cubicBezTo>
                    <a:cubicBezTo>
                      <a:pt x="30753" y="24468"/>
                      <a:pt x="30700" y="24415"/>
                      <a:pt x="30628" y="24415"/>
                    </a:cubicBezTo>
                    <a:cubicBezTo>
                      <a:pt x="30523" y="24415"/>
                      <a:pt x="30376" y="24530"/>
                      <a:pt x="30302" y="24904"/>
                    </a:cubicBezTo>
                    <a:cubicBezTo>
                      <a:pt x="30165" y="25474"/>
                      <a:pt x="30464" y="26231"/>
                      <a:pt x="30047" y="26231"/>
                    </a:cubicBezTo>
                    <a:cubicBezTo>
                      <a:pt x="30006" y="26231"/>
                      <a:pt x="29957" y="26223"/>
                      <a:pt x="29901" y="26207"/>
                    </a:cubicBezTo>
                    <a:cubicBezTo>
                      <a:pt x="29274" y="26032"/>
                      <a:pt x="28998" y="25481"/>
                      <a:pt x="28748" y="25180"/>
                    </a:cubicBezTo>
                    <a:cubicBezTo>
                      <a:pt x="28522" y="24854"/>
                      <a:pt x="28497" y="24854"/>
                      <a:pt x="28146" y="24478"/>
                    </a:cubicBezTo>
                    <a:cubicBezTo>
                      <a:pt x="27820" y="24077"/>
                      <a:pt x="27043" y="23350"/>
                      <a:pt x="27244" y="23150"/>
                    </a:cubicBezTo>
                    <a:cubicBezTo>
                      <a:pt x="27364" y="23014"/>
                      <a:pt x="27376" y="22906"/>
                      <a:pt x="27475" y="22906"/>
                    </a:cubicBezTo>
                    <a:cubicBezTo>
                      <a:pt x="27541" y="22906"/>
                      <a:pt x="27645" y="22954"/>
                      <a:pt x="27845" y="23075"/>
                    </a:cubicBezTo>
                    <a:cubicBezTo>
                      <a:pt x="28347" y="23400"/>
                      <a:pt x="29149" y="23977"/>
                      <a:pt x="29199" y="24278"/>
                    </a:cubicBezTo>
                    <a:cubicBezTo>
                      <a:pt x="29244" y="24573"/>
                      <a:pt x="29454" y="25565"/>
                      <a:pt x="29772" y="25565"/>
                    </a:cubicBezTo>
                    <a:cubicBezTo>
                      <a:pt x="29805" y="25565"/>
                      <a:pt x="29840" y="25555"/>
                      <a:pt x="29876" y="25531"/>
                    </a:cubicBezTo>
                    <a:cubicBezTo>
                      <a:pt x="30251" y="25305"/>
                      <a:pt x="30076" y="23400"/>
                      <a:pt x="30026" y="22924"/>
                    </a:cubicBezTo>
                    <a:cubicBezTo>
                      <a:pt x="29976" y="22473"/>
                      <a:pt x="30076" y="20293"/>
                      <a:pt x="29951" y="19766"/>
                    </a:cubicBezTo>
                    <a:cubicBezTo>
                      <a:pt x="29825" y="19215"/>
                      <a:pt x="29550" y="18664"/>
                      <a:pt x="29399" y="18639"/>
                    </a:cubicBezTo>
                    <a:cubicBezTo>
                      <a:pt x="29390" y="18637"/>
                      <a:pt x="29381" y="18636"/>
                      <a:pt x="29372" y="18636"/>
                    </a:cubicBezTo>
                    <a:cubicBezTo>
                      <a:pt x="29240" y="18636"/>
                      <a:pt x="29178" y="18815"/>
                      <a:pt x="29249" y="19215"/>
                    </a:cubicBezTo>
                    <a:cubicBezTo>
                      <a:pt x="29309" y="19536"/>
                      <a:pt x="29546" y="20145"/>
                      <a:pt x="29433" y="20145"/>
                    </a:cubicBezTo>
                    <a:cubicBezTo>
                      <a:pt x="29404" y="20145"/>
                      <a:pt x="29354" y="20107"/>
                      <a:pt x="29274" y="20017"/>
                    </a:cubicBezTo>
                    <a:cubicBezTo>
                      <a:pt x="28873" y="19541"/>
                      <a:pt x="28221" y="18889"/>
                      <a:pt x="28472" y="18839"/>
                    </a:cubicBezTo>
                    <a:cubicBezTo>
                      <a:pt x="28482" y="18837"/>
                      <a:pt x="28492" y="18836"/>
                      <a:pt x="28501" y="18836"/>
                    </a:cubicBezTo>
                    <a:cubicBezTo>
                      <a:pt x="28637" y="18836"/>
                      <a:pt x="28713" y="19051"/>
                      <a:pt x="28764" y="19051"/>
                    </a:cubicBezTo>
                    <a:cubicBezTo>
                      <a:pt x="28789" y="19051"/>
                      <a:pt x="28807" y="18998"/>
                      <a:pt x="28823" y="18839"/>
                    </a:cubicBezTo>
                    <a:cubicBezTo>
                      <a:pt x="28867" y="18422"/>
                      <a:pt x="28757" y="17985"/>
                      <a:pt x="28932" y="17985"/>
                    </a:cubicBezTo>
                    <a:cubicBezTo>
                      <a:pt x="28956" y="17985"/>
                      <a:pt x="28986" y="17993"/>
                      <a:pt x="29023" y="18012"/>
                    </a:cubicBezTo>
                    <a:cubicBezTo>
                      <a:pt x="29030" y="18016"/>
                      <a:pt x="29036" y="18018"/>
                      <a:pt x="29042" y="18018"/>
                    </a:cubicBezTo>
                    <a:cubicBezTo>
                      <a:pt x="29257" y="18018"/>
                      <a:pt x="28446" y="15216"/>
                      <a:pt x="28422" y="14679"/>
                    </a:cubicBezTo>
                    <a:cubicBezTo>
                      <a:pt x="28397" y="14127"/>
                      <a:pt x="25515" y="6383"/>
                      <a:pt x="15690" y="2197"/>
                    </a:cubicBezTo>
                    <a:cubicBezTo>
                      <a:pt x="11707" y="505"/>
                      <a:pt x="8974" y="1"/>
                      <a:pt x="7132"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110"/>
              <p:cNvSpPr/>
              <p:nvPr/>
            </p:nvSpPr>
            <p:spPr>
              <a:xfrm>
                <a:off x="4814075" y="2053950"/>
                <a:ext cx="71450" cy="102275"/>
              </a:xfrm>
              <a:custGeom>
                <a:avLst/>
                <a:gdLst/>
                <a:ahLst/>
                <a:cxnLst/>
                <a:rect l="l" t="t" r="r" b="b"/>
                <a:pathLst>
                  <a:path w="2858" h="4091" extrusionOk="0">
                    <a:moveTo>
                      <a:pt x="477" y="1582"/>
                    </a:moveTo>
                    <a:cubicBezTo>
                      <a:pt x="473" y="1600"/>
                      <a:pt x="472" y="1611"/>
                      <a:pt x="473" y="1611"/>
                    </a:cubicBezTo>
                    <a:cubicBezTo>
                      <a:pt x="473" y="1611"/>
                      <a:pt x="474" y="1609"/>
                      <a:pt x="476" y="1603"/>
                    </a:cubicBezTo>
                    <a:cubicBezTo>
                      <a:pt x="478" y="1597"/>
                      <a:pt x="478" y="1590"/>
                      <a:pt x="477" y="1582"/>
                    </a:cubicBezTo>
                    <a:close/>
                    <a:moveTo>
                      <a:pt x="431" y="1"/>
                    </a:moveTo>
                    <a:cubicBezTo>
                      <a:pt x="402" y="1"/>
                      <a:pt x="360" y="29"/>
                      <a:pt x="301" y="99"/>
                    </a:cubicBezTo>
                    <a:cubicBezTo>
                      <a:pt x="0" y="450"/>
                      <a:pt x="151" y="726"/>
                      <a:pt x="151" y="926"/>
                    </a:cubicBezTo>
                    <a:cubicBezTo>
                      <a:pt x="151" y="1091"/>
                      <a:pt x="461" y="1456"/>
                      <a:pt x="477" y="1582"/>
                    </a:cubicBezTo>
                    <a:lnTo>
                      <a:pt x="477" y="1582"/>
                    </a:lnTo>
                    <a:cubicBezTo>
                      <a:pt x="492" y="1509"/>
                      <a:pt x="544" y="1323"/>
                      <a:pt x="595" y="1323"/>
                    </a:cubicBezTo>
                    <a:cubicBezTo>
                      <a:pt x="605" y="1323"/>
                      <a:pt x="616" y="1332"/>
                      <a:pt x="627" y="1352"/>
                    </a:cubicBezTo>
                    <a:cubicBezTo>
                      <a:pt x="698" y="1496"/>
                      <a:pt x="588" y="1730"/>
                      <a:pt x="708" y="1730"/>
                    </a:cubicBezTo>
                    <a:cubicBezTo>
                      <a:pt x="713" y="1730"/>
                      <a:pt x="720" y="1729"/>
                      <a:pt x="727" y="1728"/>
                    </a:cubicBezTo>
                    <a:cubicBezTo>
                      <a:pt x="781" y="1721"/>
                      <a:pt x="850" y="1715"/>
                      <a:pt x="919" y="1715"/>
                    </a:cubicBezTo>
                    <a:cubicBezTo>
                      <a:pt x="1075" y="1715"/>
                      <a:pt x="1236" y="1742"/>
                      <a:pt x="1253" y="1829"/>
                    </a:cubicBezTo>
                    <a:cubicBezTo>
                      <a:pt x="1278" y="1954"/>
                      <a:pt x="1479" y="2154"/>
                      <a:pt x="1454" y="2230"/>
                    </a:cubicBezTo>
                    <a:cubicBezTo>
                      <a:pt x="1404" y="2330"/>
                      <a:pt x="1153" y="2405"/>
                      <a:pt x="1178" y="2480"/>
                    </a:cubicBezTo>
                    <a:cubicBezTo>
                      <a:pt x="1203" y="2555"/>
                      <a:pt x="1278" y="2606"/>
                      <a:pt x="1278" y="2731"/>
                    </a:cubicBezTo>
                    <a:cubicBezTo>
                      <a:pt x="1278" y="2856"/>
                      <a:pt x="1078" y="3107"/>
                      <a:pt x="1178" y="3132"/>
                    </a:cubicBezTo>
                    <a:cubicBezTo>
                      <a:pt x="1182" y="3133"/>
                      <a:pt x="1187" y="3133"/>
                      <a:pt x="1191" y="3133"/>
                    </a:cubicBezTo>
                    <a:cubicBezTo>
                      <a:pt x="1262" y="3133"/>
                      <a:pt x="1405" y="3029"/>
                      <a:pt x="1465" y="3029"/>
                    </a:cubicBezTo>
                    <a:cubicBezTo>
                      <a:pt x="1500" y="3029"/>
                      <a:pt x="1507" y="3066"/>
                      <a:pt x="1454" y="3182"/>
                    </a:cubicBezTo>
                    <a:cubicBezTo>
                      <a:pt x="1278" y="3483"/>
                      <a:pt x="1328" y="3884"/>
                      <a:pt x="1404" y="4084"/>
                    </a:cubicBezTo>
                    <a:cubicBezTo>
                      <a:pt x="1405" y="4088"/>
                      <a:pt x="1407" y="4090"/>
                      <a:pt x="1409" y="4090"/>
                    </a:cubicBezTo>
                    <a:cubicBezTo>
                      <a:pt x="1451" y="4090"/>
                      <a:pt x="1658" y="3501"/>
                      <a:pt x="2156" y="3382"/>
                    </a:cubicBezTo>
                    <a:cubicBezTo>
                      <a:pt x="2707" y="3257"/>
                      <a:pt x="2857" y="3182"/>
                      <a:pt x="2732" y="2956"/>
                    </a:cubicBezTo>
                    <a:cubicBezTo>
                      <a:pt x="2582" y="2706"/>
                      <a:pt x="2481" y="2806"/>
                      <a:pt x="2531" y="2580"/>
                    </a:cubicBezTo>
                    <a:cubicBezTo>
                      <a:pt x="2582" y="2355"/>
                      <a:pt x="1980" y="2154"/>
                      <a:pt x="1880" y="1979"/>
                    </a:cubicBezTo>
                    <a:cubicBezTo>
                      <a:pt x="1780" y="1803"/>
                      <a:pt x="1479" y="1578"/>
                      <a:pt x="1404" y="1428"/>
                    </a:cubicBezTo>
                    <a:cubicBezTo>
                      <a:pt x="1328" y="1302"/>
                      <a:pt x="1028" y="1302"/>
                      <a:pt x="1003" y="1127"/>
                    </a:cubicBezTo>
                    <a:cubicBezTo>
                      <a:pt x="978" y="951"/>
                      <a:pt x="1278" y="500"/>
                      <a:pt x="1003" y="500"/>
                    </a:cubicBezTo>
                    <a:cubicBezTo>
                      <a:pt x="802" y="500"/>
                      <a:pt x="635" y="567"/>
                      <a:pt x="546" y="567"/>
                    </a:cubicBezTo>
                    <a:cubicBezTo>
                      <a:pt x="501" y="567"/>
                      <a:pt x="476" y="550"/>
                      <a:pt x="476" y="500"/>
                    </a:cubicBezTo>
                    <a:cubicBezTo>
                      <a:pt x="476" y="382"/>
                      <a:pt x="538" y="1"/>
                      <a:pt x="431"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110"/>
              <p:cNvSpPr/>
              <p:nvPr/>
            </p:nvSpPr>
            <p:spPr>
              <a:xfrm>
                <a:off x="4803425" y="2105200"/>
                <a:ext cx="31350" cy="40300"/>
              </a:xfrm>
              <a:custGeom>
                <a:avLst/>
                <a:gdLst/>
                <a:ahLst/>
                <a:cxnLst/>
                <a:rect l="l" t="t" r="r" b="b"/>
                <a:pathLst>
                  <a:path w="1254" h="1612" extrusionOk="0">
                    <a:moveTo>
                      <a:pt x="525" y="0"/>
                    </a:moveTo>
                    <a:cubicBezTo>
                      <a:pt x="394" y="0"/>
                      <a:pt x="315" y="26"/>
                      <a:pt x="351" y="205"/>
                    </a:cubicBezTo>
                    <a:cubicBezTo>
                      <a:pt x="371" y="297"/>
                      <a:pt x="316" y="305"/>
                      <a:pt x="244" y="305"/>
                    </a:cubicBezTo>
                    <a:cubicBezTo>
                      <a:pt x="228" y="305"/>
                      <a:pt x="211" y="305"/>
                      <a:pt x="194" y="305"/>
                    </a:cubicBezTo>
                    <a:cubicBezTo>
                      <a:pt x="100" y="305"/>
                      <a:pt x="0" y="317"/>
                      <a:pt x="0" y="480"/>
                    </a:cubicBezTo>
                    <a:cubicBezTo>
                      <a:pt x="0" y="781"/>
                      <a:pt x="326" y="731"/>
                      <a:pt x="301" y="931"/>
                    </a:cubicBezTo>
                    <a:cubicBezTo>
                      <a:pt x="276" y="1107"/>
                      <a:pt x="125" y="1558"/>
                      <a:pt x="351" y="1608"/>
                    </a:cubicBezTo>
                    <a:cubicBezTo>
                      <a:pt x="362" y="1611"/>
                      <a:pt x="373" y="1612"/>
                      <a:pt x="384" y="1612"/>
                    </a:cubicBezTo>
                    <a:cubicBezTo>
                      <a:pt x="599" y="1612"/>
                      <a:pt x="813" y="1172"/>
                      <a:pt x="1028" y="982"/>
                    </a:cubicBezTo>
                    <a:cubicBezTo>
                      <a:pt x="1253" y="756"/>
                      <a:pt x="1103" y="681"/>
                      <a:pt x="1028" y="530"/>
                    </a:cubicBezTo>
                    <a:cubicBezTo>
                      <a:pt x="955" y="385"/>
                      <a:pt x="905" y="3"/>
                      <a:pt x="720" y="3"/>
                    </a:cubicBezTo>
                    <a:cubicBezTo>
                      <a:pt x="714" y="3"/>
                      <a:pt x="708" y="3"/>
                      <a:pt x="702" y="4"/>
                    </a:cubicBezTo>
                    <a:cubicBezTo>
                      <a:pt x="637" y="4"/>
                      <a:pt x="577" y="0"/>
                      <a:pt x="525"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110"/>
              <p:cNvSpPr/>
              <p:nvPr/>
            </p:nvSpPr>
            <p:spPr>
              <a:xfrm>
                <a:off x="4979475" y="2215050"/>
                <a:ext cx="20275" cy="23625"/>
              </a:xfrm>
              <a:custGeom>
                <a:avLst/>
                <a:gdLst/>
                <a:ahLst/>
                <a:cxnLst/>
                <a:rect l="l" t="t" r="r" b="b"/>
                <a:pathLst>
                  <a:path w="811" h="945" extrusionOk="0">
                    <a:moveTo>
                      <a:pt x="373" y="1"/>
                    </a:moveTo>
                    <a:cubicBezTo>
                      <a:pt x="231" y="1"/>
                      <a:pt x="78" y="92"/>
                      <a:pt x="51" y="146"/>
                    </a:cubicBezTo>
                    <a:cubicBezTo>
                      <a:pt x="1" y="247"/>
                      <a:pt x="101" y="798"/>
                      <a:pt x="377" y="898"/>
                    </a:cubicBezTo>
                    <a:cubicBezTo>
                      <a:pt x="467" y="930"/>
                      <a:pt x="534" y="944"/>
                      <a:pt x="584" y="944"/>
                    </a:cubicBezTo>
                    <a:cubicBezTo>
                      <a:pt x="811" y="944"/>
                      <a:pt x="668" y="642"/>
                      <a:pt x="627" y="272"/>
                    </a:cubicBezTo>
                    <a:cubicBezTo>
                      <a:pt x="604" y="66"/>
                      <a:pt x="492" y="1"/>
                      <a:pt x="373"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110"/>
              <p:cNvSpPr/>
              <p:nvPr/>
            </p:nvSpPr>
            <p:spPr>
              <a:xfrm>
                <a:off x="4511425" y="1839675"/>
                <a:ext cx="27875" cy="24600"/>
              </a:xfrm>
              <a:custGeom>
                <a:avLst/>
                <a:gdLst/>
                <a:ahLst/>
                <a:cxnLst/>
                <a:rect l="l" t="t" r="r" b="b"/>
                <a:pathLst>
                  <a:path w="1115" h="984" extrusionOk="0">
                    <a:moveTo>
                      <a:pt x="737" y="0"/>
                    </a:moveTo>
                    <a:cubicBezTo>
                      <a:pt x="589" y="0"/>
                      <a:pt x="334" y="183"/>
                      <a:pt x="201" y="299"/>
                    </a:cubicBezTo>
                    <a:cubicBezTo>
                      <a:pt x="1" y="500"/>
                      <a:pt x="602" y="826"/>
                      <a:pt x="853" y="951"/>
                    </a:cubicBezTo>
                    <a:cubicBezTo>
                      <a:pt x="897" y="973"/>
                      <a:pt x="930" y="983"/>
                      <a:pt x="954" y="983"/>
                    </a:cubicBezTo>
                    <a:cubicBezTo>
                      <a:pt x="1115" y="983"/>
                      <a:pt x="831" y="502"/>
                      <a:pt x="853" y="174"/>
                    </a:cubicBezTo>
                    <a:cubicBezTo>
                      <a:pt x="861" y="47"/>
                      <a:pt x="813" y="0"/>
                      <a:pt x="737"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110"/>
              <p:cNvSpPr/>
              <p:nvPr/>
            </p:nvSpPr>
            <p:spPr>
              <a:xfrm>
                <a:off x="4478225" y="1837125"/>
                <a:ext cx="26975" cy="12675"/>
              </a:xfrm>
              <a:custGeom>
                <a:avLst/>
                <a:gdLst/>
                <a:ahLst/>
                <a:cxnLst/>
                <a:rect l="l" t="t" r="r" b="b"/>
                <a:pathLst>
                  <a:path w="1079" h="507" extrusionOk="0">
                    <a:moveTo>
                      <a:pt x="452" y="0"/>
                    </a:moveTo>
                    <a:cubicBezTo>
                      <a:pt x="251" y="0"/>
                      <a:pt x="0" y="251"/>
                      <a:pt x="26" y="401"/>
                    </a:cubicBezTo>
                    <a:cubicBezTo>
                      <a:pt x="36" y="478"/>
                      <a:pt x="119" y="506"/>
                      <a:pt x="235" y="506"/>
                    </a:cubicBezTo>
                    <a:cubicBezTo>
                      <a:pt x="385" y="506"/>
                      <a:pt x="593" y="458"/>
                      <a:pt x="777" y="401"/>
                    </a:cubicBezTo>
                    <a:cubicBezTo>
                      <a:pt x="1078" y="326"/>
                      <a:pt x="677" y="0"/>
                      <a:pt x="452"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110"/>
              <p:cNvSpPr/>
              <p:nvPr/>
            </p:nvSpPr>
            <p:spPr>
              <a:xfrm>
                <a:off x="4809050" y="1794425"/>
                <a:ext cx="87125" cy="47050"/>
              </a:xfrm>
              <a:custGeom>
                <a:avLst/>
                <a:gdLst/>
                <a:ahLst/>
                <a:cxnLst/>
                <a:rect l="l" t="t" r="r" b="b"/>
                <a:pathLst>
                  <a:path w="3485" h="1882" extrusionOk="0">
                    <a:moveTo>
                      <a:pt x="213" y="1"/>
                    </a:moveTo>
                    <a:cubicBezTo>
                      <a:pt x="114" y="1"/>
                      <a:pt x="36" y="23"/>
                      <a:pt x="26" y="54"/>
                    </a:cubicBezTo>
                    <a:cubicBezTo>
                      <a:pt x="1" y="104"/>
                      <a:pt x="427" y="455"/>
                      <a:pt x="803" y="681"/>
                    </a:cubicBezTo>
                    <a:cubicBezTo>
                      <a:pt x="1204" y="906"/>
                      <a:pt x="2306" y="1533"/>
                      <a:pt x="2507" y="1708"/>
                    </a:cubicBezTo>
                    <a:cubicBezTo>
                      <a:pt x="2608" y="1795"/>
                      <a:pt x="2726" y="1882"/>
                      <a:pt x="2866" y="1882"/>
                    </a:cubicBezTo>
                    <a:cubicBezTo>
                      <a:pt x="2968" y="1882"/>
                      <a:pt x="3082" y="1835"/>
                      <a:pt x="3209" y="1708"/>
                    </a:cubicBezTo>
                    <a:cubicBezTo>
                      <a:pt x="3484" y="1407"/>
                      <a:pt x="2732" y="1332"/>
                      <a:pt x="2281" y="1157"/>
                    </a:cubicBezTo>
                    <a:cubicBezTo>
                      <a:pt x="1855" y="956"/>
                      <a:pt x="778" y="430"/>
                      <a:pt x="627" y="179"/>
                    </a:cubicBezTo>
                    <a:cubicBezTo>
                      <a:pt x="539" y="47"/>
                      <a:pt x="355" y="1"/>
                      <a:pt x="213"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110"/>
              <p:cNvSpPr/>
              <p:nvPr/>
            </p:nvSpPr>
            <p:spPr>
              <a:xfrm>
                <a:off x="4026475" y="2266950"/>
                <a:ext cx="1225600" cy="354650"/>
              </a:xfrm>
              <a:custGeom>
                <a:avLst/>
                <a:gdLst/>
                <a:ahLst/>
                <a:cxnLst/>
                <a:rect l="l" t="t" r="r" b="b"/>
                <a:pathLst>
                  <a:path w="49024" h="14186" extrusionOk="0">
                    <a:moveTo>
                      <a:pt x="0" y="0"/>
                    </a:moveTo>
                    <a:cubicBezTo>
                      <a:pt x="25" y="3785"/>
                      <a:pt x="2607" y="7344"/>
                      <a:pt x="7243" y="10025"/>
                    </a:cubicBezTo>
                    <a:cubicBezTo>
                      <a:pt x="12055" y="12807"/>
                      <a:pt x="18346" y="14186"/>
                      <a:pt x="24637" y="14186"/>
                    </a:cubicBezTo>
                    <a:cubicBezTo>
                      <a:pt x="30878" y="14186"/>
                      <a:pt x="37093" y="12832"/>
                      <a:pt x="41830" y="10101"/>
                    </a:cubicBezTo>
                    <a:cubicBezTo>
                      <a:pt x="46467" y="7419"/>
                      <a:pt x="49023" y="3835"/>
                      <a:pt x="48973" y="0"/>
                    </a:cubicBezTo>
                    <a:lnTo>
                      <a:pt x="48722" y="0"/>
                    </a:lnTo>
                    <a:cubicBezTo>
                      <a:pt x="48747" y="3735"/>
                      <a:pt x="46266" y="7243"/>
                      <a:pt x="41705" y="9875"/>
                    </a:cubicBezTo>
                    <a:cubicBezTo>
                      <a:pt x="37002" y="12582"/>
                      <a:pt x="30828" y="13935"/>
                      <a:pt x="24641" y="13935"/>
                    </a:cubicBezTo>
                    <a:cubicBezTo>
                      <a:pt x="18397" y="13935"/>
                      <a:pt x="12140" y="12557"/>
                      <a:pt x="7369" y="9800"/>
                    </a:cubicBezTo>
                    <a:cubicBezTo>
                      <a:pt x="2832" y="7168"/>
                      <a:pt x="301" y="371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110"/>
              <p:cNvSpPr/>
              <p:nvPr/>
            </p:nvSpPr>
            <p:spPr>
              <a:xfrm>
                <a:off x="4206925" y="1713750"/>
                <a:ext cx="722450" cy="1079550"/>
              </a:xfrm>
              <a:custGeom>
                <a:avLst/>
                <a:gdLst/>
                <a:ahLst/>
                <a:cxnLst/>
                <a:rect l="l" t="t" r="r" b="b"/>
                <a:pathLst>
                  <a:path w="28898" h="43182" extrusionOk="0">
                    <a:moveTo>
                      <a:pt x="24973" y="1"/>
                    </a:moveTo>
                    <a:cubicBezTo>
                      <a:pt x="22585" y="1"/>
                      <a:pt x="19934" y="804"/>
                      <a:pt x="17193" y="2379"/>
                    </a:cubicBezTo>
                    <a:cubicBezTo>
                      <a:pt x="7720" y="7843"/>
                      <a:pt x="0" y="21151"/>
                      <a:pt x="0" y="32028"/>
                    </a:cubicBezTo>
                    <a:cubicBezTo>
                      <a:pt x="0" y="37367"/>
                      <a:pt x="1830" y="41326"/>
                      <a:pt x="5163" y="43181"/>
                    </a:cubicBezTo>
                    <a:lnTo>
                      <a:pt x="5289" y="42956"/>
                    </a:lnTo>
                    <a:cubicBezTo>
                      <a:pt x="2055" y="41151"/>
                      <a:pt x="251" y="37266"/>
                      <a:pt x="251" y="32028"/>
                    </a:cubicBezTo>
                    <a:cubicBezTo>
                      <a:pt x="251" y="21226"/>
                      <a:pt x="7920" y="8018"/>
                      <a:pt x="17319" y="2579"/>
                    </a:cubicBezTo>
                    <a:cubicBezTo>
                      <a:pt x="20013" y="1035"/>
                      <a:pt x="22618" y="254"/>
                      <a:pt x="24960" y="254"/>
                    </a:cubicBezTo>
                    <a:cubicBezTo>
                      <a:pt x="26343" y="254"/>
                      <a:pt x="27634" y="526"/>
                      <a:pt x="28797" y="1076"/>
                    </a:cubicBezTo>
                    <a:lnTo>
                      <a:pt x="28898" y="850"/>
                    </a:lnTo>
                    <a:cubicBezTo>
                      <a:pt x="27705" y="282"/>
                      <a:pt x="26385" y="1"/>
                      <a:pt x="24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110"/>
              <p:cNvSpPr/>
              <p:nvPr/>
            </p:nvSpPr>
            <p:spPr>
              <a:xfrm>
                <a:off x="4347275" y="1713750"/>
                <a:ext cx="722450" cy="1079550"/>
              </a:xfrm>
              <a:custGeom>
                <a:avLst/>
                <a:gdLst/>
                <a:ahLst/>
                <a:cxnLst/>
                <a:rect l="l" t="t" r="r" b="b"/>
                <a:pathLst>
                  <a:path w="28898" h="43182" extrusionOk="0">
                    <a:moveTo>
                      <a:pt x="3932" y="1"/>
                    </a:moveTo>
                    <a:cubicBezTo>
                      <a:pt x="2516" y="1"/>
                      <a:pt x="1193" y="282"/>
                      <a:pt x="0" y="850"/>
                    </a:cubicBezTo>
                    <a:lnTo>
                      <a:pt x="126" y="1076"/>
                    </a:lnTo>
                    <a:cubicBezTo>
                      <a:pt x="1289" y="526"/>
                      <a:pt x="2580" y="254"/>
                      <a:pt x="3962" y="254"/>
                    </a:cubicBezTo>
                    <a:cubicBezTo>
                      <a:pt x="6302" y="254"/>
                      <a:pt x="8901" y="1035"/>
                      <a:pt x="11579" y="2579"/>
                    </a:cubicBezTo>
                    <a:cubicBezTo>
                      <a:pt x="21003" y="8018"/>
                      <a:pt x="28647" y="21226"/>
                      <a:pt x="28647" y="32028"/>
                    </a:cubicBezTo>
                    <a:cubicBezTo>
                      <a:pt x="28647" y="37266"/>
                      <a:pt x="26868" y="41151"/>
                      <a:pt x="23635" y="42956"/>
                    </a:cubicBezTo>
                    <a:lnTo>
                      <a:pt x="23760" y="43181"/>
                    </a:lnTo>
                    <a:cubicBezTo>
                      <a:pt x="27068" y="41326"/>
                      <a:pt x="28898" y="37367"/>
                      <a:pt x="28898" y="32028"/>
                    </a:cubicBezTo>
                    <a:cubicBezTo>
                      <a:pt x="28898" y="21151"/>
                      <a:pt x="21203" y="7843"/>
                      <a:pt x="11705" y="2379"/>
                    </a:cubicBezTo>
                    <a:cubicBezTo>
                      <a:pt x="8980" y="804"/>
                      <a:pt x="6325" y="1"/>
                      <a:pt x="3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110"/>
              <p:cNvSpPr/>
              <p:nvPr/>
            </p:nvSpPr>
            <p:spPr>
              <a:xfrm>
                <a:off x="4635500" y="1659800"/>
                <a:ext cx="6275" cy="1214325"/>
              </a:xfrm>
              <a:custGeom>
                <a:avLst/>
                <a:gdLst/>
                <a:ahLst/>
                <a:cxnLst/>
                <a:rect l="l" t="t" r="r" b="b"/>
                <a:pathLst>
                  <a:path w="251" h="48573" extrusionOk="0">
                    <a:moveTo>
                      <a:pt x="0" y="0"/>
                    </a:moveTo>
                    <a:lnTo>
                      <a:pt x="0" y="48572"/>
                    </a:lnTo>
                    <a:lnTo>
                      <a:pt x="251" y="48572"/>
                    </a:lnTo>
                    <a:lnTo>
                      <a:pt x="2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110"/>
              <p:cNvSpPr/>
              <p:nvPr/>
            </p:nvSpPr>
            <p:spPr>
              <a:xfrm>
                <a:off x="4028350" y="1772575"/>
                <a:ext cx="1220575" cy="494400"/>
              </a:xfrm>
              <a:custGeom>
                <a:avLst/>
                <a:gdLst/>
                <a:ahLst/>
                <a:cxnLst/>
                <a:rect l="l" t="t" r="r" b="b"/>
                <a:pathLst>
                  <a:path w="48823" h="19776" extrusionOk="0">
                    <a:moveTo>
                      <a:pt x="24412" y="1"/>
                    </a:moveTo>
                    <a:cubicBezTo>
                      <a:pt x="10953" y="1"/>
                      <a:pt x="0" y="8873"/>
                      <a:pt x="0" y="19775"/>
                    </a:cubicBezTo>
                    <a:lnTo>
                      <a:pt x="251" y="19775"/>
                    </a:lnTo>
                    <a:cubicBezTo>
                      <a:pt x="251" y="9023"/>
                      <a:pt x="11078" y="251"/>
                      <a:pt x="24412" y="251"/>
                    </a:cubicBezTo>
                    <a:cubicBezTo>
                      <a:pt x="37720" y="251"/>
                      <a:pt x="48572" y="9023"/>
                      <a:pt x="48572" y="19775"/>
                    </a:cubicBezTo>
                    <a:lnTo>
                      <a:pt x="48823" y="19775"/>
                    </a:lnTo>
                    <a:cubicBezTo>
                      <a:pt x="48823" y="8873"/>
                      <a:pt x="37870" y="1"/>
                      <a:pt x="24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110"/>
              <p:cNvSpPr/>
              <p:nvPr/>
            </p:nvSpPr>
            <p:spPr>
              <a:xfrm>
                <a:off x="4139250" y="3679850"/>
                <a:ext cx="173575" cy="52050"/>
              </a:xfrm>
              <a:custGeom>
                <a:avLst/>
                <a:gdLst/>
                <a:ahLst/>
                <a:cxnLst/>
                <a:rect l="l" t="t" r="r" b="b"/>
                <a:pathLst>
                  <a:path w="6943" h="2082" extrusionOk="0">
                    <a:moveTo>
                      <a:pt x="1" y="1379"/>
                    </a:moveTo>
                    <a:lnTo>
                      <a:pt x="1" y="1705"/>
                    </a:lnTo>
                    <a:cubicBezTo>
                      <a:pt x="652" y="2081"/>
                      <a:pt x="2106" y="1881"/>
                      <a:pt x="2482" y="1705"/>
                    </a:cubicBezTo>
                    <a:cubicBezTo>
                      <a:pt x="2732" y="1329"/>
                      <a:pt x="3409" y="1430"/>
                      <a:pt x="3785" y="1580"/>
                    </a:cubicBezTo>
                    <a:cubicBezTo>
                      <a:pt x="5239" y="1705"/>
                      <a:pt x="5765" y="1505"/>
                      <a:pt x="6266" y="1129"/>
                    </a:cubicBezTo>
                    <a:cubicBezTo>
                      <a:pt x="6492" y="953"/>
                      <a:pt x="6943" y="502"/>
                      <a:pt x="6893" y="1"/>
                    </a:cubicBezTo>
                    <a:cubicBezTo>
                      <a:pt x="5163" y="402"/>
                      <a:pt x="1" y="1379"/>
                      <a:pt x="1" y="1379"/>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110"/>
              <p:cNvSpPr/>
              <p:nvPr/>
            </p:nvSpPr>
            <p:spPr>
              <a:xfrm>
                <a:off x="4129225" y="3651675"/>
                <a:ext cx="186750" cy="72700"/>
              </a:xfrm>
              <a:custGeom>
                <a:avLst/>
                <a:gdLst/>
                <a:ahLst/>
                <a:cxnLst/>
                <a:rect l="l" t="t" r="r" b="b"/>
                <a:pathLst>
                  <a:path w="7470" h="2908" extrusionOk="0">
                    <a:moveTo>
                      <a:pt x="2883" y="0"/>
                    </a:moveTo>
                    <a:cubicBezTo>
                      <a:pt x="2883" y="0"/>
                      <a:pt x="4462" y="451"/>
                      <a:pt x="5414" y="577"/>
                    </a:cubicBezTo>
                    <a:cubicBezTo>
                      <a:pt x="6341" y="702"/>
                      <a:pt x="7018" y="551"/>
                      <a:pt x="7244" y="902"/>
                    </a:cubicBezTo>
                    <a:cubicBezTo>
                      <a:pt x="7469" y="1228"/>
                      <a:pt x="6968" y="2105"/>
                      <a:pt x="6141" y="2381"/>
                    </a:cubicBezTo>
                    <a:cubicBezTo>
                      <a:pt x="5314" y="2682"/>
                      <a:pt x="3610" y="2356"/>
                      <a:pt x="2983" y="2481"/>
                    </a:cubicBezTo>
                    <a:cubicBezTo>
                      <a:pt x="2356" y="2607"/>
                      <a:pt x="777" y="2907"/>
                      <a:pt x="402" y="2506"/>
                    </a:cubicBezTo>
                    <a:cubicBezTo>
                      <a:pt x="1" y="2130"/>
                      <a:pt x="402" y="226"/>
                      <a:pt x="402" y="2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110"/>
              <p:cNvSpPr/>
              <p:nvPr/>
            </p:nvSpPr>
            <p:spPr>
              <a:xfrm>
                <a:off x="3978850" y="3510050"/>
                <a:ext cx="131600" cy="117825"/>
              </a:xfrm>
              <a:custGeom>
                <a:avLst/>
                <a:gdLst/>
                <a:ahLst/>
                <a:cxnLst/>
                <a:rect l="l" t="t" r="r" b="b"/>
                <a:pathLst>
                  <a:path w="5264" h="4713" extrusionOk="0">
                    <a:moveTo>
                      <a:pt x="76" y="3560"/>
                    </a:moveTo>
                    <a:lnTo>
                      <a:pt x="2933" y="377"/>
                    </a:lnTo>
                    <a:cubicBezTo>
                      <a:pt x="4061" y="51"/>
                      <a:pt x="5264" y="1"/>
                      <a:pt x="5113" y="1054"/>
                    </a:cubicBezTo>
                    <a:cubicBezTo>
                      <a:pt x="4963" y="1981"/>
                      <a:pt x="3484" y="2382"/>
                      <a:pt x="2482" y="3284"/>
                    </a:cubicBezTo>
                    <a:lnTo>
                      <a:pt x="1529" y="4111"/>
                    </a:lnTo>
                    <a:cubicBezTo>
                      <a:pt x="853" y="4713"/>
                      <a:pt x="0" y="4186"/>
                      <a:pt x="76" y="35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110"/>
              <p:cNvSpPr/>
              <p:nvPr/>
            </p:nvSpPr>
            <p:spPr>
              <a:xfrm>
                <a:off x="4396150" y="2440500"/>
                <a:ext cx="95250" cy="144150"/>
              </a:xfrm>
              <a:custGeom>
                <a:avLst/>
                <a:gdLst/>
                <a:ahLst/>
                <a:cxnLst/>
                <a:rect l="l" t="t" r="r" b="b"/>
                <a:pathLst>
                  <a:path w="3810" h="5766" extrusionOk="0">
                    <a:moveTo>
                      <a:pt x="1579" y="5515"/>
                    </a:moveTo>
                    <a:cubicBezTo>
                      <a:pt x="2206" y="5139"/>
                      <a:pt x="3008" y="4286"/>
                      <a:pt x="3283" y="3610"/>
                    </a:cubicBezTo>
                    <a:cubicBezTo>
                      <a:pt x="3509" y="3033"/>
                      <a:pt x="3760" y="2432"/>
                      <a:pt x="3785" y="1805"/>
                    </a:cubicBezTo>
                    <a:cubicBezTo>
                      <a:pt x="3810" y="1254"/>
                      <a:pt x="3659" y="677"/>
                      <a:pt x="3384" y="201"/>
                    </a:cubicBezTo>
                    <a:cubicBezTo>
                      <a:pt x="3359" y="176"/>
                      <a:pt x="3334" y="126"/>
                      <a:pt x="3309" y="101"/>
                    </a:cubicBezTo>
                    <a:cubicBezTo>
                      <a:pt x="3158" y="1"/>
                      <a:pt x="2983" y="176"/>
                      <a:pt x="2908" y="301"/>
                    </a:cubicBezTo>
                    <a:cubicBezTo>
                      <a:pt x="2406" y="1103"/>
                      <a:pt x="1930" y="2006"/>
                      <a:pt x="1304" y="2733"/>
                    </a:cubicBezTo>
                    <a:cubicBezTo>
                      <a:pt x="1354" y="2457"/>
                      <a:pt x="1454" y="2131"/>
                      <a:pt x="1579" y="1880"/>
                    </a:cubicBezTo>
                    <a:cubicBezTo>
                      <a:pt x="1780" y="1454"/>
                      <a:pt x="1429" y="1479"/>
                      <a:pt x="1429" y="1479"/>
                    </a:cubicBezTo>
                    <a:cubicBezTo>
                      <a:pt x="1178" y="1630"/>
                      <a:pt x="502" y="2733"/>
                      <a:pt x="401" y="3159"/>
                    </a:cubicBezTo>
                    <a:cubicBezTo>
                      <a:pt x="301" y="3585"/>
                      <a:pt x="50" y="4637"/>
                      <a:pt x="50" y="4637"/>
                    </a:cubicBezTo>
                    <a:lnTo>
                      <a:pt x="176" y="4763"/>
                    </a:lnTo>
                    <a:cubicBezTo>
                      <a:pt x="75" y="4913"/>
                      <a:pt x="0" y="4988"/>
                      <a:pt x="0" y="4988"/>
                    </a:cubicBezTo>
                    <a:cubicBezTo>
                      <a:pt x="0" y="4988"/>
                      <a:pt x="1153" y="5765"/>
                      <a:pt x="1579" y="55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110"/>
              <p:cNvSpPr/>
              <p:nvPr/>
            </p:nvSpPr>
            <p:spPr>
              <a:xfrm>
                <a:off x="3888625" y="2643525"/>
                <a:ext cx="98400" cy="136600"/>
              </a:xfrm>
              <a:custGeom>
                <a:avLst/>
                <a:gdLst/>
                <a:ahLst/>
                <a:cxnLst/>
                <a:rect l="l" t="t" r="r" b="b"/>
                <a:pathLst>
                  <a:path w="3936" h="5464" extrusionOk="0">
                    <a:moveTo>
                      <a:pt x="3935" y="0"/>
                    </a:moveTo>
                    <a:cubicBezTo>
                      <a:pt x="3935" y="0"/>
                      <a:pt x="0" y="1429"/>
                      <a:pt x="3058" y="546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110"/>
              <p:cNvSpPr/>
              <p:nvPr/>
            </p:nvSpPr>
            <p:spPr>
              <a:xfrm>
                <a:off x="4002650" y="2440500"/>
                <a:ext cx="188625" cy="207425"/>
              </a:xfrm>
              <a:custGeom>
                <a:avLst/>
                <a:gdLst/>
                <a:ahLst/>
                <a:cxnLst/>
                <a:rect l="l" t="t" r="r" b="b"/>
                <a:pathLst>
                  <a:path w="7545" h="8297" extrusionOk="0">
                    <a:moveTo>
                      <a:pt x="1830" y="176"/>
                    </a:moveTo>
                    <a:cubicBezTo>
                      <a:pt x="2683" y="26"/>
                      <a:pt x="3835" y="1"/>
                      <a:pt x="4662" y="251"/>
                    </a:cubicBezTo>
                    <a:cubicBezTo>
                      <a:pt x="6016" y="652"/>
                      <a:pt x="6768" y="1530"/>
                      <a:pt x="7094" y="2833"/>
                    </a:cubicBezTo>
                    <a:cubicBezTo>
                      <a:pt x="7444" y="4136"/>
                      <a:pt x="7545" y="6342"/>
                      <a:pt x="6793" y="7545"/>
                    </a:cubicBezTo>
                    <a:cubicBezTo>
                      <a:pt x="6317" y="8297"/>
                      <a:pt x="5264" y="8171"/>
                      <a:pt x="4512" y="7971"/>
                    </a:cubicBezTo>
                    <a:cubicBezTo>
                      <a:pt x="3610" y="7720"/>
                      <a:pt x="2432" y="7344"/>
                      <a:pt x="1705" y="6768"/>
                    </a:cubicBezTo>
                    <a:cubicBezTo>
                      <a:pt x="678" y="5991"/>
                      <a:pt x="126" y="4286"/>
                      <a:pt x="51" y="3058"/>
                    </a:cubicBezTo>
                    <a:cubicBezTo>
                      <a:pt x="1" y="2006"/>
                      <a:pt x="552" y="377"/>
                      <a:pt x="1830" y="1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110"/>
              <p:cNvSpPr/>
              <p:nvPr/>
            </p:nvSpPr>
            <p:spPr>
              <a:xfrm>
                <a:off x="4030225" y="2602775"/>
                <a:ext cx="97150" cy="66450"/>
              </a:xfrm>
              <a:custGeom>
                <a:avLst/>
                <a:gdLst/>
                <a:ahLst/>
                <a:cxnLst/>
                <a:rect l="l" t="t" r="r" b="b"/>
                <a:pathLst>
                  <a:path w="3886" h="2658" extrusionOk="0">
                    <a:moveTo>
                      <a:pt x="727" y="1"/>
                    </a:moveTo>
                    <a:cubicBezTo>
                      <a:pt x="828" y="126"/>
                      <a:pt x="953" y="227"/>
                      <a:pt x="1078" y="327"/>
                    </a:cubicBezTo>
                    <a:cubicBezTo>
                      <a:pt x="1805" y="878"/>
                      <a:pt x="2507" y="1229"/>
                      <a:pt x="3409" y="1480"/>
                    </a:cubicBezTo>
                    <a:cubicBezTo>
                      <a:pt x="3559" y="1505"/>
                      <a:pt x="3710" y="1555"/>
                      <a:pt x="3885" y="1580"/>
                    </a:cubicBezTo>
                    <a:lnTo>
                      <a:pt x="3810" y="2407"/>
                    </a:lnTo>
                    <a:cubicBezTo>
                      <a:pt x="2858" y="2658"/>
                      <a:pt x="1905" y="2257"/>
                      <a:pt x="1254" y="2081"/>
                    </a:cubicBezTo>
                    <a:cubicBezTo>
                      <a:pt x="752" y="1931"/>
                      <a:pt x="1" y="1806"/>
                      <a:pt x="1" y="1279"/>
                    </a:cubicBezTo>
                    <a:lnTo>
                      <a:pt x="7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110"/>
              <p:cNvSpPr/>
              <p:nvPr/>
            </p:nvSpPr>
            <p:spPr>
              <a:xfrm>
                <a:off x="4001400" y="2410425"/>
                <a:ext cx="188000" cy="217450"/>
              </a:xfrm>
              <a:custGeom>
                <a:avLst/>
                <a:gdLst/>
                <a:ahLst/>
                <a:cxnLst/>
                <a:rect l="l" t="t" r="r" b="b"/>
                <a:pathLst>
                  <a:path w="7520" h="8698" extrusionOk="0">
                    <a:moveTo>
                      <a:pt x="828" y="1630"/>
                    </a:moveTo>
                    <a:cubicBezTo>
                      <a:pt x="1" y="2156"/>
                      <a:pt x="51" y="3484"/>
                      <a:pt x="101" y="4337"/>
                    </a:cubicBezTo>
                    <a:cubicBezTo>
                      <a:pt x="151" y="5565"/>
                      <a:pt x="728" y="7194"/>
                      <a:pt x="1755" y="7971"/>
                    </a:cubicBezTo>
                    <a:cubicBezTo>
                      <a:pt x="2306" y="8422"/>
                      <a:pt x="2357" y="8472"/>
                      <a:pt x="3108" y="8697"/>
                    </a:cubicBezTo>
                    <a:cubicBezTo>
                      <a:pt x="3184" y="8672"/>
                      <a:pt x="3359" y="8547"/>
                      <a:pt x="3560" y="8397"/>
                    </a:cubicBezTo>
                    <a:cubicBezTo>
                      <a:pt x="3986" y="8096"/>
                      <a:pt x="4186" y="7545"/>
                      <a:pt x="4011" y="7043"/>
                    </a:cubicBezTo>
                    <a:cubicBezTo>
                      <a:pt x="3860" y="6542"/>
                      <a:pt x="3860" y="5941"/>
                      <a:pt x="4136" y="5790"/>
                    </a:cubicBezTo>
                    <a:cubicBezTo>
                      <a:pt x="4587" y="5540"/>
                      <a:pt x="4888" y="6442"/>
                      <a:pt x="4888" y="6442"/>
                    </a:cubicBezTo>
                    <a:cubicBezTo>
                      <a:pt x="5164" y="6342"/>
                      <a:pt x="5565" y="6041"/>
                      <a:pt x="5339" y="5489"/>
                    </a:cubicBezTo>
                    <a:cubicBezTo>
                      <a:pt x="5114" y="4963"/>
                      <a:pt x="5339" y="4412"/>
                      <a:pt x="5339" y="4412"/>
                    </a:cubicBezTo>
                    <a:cubicBezTo>
                      <a:pt x="6166" y="4437"/>
                      <a:pt x="6542" y="3334"/>
                      <a:pt x="6793" y="3184"/>
                    </a:cubicBezTo>
                    <a:cubicBezTo>
                      <a:pt x="7344" y="2858"/>
                      <a:pt x="7520" y="2733"/>
                      <a:pt x="7444" y="2231"/>
                    </a:cubicBezTo>
                    <a:cubicBezTo>
                      <a:pt x="7369" y="1880"/>
                      <a:pt x="7244" y="1530"/>
                      <a:pt x="6993" y="1304"/>
                    </a:cubicBezTo>
                    <a:cubicBezTo>
                      <a:pt x="6692" y="1028"/>
                      <a:pt x="5740" y="677"/>
                      <a:pt x="5364" y="577"/>
                    </a:cubicBezTo>
                    <a:cubicBezTo>
                      <a:pt x="3083" y="1"/>
                      <a:pt x="1354" y="402"/>
                      <a:pt x="828" y="16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110"/>
              <p:cNvSpPr/>
              <p:nvPr/>
            </p:nvSpPr>
            <p:spPr>
              <a:xfrm>
                <a:off x="3976350" y="3535750"/>
                <a:ext cx="130350" cy="102150"/>
              </a:xfrm>
              <a:custGeom>
                <a:avLst/>
                <a:gdLst/>
                <a:ahLst/>
                <a:cxnLst/>
                <a:rect l="l" t="t" r="r" b="b"/>
                <a:pathLst>
                  <a:path w="5214" h="4086" extrusionOk="0">
                    <a:moveTo>
                      <a:pt x="1629" y="3083"/>
                    </a:moveTo>
                    <a:lnTo>
                      <a:pt x="2582" y="2256"/>
                    </a:lnTo>
                    <a:cubicBezTo>
                      <a:pt x="3584" y="1354"/>
                      <a:pt x="5063" y="953"/>
                      <a:pt x="5213" y="26"/>
                    </a:cubicBezTo>
                    <a:lnTo>
                      <a:pt x="5213" y="26"/>
                    </a:lnTo>
                    <a:lnTo>
                      <a:pt x="5213" y="26"/>
                    </a:lnTo>
                    <a:lnTo>
                      <a:pt x="5213" y="26"/>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lnTo>
                      <a:pt x="5213" y="0"/>
                    </a:lnTo>
                    <a:cubicBezTo>
                      <a:pt x="5213" y="101"/>
                      <a:pt x="5213" y="201"/>
                      <a:pt x="5213" y="326"/>
                    </a:cubicBezTo>
                    <a:cubicBezTo>
                      <a:pt x="5063" y="1254"/>
                      <a:pt x="3584" y="1655"/>
                      <a:pt x="2582" y="2557"/>
                    </a:cubicBezTo>
                    <a:lnTo>
                      <a:pt x="1629" y="3384"/>
                    </a:lnTo>
                    <a:cubicBezTo>
                      <a:pt x="852" y="4086"/>
                      <a:pt x="0" y="3584"/>
                      <a:pt x="176" y="2532"/>
                    </a:cubicBezTo>
                    <a:cubicBezTo>
                      <a:pt x="100" y="3158"/>
                      <a:pt x="953" y="3685"/>
                      <a:pt x="1629" y="308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110"/>
              <p:cNvSpPr/>
              <p:nvPr/>
            </p:nvSpPr>
            <p:spPr>
              <a:xfrm>
                <a:off x="3956925" y="3011300"/>
                <a:ext cx="154775" cy="604050"/>
              </a:xfrm>
              <a:custGeom>
                <a:avLst/>
                <a:gdLst/>
                <a:ahLst/>
                <a:cxnLst/>
                <a:rect l="l" t="t" r="r" b="b"/>
                <a:pathLst>
                  <a:path w="6191" h="24162" extrusionOk="0">
                    <a:moveTo>
                      <a:pt x="978" y="1404"/>
                    </a:moveTo>
                    <a:cubicBezTo>
                      <a:pt x="0" y="2808"/>
                      <a:pt x="2456" y="6643"/>
                      <a:pt x="1780" y="11430"/>
                    </a:cubicBezTo>
                    <a:cubicBezTo>
                      <a:pt x="1329" y="14688"/>
                      <a:pt x="451" y="20126"/>
                      <a:pt x="652" y="23209"/>
                    </a:cubicBezTo>
                    <a:cubicBezTo>
                      <a:pt x="702" y="23760"/>
                      <a:pt x="2882" y="24161"/>
                      <a:pt x="3484" y="21455"/>
                    </a:cubicBezTo>
                    <a:cubicBezTo>
                      <a:pt x="4486" y="16843"/>
                      <a:pt x="5740" y="13961"/>
                      <a:pt x="6191" y="10377"/>
                    </a:cubicBezTo>
                    <a:lnTo>
                      <a:pt x="5965" y="1"/>
                    </a:lnTo>
                    <a:close/>
                  </a:path>
                </a:pathLst>
              </a:custGeom>
              <a:solidFill>
                <a:srgbClr val="717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110"/>
              <p:cNvSpPr/>
              <p:nvPr/>
            </p:nvSpPr>
            <p:spPr>
              <a:xfrm>
                <a:off x="4053400" y="3033875"/>
                <a:ext cx="207425" cy="660425"/>
              </a:xfrm>
              <a:custGeom>
                <a:avLst/>
                <a:gdLst/>
                <a:ahLst/>
                <a:cxnLst/>
                <a:rect l="l" t="t" r="r" b="b"/>
                <a:pathLst>
                  <a:path w="8297" h="26417" extrusionOk="0">
                    <a:moveTo>
                      <a:pt x="252" y="0"/>
                    </a:moveTo>
                    <a:cubicBezTo>
                      <a:pt x="1" y="4311"/>
                      <a:pt x="3084" y="9599"/>
                      <a:pt x="2883" y="13058"/>
                    </a:cubicBezTo>
                    <a:cubicBezTo>
                      <a:pt x="2658" y="16667"/>
                      <a:pt x="3059" y="21028"/>
                      <a:pt x="3059" y="24913"/>
                    </a:cubicBezTo>
                    <a:cubicBezTo>
                      <a:pt x="3059" y="24913"/>
                      <a:pt x="6242" y="26416"/>
                      <a:pt x="6367" y="24086"/>
                    </a:cubicBezTo>
                    <a:cubicBezTo>
                      <a:pt x="6843" y="16466"/>
                      <a:pt x="8297" y="14111"/>
                      <a:pt x="6342" y="1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110"/>
              <p:cNvSpPr/>
              <p:nvPr/>
            </p:nvSpPr>
            <p:spPr>
              <a:xfrm>
                <a:off x="3936875" y="2629725"/>
                <a:ext cx="306400" cy="535125"/>
              </a:xfrm>
              <a:custGeom>
                <a:avLst/>
                <a:gdLst/>
                <a:ahLst/>
                <a:cxnLst/>
                <a:rect l="l" t="t" r="r" b="b"/>
                <a:pathLst>
                  <a:path w="12256" h="21405" extrusionOk="0">
                    <a:moveTo>
                      <a:pt x="10677" y="12006"/>
                    </a:moveTo>
                    <a:cubicBezTo>
                      <a:pt x="10777" y="7845"/>
                      <a:pt x="10000" y="3760"/>
                      <a:pt x="10000" y="3760"/>
                    </a:cubicBezTo>
                    <a:cubicBezTo>
                      <a:pt x="9624" y="3209"/>
                      <a:pt x="9173" y="2758"/>
                      <a:pt x="8647" y="2382"/>
                    </a:cubicBezTo>
                    <a:lnTo>
                      <a:pt x="7644" y="1154"/>
                    </a:lnTo>
                    <a:cubicBezTo>
                      <a:pt x="6341" y="828"/>
                      <a:pt x="5088" y="452"/>
                      <a:pt x="3835" y="1"/>
                    </a:cubicBezTo>
                    <a:lnTo>
                      <a:pt x="2005" y="552"/>
                    </a:lnTo>
                    <a:cubicBezTo>
                      <a:pt x="501" y="1179"/>
                      <a:pt x="0" y="3108"/>
                      <a:pt x="677" y="5038"/>
                    </a:cubicBezTo>
                    <a:cubicBezTo>
                      <a:pt x="652" y="5139"/>
                      <a:pt x="2206" y="9525"/>
                      <a:pt x="2381" y="11154"/>
                    </a:cubicBezTo>
                    <a:cubicBezTo>
                      <a:pt x="2381" y="11304"/>
                      <a:pt x="1228" y="15615"/>
                      <a:pt x="978" y="17369"/>
                    </a:cubicBezTo>
                    <a:cubicBezTo>
                      <a:pt x="978" y="17369"/>
                      <a:pt x="2080" y="18372"/>
                      <a:pt x="2381" y="18622"/>
                    </a:cubicBezTo>
                    <a:cubicBezTo>
                      <a:pt x="4612" y="21404"/>
                      <a:pt x="11880" y="18046"/>
                      <a:pt x="12156" y="16567"/>
                    </a:cubicBezTo>
                    <a:cubicBezTo>
                      <a:pt x="12256" y="16016"/>
                      <a:pt x="11354" y="14312"/>
                      <a:pt x="10677" y="120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110"/>
              <p:cNvSpPr/>
              <p:nvPr/>
            </p:nvSpPr>
            <p:spPr>
              <a:xfrm>
                <a:off x="4073600" y="2550775"/>
                <a:ext cx="367675" cy="245025"/>
              </a:xfrm>
              <a:custGeom>
                <a:avLst/>
                <a:gdLst/>
                <a:ahLst/>
                <a:cxnLst/>
                <a:rect l="l" t="t" r="r" b="b"/>
                <a:pathLst>
                  <a:path w="14707" h="9801" extrusionOk="0">
                    <a:moveTo>
                      <a:pt x="12877" y="1"/>
                    </a:moveTo>
                    <a:cubicBezTo>
                      <a:pt x="12877" y="1"/>
                      <a:pt x="10822" y="4011"/>
                      <a:pt x="8992" y="6241"/>
                    </a:cubicBezTo>
                    <a:cubicBezTo>
                      <a:pt x="7078" y="6200"/>
                      <a:pt x="4249" y="5606"/>
                      <a:pt x="2655" y="5606"/>
                    </a:cubicBezTo>
                    <a:cubicBezTo>
                      <a:pt x="2328" y="5606"/>
                      <a:pt x="2054" y="5630"/>
                      <a:pt x="1850" y="5690"/>
                    </a:cubicBezTo>
                    <a:cubicBezTo>
                      <a:pt x="1348" y="5840"/>
                      <a:pt x="1098" y="6216"/>
                      <a:pt x="797" y="6642"/>
                    </a:cubicBezTo>
                    <a:cubicBezTo>
                      <a:pt x="0" y="7863"/>
                      <a:pt x="1257" y="9801"/>
                      <a:pt x="2724" y="9801"/>
                    </a:cubicBezTo>
                    <a:cubicBezTo>
                      <a:pt x="2733" y="9801"/>
                      <a:pt x="2742" y="9800"/>
                      <a:pt x="2752" y="9800"/>
                    </a:cubicBezTo>
                    <a:cubicBezTo>
                      <a:pt x="2777" y="9800"/>
                      <a:pt x="10221" y="9650"/>
                      <a:pt x="10396" y="9449"/>
                    </a:cubicBezTo>
                    <a:cubicBezTo>
                      <a:pt x="10571" y="9274"/>
                      <a:pt x="11599" y="9149"/>
                      <a:pt x="14707" y="1129"/>
                    </a:cubicBezTo>
                    <a:cubicBezTo>
                      <a:pt x="14707" y="1129"/>
                      <a:pt x="14306" y="101"/>
                      <a:pt x="12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110"/>
              <p:cNvSpPr/>
              <p:nvPr/>
            </p:nvSpPr>
            <p:spPr>
              <a:xfrm>
                <a:off x="4846650" y="3668575"/>
                <a:ext cx="173575" cy="52675"/>
              </a:xfrm>
              <a:custGeom>
                <a:avLst/>
                <a:gdLst/>
                <a:ahLst/>
                <a:cxnLst/>
                <a:rect l="l" t="t" r="r" b="b"/>
                <a:pathLst>
                  <a:path w="6943" h="2107" extrusionOk="0">
                    <a:moveTo>
                      <a:pt x="6943" y="1404"/>
                    </a:moveTo>
                    <a:lnTo>
                      <a:pt x="6943" y="1730"/>
                    </a:lnTo>
                    <a:cubicBezTo>
                      <a:pt x="6291" y="2106"/>
                      <a:pt x="4838" y="1906"/>
                      <a:pt x="4462" y="1730"/>
                    </a:cubicBezTo>
                    <a:cubicBezTo>
                      <a:pt x="4211" y="1354"/>
                      <a:pt x="3534" y="1454"/>
                      <a:pt x="3158" y="1605"/>
                    </a:cubicBezTo>
                    <a:cubicBezTo>
                      <a:pt x="1705" y="1730"/>
                      <a:pt x="1178" y="1505"/>
                      <a:pt x="677" y="1154"/>
                    </a:cubicBezTo>
                    <a:cubicBezTo>
                      <a:pt x="452" y="978"/>
                      <a:pt x="0" y="502"/>
                      <a:pt x="51" y="1"/>
                    </a:cubicBezTo>
                    <a:cubicBezTo>
                      <a:pt x="1780" y="402"/>
                      <a:pt x="6943" y="1404"/>
                      <a:pt x="6943" y="14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110"/>
              <p:cNvSpPr/>
              <p:nvPr/>
            </p:nvSpPr>
            <p:spPr>
              <a:xfrm>
                <a:off x="4843525" y="3641025"/>
                <a:ext cx="186100" cy="72700"/>
              </a:xfrm>
              <a:custGeom>
                <a:avLst/>
                <a:gdLst/>
                <a:ahLst/>
                <a:cxnLst/>
                <a:rect l="l" t="t" r="r" b="b"/>
                <a:pathLst>
                  <a:path w="7444" h="2908" extrusionOk="0">
                    <a:moveTo>
                      <a:pt x="4587" y="0"/>
                    </a:moveTo>
                    <a:cubicBezTo>
                      <a:pt x="4587" y="0"/>
                      <a:pt x="3008" y="426"/>
                      <a:pt x="2055" y="576"/>
                    </a:cubicBezTo>
                    <a:cubicBezTo>
                      <a:pt x="1128" y="702"/>
                      <a:pt x="451" y="551"/>
                      <a:pt x="226" y="877"/>
                    </a:cubicBezTo>
                    <a:cubicBezTo>
                      <a:pt x="0" y="1228"/>
                      <a:pt x="501" y="2105"/>
                      <a:pt x="1328" y="2381"/>
                    </a:cubicBezTo>
                    <a:cubicBezTo>
                      <a:pt x="2155" y="2682"/>
                      <a:pt x="3860" y="2331"/>
                      <a:pt x="4486" y="2481"/>
                    </a:cubicBezTo>
                    <a:cubicBezTo>
                      <a:pt x="5113" y="2607"/>
                      <a:pt x="6692" y="2907"/>
                      <a:pt x="7068" y="2506"/>
                    </a:cubicBezTo>
                    <a:cubicBezTo>
                      <a:pt x="7444" y="2105"/>
                      <a:pt x="7068" y="226"/>
                      <a:pt x="7068" y="2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110"/>
              <p:cNvSpPr/>
              <p:nvPr/>
            </p:nvSpPr>
            <p:spPr>
              <a:xfrm>
                <a:off x="5049025" y="3499400"/>
                <a:ext cx="131600" cy="117825"/>
              </a:xfrm>
              <a:custGeom>
                <a:avLst/>
                <a:gdLst/>
                <a:ahLst/>
                <a:cxnLst/>
                <a:rect l="l" t="t" r="r" b="b"/>
                <a:pathLst>
                  <a:path w="5264" h="4713" extrusionOk="0">
                    <a:moveTo>
                      <a:pt x="5164" y="3560"/>
                    </a:moveTo>
                    <a:lnTo>
                      <a:pt x="2332" y="377"/>
                    </a:lnTo>
                    <a:cubicBezTo>
                      <a:pt x="1204" y="51"/>
                      <a:pt x="1" y="1"/>
                      <a:pt x="151" y="1028"/>
                    </a:cubicBezTo>
                    <a:cubicBezTo>
                      <a:pt x="301" y="1956"/>
                      <a:pt x="1780" y="2382"/>
                      <a:pt x="2783" y="3284"/>
                    </a:cubicBezTo>
                    <a:lnTo>
                      <a:pt x="3735" y="4111"/>
                    </a:lnTo>
                    <a:cubicBezTo>
                      <a:pt x="4387" y="4713"/>
                      <a:pt x="5264" y="4186"/>
                      <a:pt x="5164" y="35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110"/>
              <p:cNvSpPr/>
              <p:nvPr/>
            </p:nvSpPr>
            <p:spPr>
              <a:xfrm>
                <a:off x="5052800" y="3525100"/>
                <a:ext cx="130350" cy="102150"/>
              </a:xfrm>
              <a:custGeom>
                <a:avLst/>
                <a:gdLst/>
                <a:ahLst/>
                <a:cxnLst/>
                <a:rect l="l" t="t" r="r" b="b"/>
                <a:pathLst>
                  <a:path w="5214" h="4086" extrusionOk="0">
                    <a:moveTo>
                      <a:pt x="3584" y="3083"/>
                    </a:moveTo>
                    <a:lnTo>
                      <a:pt x="2632" y="2256"/>
                    </a:lnTo>
                    <a:cubicBezTo>
                      <a:pt x="1629" y="1354"/>
                      <a:pt x="150" y="928"/>
                      <a:pt x="0" y="0"/>
                    </a:cubicBez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ubicBezTo>
                      <a:pt x="0" y="76"/>
                      <a:pt x="0" y="201"/>
                      <a:pt x="0" y="301"/>
                    </a:cubicBezTo>
                    <a:cubicBezTo>
                      <a:pt x="150" y="1228"/>
                      <a:pt x="1629" y="1655"/>
                      <a:pt x="2632" y="2557"/>
                    </a:cubicBezTo>
                    <a:lnTo>
                      <a:pt x="3584" y="3384"/>
                    </a:lnTo>
                    <a:cubicBezTo>
                      <a:pt x="4361" y="4086"/>
                      <a:pt x="5213" y="3584"/>
                      <a:pt x="5013" y="2532"/>
                    </a:cubicBezTo>
                    <a:cubicBezTo>
                      <a:pt x="5113" y="3158"/>
                      <a:pt x="4236" y="3685"/>
                      <a:pt x="3584" y="30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110"/>
              <p:cNvSpPr/>
              <p:nvPr/>
            </p:nvSpPr>
            <p:spPr>
              <a:xfrm>
                <a:off x="5047775" y="3000650"/>
                <a:ext cx="154800" cy="604050"/>
              </a:xfrm>
              <a:custGeom>
                <a:avLst/>
                <a:gdLst/>
                <a:ahLst/>
                <a:cxnLst/>
                <a:rect l="l" t="t" r="r" b="b"/>
                <a:pathLst>
                  <a:path w="6192" h="24162" extrusionOk="0">
                    <a:moveTo>
                      <a:pt x="5214" y="1404"/>
                    </a:moveTo>
                    <a:cubicBezTo>
                      <a:pt x="6191" y="2783"/>
                      <a:pt x="3735" y="6642"/>
                      <a:pt x="4412" y="11429"/>
                    </a:cubicBezTo>
                    <a:cubicBezTo>
                      <a:pt x="4863" y="14663"/>
                      <a:pt x="5740" y="20126"/>
                      <a:pt x="5539" y="23184"/>
                    </a:cubicBezTo>
                    <a:cubicBezTo>
                      <a:pt x="5489" y="23760"/>
                      <a:pt x="3309" y="24161"/>
                      <a:pt x="2707" y="21455"/>
                    </a:cubicBezTo>
                    <a:cubicBezTo>
                      <a:pt x="1705" y="16843"/>
                      <a:pt x="452" y="13961"/>
                      <a:pt x="1" y="10377"/>
                    </a:cubicBez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110"/>
              <p:cNvSpPr/>
              <p:nvPr/>
            </p:nvSpPr>
            <p:spPr>
              <a:xfrm>
                <a:off x="4898650" y="3023225"/>
                <a:ext cx="207425" cy="659800"/>
              </a:xfrm>
              <a:custGeom>
                <a:avLst/>
                <a:gdLst/>
                <a:ahLst/>
                <a:cxnLst/>
                <a:rect l="l" t="t" r="r" b="b"/>
                <a:pathLst>
                  <a:path w="8297" h="26392" extrusionOk="0">
                    <a:moveTo>
                      <a:pt x="8046" y="0"/>
                    </a:moveTo>
                    <a:cubicBezTo>
                      <a:pt x="8296" y="4311"/>
                      <a:pt x="5214" y="9574"/>
                      <a:pt x="5414" y="13058"/>
                    </a:cubicBezTo>
                    <a:cubicBezTo>
                      <a:pt x="5640" y="16642"/>
                      <a:pt x="5239" y="21028"/>
                      <a:pt x="5239" y="24913"/>
                    </a:cubicBezTo>
                    <a:cubicBezTo>
                      <a:pt x="5239" y="24913"/>
                      <a:pt x="2056" y="26391"/>
                      <a:pt x="1905" y="24085"/>
                    </a:cubicBezTo>
                    <a:cubicBezTo>
                      <a:pt x="1454" y="16466"/>
                      <a:pt x="1" y="14110"/>
                      <a:pt x="1956" y="1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110"/>
              <p:cNvSpPr/>
              <p:nvPr/>
            </p:nvSpPr>
            <p:spPr>
              <a:xfrm>
                <a:off x="5121700" y="2161050"/>
                <a:ext cx="81500" cy="143525"/>
              </a:xfrm>
              <a:custGeom>
                <a:avLst/>
                <a:gdLst/>
                <a:ahLst/>
                <a:cxnLst/>
                <a:rect l="l" t="t" r="r" b="b"/>
                <a:pathLst>
                  <a:path w="3260" h="5741" extrusionOk="0">
                    <a:moveTo>
                      <a:pt x="3109" y="4938"/>
                    </a:moveTo>
                    <a:cubicBezTo>
                      <a:pt x="3259" y="4236"/>
                      <a:pt x="3184" y="3058"/>
                      <a:pt x="2883" y="2407"/>
                    </a:cubicBezTo>
                    <a:cubicBezTo>
                      <a:pt x="2607" y="1830"/>
                      <a:pt x="2332" y="1254"/>
                      <a:pt x="1906" y="803"/>
                    </a:cubicBezTo>
                    <a:cubicBezTo>
                      <a:pt x="1505" y="402"/>
                      <a:pt x="1003" y="126"/>
                      <a:pt x="452" y="1"/>
                    </a:cubicBezTo>
                    <a:cubicBezTo>
                      <a:pt x="402" y="1"/>
                      <a:pt x="352" y="1"/>
                      <a:pt x="327" y="1"/>
                    </a:cubicBezTo>
                    <a:cubicBezTo>
                      <a:pt x="151" y="51"/>
                      <a:pt x="151" y="276"/>
                      <a:pt x="201" y="427"/>
                    </a:cubicBezTo>
                    <a:cubicBezTo>
                      <a:pt x="452" y="1354"/>
                      <a:pt x="803" y="2306"/>
                      <a:pt x="903" y="3259"/>
                    </a:cubicBezTo>
                    <a:cubicBezTo>
                      <a:pt x="728" y="3033"/>
                      <a:pt x="552" y="2733"/>
                      <a:pt x="452" y="2482"/>
                    </a:cubicBezTo>
                    <a:cubicBezTo>
                      <a:pt x="277" y="2056"/>
                      <a:pt x="51" y="2306"/>
                      <a:pt x="51" y="2306"/>
                    </a:cubicBezTo>
                    <a:cubicBezTo>
                      <a:pt x="1" y="2582"/>
                      <a:pt x="352" y="3860"/>
                      <a:pt x="602" y="4211"/>
                    </a:cubicBezTo>
                    <a:cubicBezTo>
                      <a:pt x="828" y="4562"/>
                      <a:pt x="1630" y="5464"/>
                      <a:pt x="1630" y="5464"/>
                    </a:cubicBezTo>
                    <a:cubicBezTo>
                      <a:pt x="1655" y="5640"/>
                      <a:pt x="1680" y="5740"/>
                      <a:pt x="1680" y="5740"/>
                    </a:cubicBezTo>
                    <a:cubicBezTo>
                      <a:pt x="1680" y="5740"/>
                      <a:pt x="3008" y="5439"/>
                      <a:pt x="3109" y="49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110"/>
              <p:cNvSpPr/>
              <p:nvPr/>
            </p:nvSpPr>
            <p:spPr>
              <a:xfrm>
                <a:off x="5096675" y="2258175"/>
                <a:ext cx="161650" cy="443025"/>
              </a:xfrm>
              <a:custGeom>
                <a:avLst/>
                <a:gdLst/>
                <a:ahLst/>
                <a:cxnLst/>
                <a:rect l="l" t="t" r="r" b="b"/>
                <a:pathLst>
                  <a:path w="6466" h="17721" extrusionOk="0">
                    <a:moveTo>
                      <a:pt x="4260" y="0"/>
                    </a:moveTo>
                    <a:cubicBezTo>
                      <a:pt x="3558" y="151"/>
                      <a:pt x="2481" y="1730"/>
                      <a:pt x="2481" y="1730"/>
                    </a:cubicBezTo>
                    <a:cubicBezTo>
                      <a:pt x="2481" y="1730"/>
                      <a:pt x="3709" y="6066"/>
                      <a:pt x="3558" y="7670"/>
                    </a:cubicBezTo>
                    <a:cubicBezTo>
                      <a:pt x="3433" y="9274"/>
                      <a:pt x="1428" y="14336"/>
                      <a:pt x="1428" y="14336"/>
                    </a:cubicBezTo>
                    <a:cubicBezTo>
                      <a:pt x="0" y="17523"/>
                      <a:pt x="2963" y="17720"/>
                      <a:pt x="4026" y="17720"/>
                    </a:cubicBezTo>
                    <a:cubicBezTo>
                      <a:pt x="4176" y="17720"/>
                      <a:pt x="4288" y="17716"/>
                      <a:pt x="4344" y="17716"/>
                    </a:cubicBezTo>
                    <a:cubicBezTo>
                      <a:pt x="4369" y="17716"/>
                      <a:pt x="4384" y="17717"/>
                      <a:pt x="4385" y="17719"/>
                    </a:cubicBezTo>
                    <a:lnTo>
                      <a:pt x="4385" y="17719"/>
                    </a:lnTo>
                    <a:cubicBezTo>
                      <a:pt x="4405" y="17617"/>
                      <a:pt x="6466" y="10556"/>
                      <a:pt x="6466" y="8597"/>
                    </a:cubicBezTo>
                    <a:cubicBezTo>
                      <a:pt x="6466" y="6642"/>
                      <a:pt x="6015" y="3660"/>
                      <a:pt x="4260" y="0"/>
                    </a:cubicBezTo>
                    <a:close/>
                    <a:moveTo>
                      <a:pt x="4385" y="17719"/>
                    </a:moveTo>
                    <a:lnTo>
                      <a:pt x="4385" y="17719"/>
                    </a:lnTo>
                    <a:cubicBezTo>
                      <a:pt x="4385" y="17720"/>
                      <a:pt x="4385" y="17720"/>
                      <a:pt x="4385" y="17720"/>
                    </a:cubicBezTo>
                    <a:cubicBezTo>
                      <a:pt x="4385" y="17720"/>
                      <a:pt x="4385" y="17720"/>
                      <a:pt x="4385" y="17720"/>
                    </a:cubicBezTo>
                    <a:cubicBezTo>
                      <a:pt x="4386" y="17720"/>
                      <a:pt x="4386" y="17719"/>
                      <a:pt x="4385" y="1771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110"/>
              <p:cNvSpPr/>
              <p:nvPr/>
            </p:nvSpPr>
            <p:spPr>
              <a:xfrm>
                <a:off x="4927475" y="2624100"/>
                <a:ext cx="289500" cy="531975"/>
              </a:xfrm>
              <a:custGeom>
                <a:avLst/>
                <a:gdLst/>
                <a:ahLst/>
                <a:cxnLst/>
                <a:rect l="l" t="t" r="r" b="b"/>
                <a:pathLst>
                  <a:path w="11580" h="21279" extrusionOk="0">
                    <a:moveTo>
                      <a:pt x="1128" y="11780"/>
                    </a:moveTo>
                    <a:cubicBezTo>
                      <a:pt x="1028" y="7644"/>
                      <a:pt x="1805" y="3534"/>
                      <a:pt x="1805" y="3534"/>
                    </a:cubicBezTo>
                    <a:cubicBezTo>
                      <a:pt x="2181" y="3008"/>
                      <a:pt x="2632" y="2557"/>
                      <a:pt x="3158" y="2156"/>
                    </a:cubicBezTo>
                    <a:lnTo>
                      <a:pt x="5013" y="1103"/>
                    </a:lnTo>
                    <a:cubicBezTo>
                      <a:pt x="5740" y="927"/>
                      <a:pt x="5615" y="551"/>
                      <a:pt x="6316" y="351"/>
                    </a:cubicBezTo>
                    <a:cubicBezTo>
                      <a:pt x="7444" y="0"/>
                      <a:pt x="8672" y="0"/>
                      <a:pt x="9800" y="326"/>
                    </a:cubicBezTo>
                    <a:cubicBezTo>
                      <a:pt x="11304" y="978"/>
                      <a:pt x="11580" y="1980"/>
                      <a:pt x="10928" y="3910"/>
                    </a:cubicBezTo>
                    <a:cubicBezTo>
                      <a:pt x="10928" y="4010"/>
                      <a:pt x="10552" y="9023"/>
                      <a:pt x="10376" y="10652"/>
                    </a:cubicBezTo>
                    <a:cubicBezTo>
                      <a:pt x="10376" y="10802"/>
                      <a:pt x="10577" y="16667"/>
                      <a:pt x="10828" y="18421"/>
                    </a:cubicBezTo>
                    <a:cubicBezTo>
                      <a:pt x="10828" y="18421"/>
                      <a:pt x="9725" y="19424"/>
                      <a:pt x="9424" y="19674"/>
                    </a:cubicBezTo>
                    <a:cubicBezTo>
                      <a:pt x="6517" y="21278"/>
                      <a:pt x="376" y="19699"/>
                      <a:pt x="101" y="18246"/>
                    </a:cubicBezTo>
                    <a:cubicBezTo>
                      <a:pt x="0" y="17694"/>
                      <a:pt x="452" y="14110"/>
                      <a:pt x="1128" y="1178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110"/>
              <p:cNvSpPr/>
              <p:nvPr/>
            </p:nvSpPr>
            <p:spPr>
              <a:xfrm>
                <a:off x="4997025" y="2485000"/>
                <a:ext cx="147900" cy="191000"/>
              </a:xfrm>
              <a:custGeom>
                <a:avLst/>
                <a:gdLst/>
                <a:ahLst/>
                <a:cxnLst/>
                <a:rect l="l" t="t" r="r" b="b"/>
                <a:pathLst>
                  <a:path w="5916" h="7640" extrusionOk="0">
                    <a:moveTo>
                      <a:pt x="802" y="0"/>
                    </a:moveTo>
                    <a:cubicBezTo>
                      <a:pt x="802" y="0"/>
                      <a:pt x="401" y="1454"/>
                      <a:pt x="326" y="1755"/>
                    </a:cubicBezTo>
                    <a:cubicBezTo>
                      <a:pt x="251" y="2055"/>
                      <a:pt x="301" y="2481"/>
                      <a:pt x="326" y="2682"/>
                    </a:cubicBezTo>
                    <a:cubicBezTo>
                      <a:pt x="351" y="2882"/>
                      <a:pt x="0" y="3409"/>
                      <a:pt x="51" y="3659"/>
                    </a:cubicBezTo>
                    <a:cubicBezTo>
                      <a:pt x="101" y="3910"/>
                      <a:pt x="326" y="5389"/>
                      <a:pt x="802" y="5815"/>
                    </a:cubicBezTo>
                    <a:cubicBezTo>
                      <a:pt x="1067" y="6065"/>
                      <a:pt x="1478" y="6116"/>
                      <a:pt x="1773" y="6116"/>
                    </a:cubicBezTo>
                    <a:cubicBezTo>
                      <a:pt x="1981" y="6116"/>
                      <a:pt x="2131" y="6090"/>
                      <a:pt x="2131" y="6090"/>
                    </a:cubicBezTo>
                    <a:lnTo>
                      <a:pt x="2131" y="6090"/>
                    </a:lnTo>
                    <a:cubicBezTo>
                      <a:pt x="2131" y="6091"/>
                      <a:pt x="2056" y="7394"/>
                      <a:pt x="2131" y="7569"/>
                    </a:cubicBezTo>
                    <a:cubicBezTo>
                      <a:pt x="2151" y="7616"/>
                      <a:pt x="2313" y="7640"/>
                      <a:pt x="2555" y="7640"/>
                    </a:cubicBezTo>
                    <a:cubicBezTo>
                      <a:pt x="3214" y="7640"/>
                      <a:pt x="4465" y="7466"/>
                      <a:pt x="5088" y="7118"/>
                    </a:cubicBezTo>
                    <a:cubicBezTo>
                      <a:pt x="5915" y="6617"/>
                      <a:pt x="5615" y="5263"/>
                      <a:pt x="5615" y="5263"/>
                    </a:cubicBezTo>
                    <a:lnTo>
                      <a:pt x="3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110"/>
              <p:cNvSpPr/>
              <p:nvPr/>
            </p:nvSpPr>
            <p:spPr>
              <a:xfrm>
                <a:off x="5011425" y="2425350"/>
                <a:ext cx="174850" cy="192100"/>
              </a:xfrm>
              <a:custGeom>
                <a:avLst/>
                <a:gdLst/>
                <a:ahLst/>
                <a:cxnLst/>
                <a:rect l="l" t="t" r="r" b="b"/>
                <a:pathLst>
                  <a:path w="6994" h="7684" extrusionOk="0">
                    <a:moveTo>
                      <a:pt x="1895" y="0"/>
                    </a:moveTo>
                    <a:cubicBezTo>
                      <a:pt x="1135" y="0"/>
                      <a:pt x="347" y="153"/>
                      <a:pt x="226" y="607"/>
                    </a:cubicBezTo>
                    <a:cubicBezTo>
                      <a:pt x="1" y="1334"/>
                      <a:pt x="226" y="2386"/>
                      <a:pt x="226" y="2386"/>
                    </a:cubicBezTo>
                    <a:lnTo>
                      <a:pt x="878" y="2988"/>
                    </a:lnTo>
                    <a:lnTo>
                      <a:pt x="577" y="4141"/>
                    </a:lnTo>
                    <a:cubicBezTo>
                      <a:pt x="577" y="4141"/>
                      <a:pt x="928" y="4416"/>
                      <a:pt x="1154" y="4792"/>
                    </a:cubicBezTo>
                    <a:cubicBezTo>
                      <a:pt x="1379" y="5168"/>
                      <a:pt x="1179" y="6246"/>
                      <a:pt x="1179" y="6246"/>
                    </a:cubicBezTo>
                    <a:lnTo>
                      <a:pt x="1505" y="6496"/>
                    </a:lnTo>
                    <a:cubicBezTo>
                      <a:pt x="1505" y="6496"/>
                      <a:pt x="1677" y="5678"/>
                      <a:pt x="2121" y="5678"/>
                    </a:cubicBezTo>
                    <a:cubicBezTo>
                      <a:pt x="2156" y="5678"/>
                      <a:pt x="2193" y="5683"/>
                      <a:pt x="2231" y="5694"/>
                    </a:cubicBezTo>
                    <a:cubicBezTo>
                      <a:pt x="2733" y="5845"/>
                      <a:pt x="3109" y="7148"/>
                      <a:pt x="3510" y="7474"/>
                    </a:cubicBezTo>
                    <a:cubicBezTo>
                      <a:pt x="3718" y="7643"/>
                      <a:pt x="4123" y="7684"/>
                      <a:pt x="4464" y="7684"/>
                    </a:cubicBezTo>
                    <a:cubicBezTo>
                      <a:pt x="4779" y="7684"/>
                      <a:pt x="5039" y="7649"/>
                      <a:pt x="5039" y="7649"/>
                    </a:cubicBezTo>
                    <a:cubicBezTo>
                      <a:pt x="5039" y="7649"/>
                      <a:pt x="6843" y="4692"/>
                      <a:pt x="6918" y="4191"/>
                    </a:cubicBezTo>
                    <a:cubicBezTo>
                      <a:pt x="6993" y="3715"/>
                      <a:pt x="6492" y="2912"/>
                      <a:pt x="6492" y="2912"/>
                    </a:cubicBezTo>
                    <a:cubicBezTo>
                      <a:pt x="6492" y="2912"/>
                      <a:pt x="6643" y="2386"/>
                      <a:pt x="6492" y="1785"/>
                    </a:cubicBezTo>
                    <a:cubicBezTo>
                      <a:pt x="6342" y="1183"/>
                      <a:pt x="3861" y="381"/>
                      <a:pt x="3159" y="156"/>
                    </a:cubicBezTo>
                    <a:cubicBezTo>
                      <a:pt x="2881" y="66"/>
                      <a:pt x="2394"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110"/>
              <p:cNvSpPr/>
              <p:nvPr/>
            </p:nvSpPr>
            <p:spPr>
              <a:xfrm>
                <a:off x="4579725" y="2826475"/>
                <a:ext cx="147275" cy="75200"/>
              </a:xfrm>
              <a:custGeom>
                <a:avLst/>
                <a:gdLst/>
                <a:ahLst/>
                <a:cxnLst/>
                <a:rect l="l" t="t" r="r" b="b"/>
                <a:pathLst>
                  <a:path w="5891" h="3008" extrusionOk="0">
                    <a:moveTo>
                      <a:pt x="5439" y="2532"/>
                    </a:moveTo>
                    <a:cubicBezTo>
                      <a:pt x="4763" y="2832"/>
                      <a:pt x="3610" y="3008"/>
                      <a:pt x="2908" y="2858"/>
                    </a:cubicBezTo>
                    <a:cubicBezTo>
                      <a:pt x="2281" y="2732"/>
                      <a:pt x="1655" y="2582"/>
                      <a:pt x="1128" y="2256"/>
                    </a:cubicBezTo>
                    <a:cubicBezTo>
                      <a:pt x="652" y="1955"/>
                      <a:pt x="251" y="1529"/>
                      <a:pt x="26" y="1028"/>
                    </a:cubicBezTo>
                    <a:cubicBezTo>
                      <a:pt x="1" y="978"/>
                      <a:pt x="1" y="928"/>
                      <a:pt x="1" y="903"/>
                    </a:cubicBezTo>
                    <a:cubicBezTo>
                      <a:pt x="1" y="727"/>
                      <a:pt x="226" y="677"/>
                      <a:pt x="402" y="677"/>
                    </a:cubicBezTo>
                    <a:cubicBezTo>
                      <a:pt x="1329" y="727"/>
                      <a:pt x="2331" y="853"/>
                      <a:pt x="3284" y="727"/>
                    </a:cubicBezTo>
                    <a:cubicBezTo>
                      <a:pt x="3033" y="602"/>
                      <a:pt x="2707" y="502"/>
                      <a:pt x="2432" y="477"/>
                    </a:cubicBezTo>
                    <a:cubicBezTo>
                      <a:pt x="1981" y="401"/>
                      <a:pt x="2181" y="126"/>
                      <a:pt x="2181" y="126"/>
                    </a:cubicBezTo>
                    <a:cubicBezTo>
                      <a:pt x="2457" y="0"/>
                      <a:pt x="3760" y="76"/>
                      <a:pt x="4161" y="226"/>
                    </a:cubicBezTo>
                    <a:cubicBezTo>
                      <a:pt x="4562" y="376"/>
                      <a:pt x="5590" y="777"/>
                      <a:pt x="5590" y="777"/>
                    </a:cubicBezTo>
                    <a:lnTo>
                      <a:pt x="5590" y="953"/>
                    </a:lnTo>
                    <a:cubicBezTo>
                      <a:pt x="5790" y="953"/>
                      <a:pt x="5890" y="953"/>
                      <a:pt x="5890" y="953"/>
                    </a:cubicBezTo>
                    <a:cubicBezTo>
                      <a:pt x="5890" y="953"/>
                      <a:pt x="5890" y="2331"/>
                      <a:pt x="5439" y="25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110"/>
              <p:cNvSpPr/>
              <p:nvPr/>
            </p:nvSpPr>
            <p:spPr>
              <a:xfrm>
                <a:off x="4696900" y="2685950"/>
                <a:ext cx="385350" cy="242250"/>
              </a:xfrm>
              <a:custGeom>
                <a:avLst/>
                <a:gdLst/>
                <a:ahLst/>
                <a:cxnLst/>
                <a:rect l="l" t="t" r="r" b="b"/>
                <a:pathLst>
                  <a:path w="15414" h="9690" extrusionOk="0">
                    <a:moveTo>
                      <a:pt x="12765" y="0"/>
                    </a:moveTo>
                    <a:cubicBezTo>
                      <a:pt x="12352" y="0"/>
                      <a:pt x="11990" y="64"/>
                      <a:pt x="11680" y="333"/>
                    </a:cubicBezTo>
                    <a:cubicBezTo>
                      <a:pt x="10702" y="1135"/>
                      <a:pt x="9349" y="4594"/>
                      <a:pt x="8096" y="6524"/>
                    </a:cubicBezTo>
                    <a:cubicBezTo>
                      <a:pt x="7577" y="6568"/>
                      <a:pt x="7009" y="6587"/>
                      <a:pt x="6426" y="6587"/>
                    </a:cubicBezTo>
                    <a:cubicBezTo>
                      <a:pt x="3746" y="6587"/>
                      <a:pt x="752" y="6198"/>
                      <a:pt x="752" y="6198"/>
                    </a:cubicBezTo>
                    <a:cubicBezTo>
                      <a:pt x="0" y="7451"/>
                      <a:pt x="627" y="8353"/>
                      <a:pt x="627" y="8353"/>
                    </a:cubicBezTo>
                    <a:cubicBezTo>
                      <a:pt x="5274" y="9439"/>
                      <a:pt x="7550" y="9690"/>
                      <a:pt x="8698" y="9690"/>
                    </a:cubicBezTo>
                    <a:cubicBezTo>
                      <a:pt x="9618" y="9690"/>
                      <a:pt x="9814" y="9528"/>
                      <a:pt x="9925" y="9506"/>
                    </a:cubicBezTo>
                    <a:cubicBezTo>
                      <a:pt x="10176" y="9481"/>
                      <a:pt x="14537" y="3391"/>
                      <a:pt x="14537" y="3391"/>
                    </a:cubicBezTo>
                    <a:cubicBezTo>
                      <a:pt x="15414" y="2188"/>
                      <a:pt x="14512" y="32"/>
                      <a:pt x="13033" y="7"/>
                    </a:cubicBezTo>
                    <a:cubicBezTo>
                      <a:pt x="12941" y="3"/>
                      <a:pt x="12852" y="0"/>
                      <a:pt x="1276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110"/>
              <p:cNvSpPr/>
              <p:nvPr/>
            </p:nvSpPr>
            <p:spPr>
              <a:xfrm>
                <a:off x="5092275" y="2016950"/>
                <a:ext cx="85850" cy="109675"/>
              </a:xfrm>
              <a:custGeom>
                <a:avLst/>
                <a:gdLst/>
                <a:ahLst/>
                <a:cxnLst/>
                <a:rect l="l" t="t" r="r" b="b"/>
                <a:pathLst>
                  <a:path w="3434" h="4387" extrusionOk="0">
                    <a:moveTo>
                      <a:pt x="3434" y="1705"/>
                    </a:moveTo>
                    <a:cubicBezTo>
                      <a:pt x="3434" y="752"/>
                      <a:pt x="2657" y="0"/>
                      <a:pt x="1704" y="0"/>
                    </a:cubicBezTo>
                    <a:cubicBezTo>
                      <a:pt x="777" y="0"/>
                      <a:pt x="0" y="752"/>
                      <a:pt x="0" y="1705"/>
                    </a:cubicBezTo>
                    <a:cubicBezTo>
                      <a:pt x="0" y="2131"/>
                      <a:pt x="150" y="2507"/>
                      <a:pt x="401" y="2807"/>
                    </a:cubicBezTo>
                    <a:lnTo>
                      <a:pt x="401" y="2807"/>
                    </a:lnTo>
                    <a:lnTo>
                      <a:pt x="1704" y="4386"/>
                    </a:lnTo>
                    <a:lnTo>
                      <a:pt x="3033" y="2807"/>
                    </a:lnTo>
                    <a:lnTo>
                      <a:pt x="3033" y="2807"/>
                    </a:lnTo>
                    <a:cubicBezTo>
                      <a:pt x="3283" y="2507"/>
                      <a:pt x="3434" y="2131"/>
                      <a:pt x="3434"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110"/>
              <p:cNvSpPr/>
              <p:nvPr/>
            </p:nvSpPr>
            <p:spPr>
              <a:xfrm>
                <a:off x="5112325" y="2037000"/>
                <a:ext cx="45125" cy="45125"/>
              </a:xfrm>
              <a:custGeom>
                <a:avLst/>
                <a:gdLst/>
                <a:ahLst/>
                <a:cxnLst/>
                <a:rect l="l" t="t" r="r" b="b"/>
                <a:pathLst>
                  <a:path w="1805" h="1805" extrusionOk="0">
                    <a:moveTo>
                      <a:pt x="1805" y="903"/>
                    </a:moveTo>
                    <a:cubicBezTo>
                      <a:pt x="1805" y="1404"/>
                      <a:pt x="1404" y="1805"/>
                      <a:pt x="902" y="1805"/>
                    </a:cubicBezTo>
                    <a:cubicBezTo>
                      <a:pt x="401" y="1805"/>
                      <a:pt x="0" y="1404"/>
                      <a:pt x="0" y="903"/>
                    </a:cubicBezTo>
                    <a:cubicBezTo>
                      <a:pt x="0" y="401"/>
                      <a:pt x="401" y="0"/>
                      <a:pt x="902"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110"/>
              <p:cNvSpPr/>
              <p:nvPr/>
            </p:nvSpPr>
            <p:spPr>
              <a:xfrm>
                <a:off x="4816575" y="2006300"/>
                <a:ext cx="85850" cy="109675"/>
              </a:xfrm>
              <a:custGeom>
                <a:avLst/>
                <a:gdLst/>
                <a:ahLst/>
                <a:cxnLst/>
                <a:rect l="l" t="t" r="r" b="b"/>
                <a:pathLst>
                  <a:path w="3434" h="4387" extrusionOk="0">
                    <a:moveTo>
                      <a:pt x="3434" y="1730"/>
                    </a:moveTo>
                    <a:cubicBezTo>
                      <a:pt x="3434" y="777"/>
                      <a:pt x="2657" y="0"/>
                      <a:pt x="1705" y="0"/>
                    </a:cubicBezTo>
                    <a:cubicBezTo>
                      <a:pt x="777" y="0"/>
                      <a:pt x="0" y="777"/>
                      <a:pt x="0" y="1730"/>
                    </a:cubicBezTo>
                    <a:cubicBezTo>
                      <a:pt x="0" y="2156"/>
                      <a:pt x="151" y="2532"/>
                      <a:pt x="401" y="2832"/>
                    </a:cubicBezTo>
                    <a:lnTo>
                      <a:pt x="401" y="2832"/>
                    </a:lnTo>
                    <a:lnTo>
                      <a:pt x="1705" y="4386"/>
                    </a:lnTo>
                    <a:lnTo>
                      <a:pt x="3033" y="2832"/>
                    </a:lnTo>
                    <a:lnTo>
                      <a:pt x="3033" y="2832"/>
                    </a:lnTo>
                    <a:cubicBezTo>
                      <a:pt x="3284" y="2532"/>
                      <a:pt x="3434" y="2156"/>
                      <a:pt x="3434" y="173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110"/>
              <p:cNvSpPr/>
              <p:nvPr/>
            </p:nvSpPr>
            <p:spPr>
              <a:xfrm>
                <a:off x="4836625" y="2026975"/>
                <a:ext cx="45125" cy="45125"/>
              </a:xfrm>
              <a:custGeom>
                <a:avLst/>
                <a:gdLst/>
                <a:ahLst/>
                <a:cxnLst/>
                <a:rect l="l" t="t" r="r" b="b"/>
                <a:pathLst>
                  <a:path w="1805" h="1805" extrusionOk="0">
                    <a:moveTo>
                      <a:pt x="1805" y="903"/>
                    </a:moveTo>
                    <a:cubicBezTo>
                      <a:pt x="1805" y="1404"/>
                      <a:pt x="1404" y="1805"/>
                      <a:pt x="903" y="1805"/>
                    </a:cubicBezTo>
                    <a:cubicBezTo>
                      <a:pt x="401" y="1805"/>
                      <a:pt x="0" y="1404"/>
                      <a:pt x="0" y="903"/>
                    </a:cubicBezTo>
                    <a:cubicBezTo>
                      <a:pt x="0" y="401"/>
                      <a:pt x="401" y="0"/>
                      <a:pt x="903"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110"/>
              <p:cNvSpPr/>
              <p:nvPr/>
            </p:nvSpPr>
            <p:spPr>
              <a:xfrm>
                <a:off x="4248900" y="1838000"/>
                <a:ext cx="889125" cy="559300"/>
              </a:xfrm>
              <a:custGeom>
                <a:avLst/>
                <a:gdLst/>
                <a:ahLst/>
                <a:cxnLst/>
                <a:rect l="l" t="t" r="r" b="b"/>
                <a:pathLst>
                  <a:path w="35565" h="22372" extrusionOk="0">
                    <a:moveTo>
                      <a:pt x="14242" y="0"/>
                    </a:moveTo>
                    <a:cubicBezTo>
                      <a:pt x="13804" y="0"/>
                      <a:pt x="13359" y="22"/>
                      <a:pt x="12908" y="65"/>
                    </a:cubicBezTo>
                    <a:cubicBezTo>
                      <a:pt x="7544" y="567"/>
                      <a:pt x="1479" y="4301"/>
                      <a:pt x="0" y="11519"/>
                    </a:cubicBezTo>
                    <a:lnTo>
                      <a:pt x="251" y="11569"/>
                    </a:lnTo>
                    <a:cubicBezTo>
                      <a:pt x="1896" y="7195"/>
                      <a:pt x="4923" y="6018"/>
                      <a:pt x="7685" y="6018"/>
                    </a:cubicBezTo>
                    <a:cubicBezTo>
                      <a:pt x="8373" y="6018"/>
                      <a:pt x="9045" y="6091"/>
                      <a:pt x="9675" y="6206"/>
                    </a:cubicBezTo>
                    <a:cubicBezTo>
                      <a:pt x="17319" y="7559"/>
                      <a:pt x="26141" y="16156"/>
                      <a:pt x="26216" y="22371"/>
                    </a:cubicBezTo>
                    <a:lnTo>
                      <a:pt x="26467" y="22371"/>
                    </a:lnTo>
                    <a:cubicBezTo>
                      <a:pt x="26392" y="16056"/>
                      <a:pt x="17469" y="7309"/>
                      <a:pt x="9700" y="5955"/>
                    </a:cubicBezTo>
                    <a:cubicBezTo>
                      <a:pt x="9059" y="5841"/>
                      <a:pt x="8375" y="5768"/>
                      <a:pt x="7675" y="5768"/>
                    </a:cubicBezTo>
                    <a:cubicBezTo>
                      <a:pt x="5144" y="5768"/>
                      <a:pt x="2394" y="6720"/>
                      <a:pt x="627" y="10116"/>
                    </a:cubicBezTo>
                    <a:cubicBezTo>
                      <a:pt x="2532" y="3975"/>
                      <a:pt x="8046" y="767"/>
                      <a:pt x="12933" y="316"/>
                    </a:cubicBezTo>
                    <a:cubicBezTo>
                      <a:pt x="13375" y="273"/>
                      <a:pt x="13811" y="252"/>
                      <a:pt x="14240" y="252"/>
                    </a:cubicBezTo>
                    <a:cubicBezTo>
                      <a:pt x="18842" y="252"/>
                      <a:pt x="22615" y="2678"/>
                      <a:pt x="24311" y="6782"/>
                    </a:cubicBezTo>
                    <a:lnTo>
                      <a:pt x="24437" y="7158"/>
                    </a:lnTo>
                    <a:lnTo>
                      <a:pt x="24537" y="6782"/>
                    </a:lnTo>
                    <a:cubicBezTo>
                      <a:pt x="25358" y="3427"/>
                      <a:pt x="27202" y="1536"/>
                      <a:pt x="29599" y="1536"/>
                    </a:cubicBezTo>
                    <a:cubicBezTo>
                      <a:pt x="29690" y="1536"/>
                      <a:pt x="29782" y="1539"/>
                      <a:pt x="29875" y="1544"/>
                    </a:cubicBezTo>
                    <a:cubicBezTo>
                      <a:pt x="32557" y="1695"/>
                      <a:pt x="34963" y="4176"/>
                      <a:pt x="35314" y="7158"/>
                    </a:cubicBezTo>
                    <a:lnTo>
                      <a:pt x="35565" y="7133"/>
                    </a:lnTo>
                    <a:cubicBezTo>
                      <a:pt x="35189" y="4025"/>
                      <a:pt x="32707" y="1444"/>
                      <a:pt x="29875" y="1294"/>
                    </a:cubicBezTo>
                    <a:cubicBezTo>
                      <a:pt x="29781" y="1288"/>
                      <a:pt x="29688" y="1285"/>
                      <a:pt x="29595" y="1285"/>
                    </a:cubicBezTo>
                    <a:cubicBezTo>
                      <a:pt x="27194" y="1285"/>
                      <a:pt x="25279" y="3147"/>
                      <a:pt x="24387" y="6356"/>
                    </a:cubicBezTo>
                    <a:cubicBezTo>
                      <a:pt x="22603" y="2354"/>
                      <a:pt x="18815" y="0"/>
                      <a:pt x="14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110"/>
              <p:cNvSpPr/>
              <p:nvPr/>
            </p:nvSpPr>
            <p:spPr>
              <a:xfrm>
                <a:off x="4209425" y="2116575"/>
                <a:ext cx="85250" cy="109675"/>
              </a:xfrm>
              <a:custGeom>
                <a:avLst/>
                <a:gdLst/>
                <a:ahLst/>
                <a:cxnLst/>
                <a:rect l="l" t="t" r="r" b="b"/>
                <a:pathLst>
                  <a:path w="3410" h="4387" extrusionOk="0">
                    <a:moveTo>
                      <a:pt x="3409" y="1705"/>
                    </a:moveTo>
                    <a:cubicBezTo>
                      <a:pt x="3409" y="752"/>
                      <a:pt x="2657" y="0"/>
                      <a:pt x="1705" y="0"/>
                    </a:cubicBezTo>
                    <a:cubicBezTo>
                      <a:pt x="752" y="0"/>
                      <a:pt x="1" y="752"/>
                      <a:pt x="1" y="1705"/>
                    </a:cubicBezTo>
                    <a:cubicBezTo>
                      <a:pt x="1" y="2131"/>
                      <a:pt x="151" y="2507"/>
                      <a:pt x="402" y="2807"/>
                    </a:cubicBezTo>
                    <a:lnTo>
                      <a:pt x="402" y="2807"/>
                    </a:lnTo>
                    <a:lnTo>
                      <a:pt x="1705" y="4386"/>
                    </a:lnTo>
                    <a:lnTo>
                      <a:pt x="3008" y="2807"/>
                    </a:lnTo>
                    <a:lnTo>
                      <a:pt x="3008" y="2807"/>
                    </a:lnTo>
                    <a:cubicBezTo>
                      <a:pt x="3259" y="2507"/>
                      <a:pt x="3409" y="2131"/>
                      <a:pt x="3409"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110"/>
              <p:cNvSpPr/>
              <p:nvPr/>
            </p:nvSpPr>
            <p:spPr>
              <a:xfrm>
                <a:off x="4229475" y="2136625"/>
                <a:ext cx="45150" cy="45125"/>
              </a:xfrm>
              <a:custGeom>
                <a:avLst/>
                <a:gdLst/>
                <a:ahLst/>
                <a:cxnLst/>
                <a:rect l="l" t="t" r="r" b="b"/>
                <a:pathLst>
                  <a:path w="1806" h="1805" extrusionOk="0">
                    <a:moveTo>
                      <a:pt x="1805" y="903"/>
                    </a:moveTo>
                    <a:cubicBezTo>
                      <a:pt x="1805" y="1404"/>
                      <a:pt x="1404" y="1805"/>
                      <a:pt x="903" y="1805"/>
                    </a:cubicBezTo>
                    <a:cubicBezTo>
                      <a:pt x="402" y="1805"/>
                      <a:pt x="1" y="1404"/>
                      <a:pt x="1" y="903"/>
                    </a:cubicBezTo>
                    <a:cubicBezTo>
                      <a:pt x="1" y="401"/>
                      <a:pt x="402" y="0"/>
                      <a:pt x="903"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110"/>
              <p:cNvSpPr/>
              <p:nvPr/>
            </p:nvSpPr>
            <p:spPr>
              <a:xfrm>
                <a:off x="4864825" y="2397275"/>
                <a:ext cx="85850" cy="109675"/>
              </a:xfrm>
              <a:custGeom>
                <a:avLst/>
                <a:gdLst/>
                <a:ahLst/>
                <a:cxnLst/>
                <a:rect l="l" t="t" r="r" b="b"/>
                <a:pathLst>
                  <a:path w="3434" h="4387" extrusionOk="0">
                    <a:moveTo>
                      <a:pt x="3434" y="1705"/>
                    </a:moveTo>
                    <a:cubicBezTo>
                      <a:pt x="3434" y="752"/>
                      <a:pt x="2657" y="0"/>
                      <a:pt x="1704" y="0"/>
                    </a:cubicBezTo>
                    <a:cubicBezTo>
                      <a:pt x="777" y="0"/>
                      <a:pt x="0" y="752"/>
                      <a:pt x="0" y="1705"/>
                    </a:cubicBezTo>
                    <a:cubicBezTo>
                      <a:pt x="0" y="2131"/>
                      <a:pt x="151" y="2507"/>
                      <a:pt x="401" y="2807"/>
                    </a:cubicBezTo>
                    <a:lnTo>
                      <a:pt x="401" y="2807"/>
                    </a:lnTo>
                    <a:lnTo>
                      <a:pt x="1704" y="4386"/>
                    </a:lnTo>
                    <a:lnTo>
                      <a:pt x="3033" y="2807"/>
                    </a:lnTo>
                    <a:lnTo>
                      <a:pt x="3033" y="2807"/>
                    </a:lnTo>
                    <a:cubicBezTo>
                      <a:pt x="3283" y="2507"/>
                      <a:pt x="3434" y="2131"/>
                      <a:pt x="3434" y="1705"/>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110"/>
              <p:cNvSpPr/>
              <p:nvPr/>
            </p:nvSpPr>
            <p:spPr>
              <a:xfrm>
                <a:off x="4884875" y="2417325"/>
                <a:ext cx="45125" cy="45125"/>
              </a:xfrm>
              <a:custGeom>
                <a:avLst/>
                <a:gdLst/>
                <a:ahLst/>
                <a:cxnLst/>
                <a:rect l="l" t="t" r="r" b="b"/>
                <a:pathLst>
                  <a:path w="1805" h="1805" extrusionOk="0">
                    <a:moveTo>
                      <a:pt x="1805" y="903"/>
                    </a:moveTo>
                    <a:cubicBezTo>
                      <a:pt x="1805" y="1404"/>
                      <a:pt x="1404" y="1805"/>
                      <a:pt x="902" y="1805"/>
                    </a:cubicBezTo>
                    <a:cubicBezTo>
                      <a:pt x="401" y="1805"/>
                      <a:pt x="0" y="1404"/>
                      <a:pt x="0" y="903"/>
                    </a:cubicBezTo>
                    <a:cubicBezTo>
                      <a:pt x="0" y="401"/>
                      <a:pt x="401" y="0"/>
                      <a:pt x="902" y="0"/>
                    </a:cubicBezTo>
                    <a:cubicBezTo>
                      <a:pt x="1404" y="0"/>
                      <a:pt x="1805" y="401"/>
                      <a:pt x="1805" y="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110"/>
              <p:cNvSpPr/>
              <p:nvPr/>
            </p:nvSpPr>
            <p:spPr>
              <a:xfrm>
                <a:off x="5602925" y="1684225"/>
                <a:ext cx="198650" cy="290775"/>
              </a:xfrm>
              <a:custGeom>
                <a:avLst/>
                <a:gdLst/>
                <a:ahLst/>
                <a:cxnLst/>
                <a:rect l="l" t="t" r="r" b="b"/>
                <a:pathLst>
                  <a:path w="7946" h="11631" extrusionOk="0">
                    <a:moveTo>
                      <a:pt x="7945" y="8121"/>
                    </a:moveTo>
                    <a:cubicBezTo>
                      <a:pt x="7945" y="10628"/>
                      <a:pt x="6166" y="11630"/>
                      <a:pt x="3960" y="10377"/>
                    </a:cubicBezTo>
                    <a:cubicBezTo>
                      <a:pt x="1780" y="9099"/>
                      <a:pt x="0" y="6041"/>
                      <a:pt x="0" y="3535"/>
                    </a:cubicBezTo>
                    <a:cubicBezTo>
                      <a:pt x="0" y="1029"/>
                      <a:pt x="1780" y="1"/>
                      <a:pt x="3960" y="1279"/>
                    </a:cubicBezTo>
                    <a:cubicBezTo>
                      <a:pt x="6166" y="2532"/>
                      <a:pt x="7945" y="5590"/>
                      <a:pt x="7945" y="8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110"/>
              <p:cNvSpPr/>
              <p:nvPr/>
            </p:nvSpPr>
            <p:spPr>
              <a:xfrm>
                <a:off x="5624225" y="1715575"/>
                <a:ext cx="156025" cy="228075"/>
              </a:xfrm>
              <a:custGeom>
                <a:avLst/>
                <a:gdLst/>
                <a:ahLst/>
                <a:cxnLst/>
                <a:rect l="l" t="t" r="r" b="b"/>
                <a:pathLst>
                  <a:path w="6241" h="9123" extrusionOk="0">
                    <a:moveTo>
                      <a:pt x="6241" y="6366"/>
                    </a:moveTo>
                    <a:cubicBezTo>
                      <a:pt x="6241" y="8346"/>
                      <a:pt x="4837" y="9123"/>
                      <a:pt x="3108" y="8145"/>
                    </a:cubicBezTo>
                    <a:cubicBezTo>
                      <a:pt x="1404" y="7143"/>
                      <a:pt x="0" y="4737"/>
                      <a:pt x="0" y="2757"/>
                    </a:cubicBezTo>
                    <a:cubicBezTo>
                      <a:pt x="0" y="802"/>
                      <a:pt x="1404" y="0"/>
                      <a:pt x="3108" y="1003"/>
                    </a:cubicBezTo>
                    <a:cubicBezTo>
                      <a:pt x="4837" y="1980"/>
                      <a:pt x="6241" y="4386"/>
                      <a:pt x="6241" y="636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110"/>
              <p:cNvSpPr/>
              <p:nvPr/>
            </p:nvSpPr>
            <p:spPr>
              <a:xfrm>
                <a:off x="5255800" y="2744625"/>
                <a:ext cx="484975" cy="724150"/>
              </a:xfrm>
              <a:custGeom>
                <a:avLst/>
                <a:gdLst/>
                <a:ahLst/>
                <a:cxnLst/>
                <a:rect l="l" t="t" r="r" b="b"/>
                <a:pathLst>
                  <a:path w="19399" h="28966" extrusionOk="0">
                    <a:moveTo>
                      <a:pt x="1297" y="0"/>
                    </a:moveTo>
                    <a:cubicBezTo>
                      <a:pt x="623" y="0"/>
                      <a:pt x="0" y="526"/>
                      <a:pt x="0" y="1269"/>
                    </a:cubicBezTo>
                    <a:lnTo>
                      <a:pt x="0" y="17234"/>
                    </a:lnTo>
                    <a:cubicBezTo>
                      <a:pt x="0" y="18137"/>
                      <a:pt x="477" y="18989"/>
                      <a:pt x="1279" y="19440"/>
                    </a:cubicBezTo>
                    <a:lnTo>
                      <a:pt x="17469" y="28788"/>
                    </a:lnTo>
                    <a:cubicBezTo>
                      <a:pt x="17676" y="28910"/>
                      <a:pt x="17896" y="28965"/>
                      <a:pt x="18110" y="28965"/>
                    </a:cubicBezTo>
                    <a:cubicBezTo>
                      <a:pt x="18781" y="28965"/>
                      <a:pt x="19399" y="28426"/>
                      <a:pt x="19399" y="27686"/>
                    </a:cubicBezTo>
                    <a:lnTo>
                      <a:pt x="19399" y="11721"/>
                    </a:lnTo>
                    <a:cubicBezTo>
                      <a:pt x="19399" y="10818"/>
                      <a:pt x="18898" y="9991"/>
                      <a:pt x="18121" y="9540"/>
                    </a:cubicBezTo>
                    <a:lnTo>
                      <a:pt x="1930" y="167"/>
                    </a:lnTo>
                    <a:cubicBezTo>
                      <a:pt x="1726" y="53"/>
                      <a:pt x="1509" y="0"/>
                      <a:pt x="1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110"/>
              <p:cNvSpPr/>
              <p:nvPr/>
            </p:nvSpPr>
            <p:spPr>
              <a:xfrm>
                <a:off x="5441900" y="3058300"/>
                <a:ext cx="59525" cy="195525"/>
              </a:xfrm>
              <a:custGeom>
                <a:avLst/>
                <a:gdLst/>
                <a:ahLst/>
                <a:cxnLst/>
                <a:rect l="l" t="t" r="r" b="b"/>
                <a:pathLst>
                  <a:path w="2381" h="7821" extrusionOk="0">
                    <a:moveTo>
                      <a:pt x="0" y="1"/>
                    </a:moveTo>
                    <a:lnTo>
                      <a:pt x="0" y="6442"/>
                    </a:lnTo>
                    <a:lnTo>
                      <a:pt x="2381" y="7820"/>
                    </a:lnTo>
                    <a:lnTo>
                      <a:pt x="2381" y="1379"/>
                    </a:lnTo>
                    <a:lnTo>
                      <a:pt x="0"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110"/>
              <p:cNvSpPr/>
              <p:nvPr/>
            </p:nvSpPr>
            <p:spPr>
              <a:xfrm>
                <a:off x="5349150" y="2943650"/>
                <a:ext cx="58925" cy="256275"/>
              </a:xfrm>
              <a:custGeom>
                <a:avLst/>
                <a:gdLst/>
                <a:ahLst/>
                <a:cxnLst/>
                <a:rect l="l" t="t" r="r" b="b"/>
                <a:pathLst>
                  <a:path w="2357" h="10251" extrusionOk="0">
                    <a:moveTo>
                      <a:pt x="1" y="0"/>
                    </a:moveTo>
                    <a:lnTo>
                      <a:pt x="1" y="8872"/>
                    </a:lnTo>
                    <a:lnTo>
                      <a:pt x="2357" y="10251"/>
                    </a:lnTo>
                    <a:lnTo>
                      <a:pt x="2357" y="1379"/>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110"/>
              <p:cNvSpPr/>
              <p:nvPr/>
            </p:nvSpPr>
            <p:spPr>
              <a:xfrm>
                <a:off x="5535250" y="2947400"/>
                <a:ext cx="59550" cy="360300"/>
              </a:xfrm>
              <a:custGeom>
                <a:avLst/>
                <a:gdLst/>
                <a:ahLst/>
                <a:cxnLst/>
                <a:rect l="l" t="t" r="r" b="b"/>
                <a:pathLst>
                  <a:path w="2382" h="14412" extrusionOk="0">
                    <a:moveTo>
                      <a:pt x="0" y="1"/>
                    </a:moveTo>
                    <a:lnTo>
                      <a:pt x="0" y="13033"/>
                    </a:lnTo>
                    <a:lnTo>
                      <a:pt x="2381" y="14412"/>
                    </a:lnTo>
                    <a:lnTo>
                      <a:pt x="2381" y="137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AE39A030-0EAC-43C7-AB16-609E746E4CDD}"/>
              </a:ext>
            </a:extLst>
          </p:cNvPr>
          <p:cNvSpPr txBox="1"/>
          <p:nvPr/>
        </p:nvSpPr>
        <p:spPr>
          <a:xfrm>
            <a:off x="449036" y="2926705"/>
            <a:ext cx="3130532" cy="118841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0157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19"/>
                                        </p:tgtEl>
                                        <p:attrNameLst>
                                          <p:attrName>style.visibility</p:attrName>
                                        </p:attrNameLst>
                                      </p:cBhvr>
                                      <p:to>
                                        <p:strVal val="visible"/>
                                      </p:to>
                                    </p:set>
                                    <p:animEffect transition="in" filter="fade">
                                      <p:cBhvr>
                                        <p:cTn id="7" dur="1000"/>
                                        <p:tgtEl>
                                          <p:spTgt spid="7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a:t>
            </a:r>
            <a:r>
              <a:rPr lang="en">
                <a:solidFill>
                  <a:schemeClr val="accent1"/>
                </a:solidFill>
                <a:latin typeface="Overpass SemiBold"/>
                <a:ea typeface="Overpass SemiBold"/>
                <a:cs typeface="Overpass SemiBold"/>
                <a:sym typeface="Overpass SemiBold"/>
              </a:rPr>
              <a:t>OF CONTENTS</a:t>
            </a:r>
            <a:endParaRPr>
              <a:solidFill>
                <a:schemeClr val="accent1"/>
              </a:solidFill>
              <a:latin typeface="Overpass SemiBold"/>
              <a:ea typeface="Overpass SemiBold"/>
              <a:cs typeface="Overpass SemiBold"/>
              <a:sym typeface="Overpass SemiBold"/>
            </a:endParaRPr>
          </a:p>
        </p:txBody>
      </p:sp>
      <p:sp>
        <p:nvSpPr>
          <p:cNvPr id="513" name="Google Shape;513;p53"/>
          <p:cNvSpPr txBox="1">
            <a:spLocks noGrp="1"/>
          </p:cNvSpPr>
          <p:nvPr>
            <p:ph type="title" idx="2"/>
          </p:nvPr>
        </p:nvSpPr>
        <p:spPr>
          <a:xfrm>
            <a:off x="831026" y="1781025"/>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14" name="Google Shape;514;p53"/>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515" name="Google Shape;515;p53"/>
          <p:cNvSpPr txBox="1">
            <a:spLocks noGrp="1"/>
          </p:cNvSpPr>
          <p:nvPr>
            <p:ph type="subTitle" idx="3"/>
          </p:nvPr>
        </p:nvSpPr>
        <p:spPr>
          <a:xfrm>
            <a:off x="1641625" y="2398255"/>
            <a:ext cx="2394300" cy="4428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US" dirty="0">
                <a:latin typeface="Roboto"/>
                <a:ea typeface="Roboto"/>
                <a:cs typeface="Roboto"/>
                <a:sym typeface="Roboto"/>
              </a:rPr>
              <a:t>About company and dataset</a:t>
            </a:r>
            <a:endParaRPr lang="en-US" dirty="0">
              <a:solidFill>
                <a:srgbClr val="000000"/>
              </a:solidFill>
              <a:latin typeface="Roboto"/>
              <a:ea typeface="Roboto"/>
              <a:cs typeface="Roboto"/>
              <a:sym typeface="Roboto"/>
            </a:endParaRPr>
          </a:p>
        </p:txBody>
      </p:sp>
      <p:sp>
        <p:nvSpPr>
          <p:cNvPr id="516" name="Google Shape;516;p53"/>
          <p:cNvSpPr txBox="1">
            <a:spLocks noGrp="1"/>
          </p:cNvSpPr>
          <p:nvPr>
            <p:ph type="title" idx="4"/>
          </p:nvPr>
        </p:nvSpPr>
        <p:spPr>
          <a:xfrm>
            <a:off x="4790389" y="1781032"/>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17" name="Google Shape;517;p53"/>
          <p:cNvSpPr txBox="1">
            <a:spLocks noGrp="1"/>
          </p:cNvSpPr>
          <p:nvPr>
            <p:ph type="subTitle" idx="5"/>
          </p:nvPr>
        </p:nvSpPr>
        <p:spPr>
          <a:xfrm>
            <a:off x="5574884" y="1781025"/>
            <a:ext cx="27381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518" name="Google Shape;518;p53"/>
          <p:cNvSpPr txBox="1">
            <a:spLocks noGrp="1"/>
          </p:cNvSpPr>
          <p:nvPr>
            <p:ph type="subTitle" idx="6"/>
          </p:nvPr>
        </p:nvSpPr>
        <p:spPr>
          <a:xfrm>
            <a:off x="5574874" y="2398254"/>
            <a:ext cx="2738099" cy="480645"/>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US" dirty="0">
                <a:latin typeface="Roboto"/>
                <a:ea typeface="Roboto"/>
                <a:cs typeface="Roboto"/>
                <a:sym typeface="Roboto"/>
              </a:rPr>
              <a:t>Business problem, Root cause analysis, Objective</a:t>
            </a:r>
          </a:p>
        </p:txBody>
      </p:sp>
      <p:sp>
        <p:nvSpPr>
          <p:cNvPr id="519" name="Google Shape;519;p53"/>
          <p:cNvSpPr txBox="1">
            <a:spLocks noGrp="1"/>
          </p:cNvSpPr>
          <p:nvPr>
            <p:ph type="title" idx="7"/>
          </p:nvPr>
        </p:nvSpPr>
        <p:spPr>
          <a:xfrm>
            <a:off x="831025" y="3456500"/>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20" name="Google Shape;520;p53"/>
          <p:cNvSpPr txBox="1">
            <a:spLocks noGrp="1"/>
          </p:cNvSpPr>
          <p:nvPr>
            <p:ph type="subTitle" idx="8"/>
          </p:nvPr>
        </p:nvSpPr>
        <p:spPr>
          <a:xfrm>
            <a:off x="1641624" y="3456500"/>
            <a:ext cx="2091299"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Exploratory Data Analysis</a:t>
            </a:r>
            <a:endParaRPr dirty="0"/>
          </a:p>
        </p:txBody>
      </p:sp>
      <p:sp>
        <p:nvSpPr>
          <p:cNvPr id="521" name="Google Shape;521;p53"/>
          <p:cNvSpPr txBox="1">
            <a:spLocks noGrp="1"/>
          </p:cNvSpPr>
          <p:nvPr>
            <p:ph type="subTitle" idx="9"/>
          </p:nvPr>
        </p:nvSpPr>
        <p:spPr>
          <a:xfrm>
            <a:off x="1641625" y="4073732"/>
            <a:ext cx="2394300" cy="4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Analyzing dataset</a:t>
            </a:r>
            <a:endParaRPr dirty="0"/>
          </a:p>
        </p:txBody>
      </p:sp>
      <p:sp>
        <p:nvSpPr>
          <p:cNvPr id="522" name="Google Shape;522;p53"/>
          <p:cNvSpPr txBox="1">
            <a:spLocks noGrp="1"/>
          </p:cNvSpPr>
          <p:nvPr>
            <p:ph type="title" idx="13"/>
          </p:nvPr>
        </p:nvSpPr>
        <p:spPr>
          <a:xfrm>
            <a:off x="4790360" y="3456507"/>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23" name="Google Shape;523;p53"/>
          <p:cNvSpPr txBox="1">
            <a:spLocks noGrp="1"/>
          </p:cNvSpPr>
          <p:nvPr>
            <p:ph type="subTitle" idx="14"/>
          </p:nvPr>
        </p:nvSpPr>
        <p:spPr>
          <a:xfrm>
            <a:off x="5574874" y="3456500"/>
            <a:ext cx="2394299"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Recommendation</a:t>
            </a:r>
            <a:endParaRPr dirty="0"/>
          </a:p>
        </p:txBody>
      </p:sp>
      <p:sp>
        <p:nvSpPr>
          <p:cNvPr id="524" name="Google Shape;524;p53"/>
          <p:cNvSpPr txBox="1">
            <a:spLocks noGrp="1"/>
          </p:cNvSpPr>
          <p:nvPr>
            <p:ph type="subTitle" idx="15"/>
          </p:nvPr>
        </p:nvSpPr>
        <p:spPr>
          <a:xfrm>
            <a:off x="5574875" y="4073732"/>
            <a:ext cx="2394300" cy="4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Recomenndation and insight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3"/>
                                        </p:tgtEl>
                                        <p:attrNameLst>
                                          <p:attrName>style.visibility</p:attrName>
                                        </p:attrNameLst>
                                      </p:cBhvr>
                                      <p:to>
                                        <p:strVal val="visible"/>
                                      </p:to>
                                    </p:set>
                                    <p:anim calcmode="lin" valueType="num">
                                      <p:cBhvr additive="base">
                                        <p:cTn id="7" dur="1000"/>
                                        <p:tgtEl>
                                          <p:spTgt spid="51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14"/>
                                        </p:tgtEl>
                                        <p:attrNameLst>
                                          <p:attrName>style.visibility</p:attrName>
                                        </p:attrNameLst>
                                      </p:cBhvr>
                                      <p:to>
                                        <p:strVal val="visible"/>
                                      </p:to>
                                    </p:set>
                                    <p:animEffect transition="in" filter="fade">
                                      <p:cBhvr>
                                        <p:cTn id="10" dur="1000"/>
                                        <p:tgtEl>
                                          <p:spTgt spid="514"/>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516"/>
                                        </p:tgtEl>
                                        <p:attrNameLst>
                                          <p:attrName>style.visibility</p:attrName>
                                        </p:attrNameLst>
                                      </p:cBhvr>
                                      <p:to>
                                        <p:strVal val="visible"/>
                                      </p:to>
                                    </p:set>
                                    <p:anim calcmode="lin" valueType="num">
                                      <p:cBhvr additive="base">
                                        <p:cTn id="14" dur="1000"/>
                                        <p:tgtEl>
                                          <p:spTgt spid="516"/>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517"/>
                                        </p:tgtEl>
                                        <p:attrNameLst>
                                          <p:attrName>style.visibility</p:attrName>
                                        </p:attrNameLst>
                                      </p:cBhvr>
                                      <p:to>
                                        <p:strVal val="visible"/>
                                      </p:to>
                                    </p:set>
                                    <p:animEffect transition="in" filter="fade">
                                      <p:cBhvr>
                                        <p:cTn id="17" dur="1000"/>
                                        <p:tgtEl>
                                          <p:spTgt spid="517"/>
                                        </p:tgtEl>
                                      </p:cBhvr>
                                    </p:animEffect>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519"/>
                                        </p:tgtEl>
                                        <p:attrNameLst>
                                          <p:attrName>style.visibility</p:attrName>
                                        </p:attrNameLst>
                                      </p:cBhvr>
                                      <p:to>
                                        <p:strVal val="visible"/>
                                      </p:to>
                                    </p:set>
                                    <p:anim calcmode="lin" valueType="num">
                                      <p:cBhvr additive="base">
                                        <p:cTn id="21" dur="1000"/>
                                        <p:tgtEl>
                                          <p:spTgt spid="519"/>
                                        </p:tgtEl>
                                        <p:attrNameLst>
                                          <p:attrName>ppt_x</p:attrName>
                                        </p:attrNameLst>
                                      </p:cBhvr>
                                      <p:tavLst>
                                        <p:tav tm="0">
                                          <p:val>
                                            <p:strVal val="#ppt_x-1"/>
                                          </p:val>
                                        </p:tav>
                                        <p:tav tm="100000">
                                          <p:val>
                                            <p:strVal val="#ppt_x"/>
                                          </p:val>
                                        </p:tav>
                                      </p:tavLst>
                                    </p:anim>
                                  </p:childTnLst>
                                </p:cTn>
                              </p:par>
                              <p:par>
                                <p:cTn id="22" presetID="10" presetClass="entr" presetSubtype="0" fill="hold" nodeType="withEffect">
                                  <p:stCondLst>
                                    <p:cond delay="0"/>
                                  </p:stCondLst>
                                  <p:childTnLst>
                                    <p:set>
                                      <p:cBhvr>
                                        <p:cTn id="23" dur="1" fill="hold">
                                          <p:stCondLst>
                                            <p:cond delay="0"/>
                                          </p:stCondLst>
                                        </p:cTn>
                                        <p:tgtEl>
                                          <p:spTgt spid="520"/>
                                        </p:tgtEl>
                                        <p:attrNameLst>
                                          <p:attrName>style.visibility</p:attrName>
                                        </p:attrNameLst>
                                      </p:cBhvr>
                                      <p:to>
                                        <p:strVal val="visible"/>
                                      </p:to>
                                    </p:set>
                                    <p:animEffect transition="in" filter="fade">
                                      <p:cBhvr>
                                        <p:cTn id="24" dur="1000"/>
                                        <p:tgtEl>
                                          <p:spTgt spid="520"/>
                                        </p:tgtEl>
                                      </p:cBhvr>
                                    </p:animEffect>
                                  </p:childTnLst>
                                </p:cTn>
                              </p:par>
                            </p:childTnLst>
                          </p:cTn>
                        </p:par>
                        <p:par>
                          <p:cTn id="25" fill="hold">
                            <p:stCondLst>
                              <p:cond delay="3000"/>
                            </p:stCondLst>
                            <p:childTnLst>
                              <p:par>
                                <p:cTn id="26" presetID="2" presetClass="entr" presetSubtype="8" fill="hold" nodeType="afterEffect">
                                  <p:stCondLst>
                                    <p:cond delay="0"/>
                                  </p:stCondLst>
                                  <p:childTnLst>
                                    <p:set>
                                      <p:cBhvr>
                                        <p:cTn id="27" dur="1" fill="hold">
                                          <p:stCondLst>
                                            <p:cond delay="0"/>
                                          </p:stCondLst>
                                        </p:cTn>
                                        <p:tgtEl>
                                          <p:spTgt spid="522"/>
                                        </p:tgtEl>
                                        <p:attrNameLst>
                                          <p:attrName>style.visibility</p:attrName>
                                        </p:attrNameLst>
                                      </p:cBhvr>
                                      <p:to>
                                        <p:strVal val="visible"/>
                                      </p:to>
                                    </p:set>
                                    <p:anim calcmode="lin" valueType="num">
                                      <p:cBhvr additive="base">
                                        <p:cTn id="28" dur="1000"/>
                                        <p:tgtEl>
                                          <p:spTgt spid="522"/>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523"/>
                                        </p:tgtEl>
                                        <p:attrNameLst>
                                          <p:attrName>style.visibility</p:attrName>
                                        </p:attrNameLst>
                                      </p:cBhvr>
                                      <p:to>
                                        <p:strVal val="visible"/>
                                      </p:to>
                                    </p:set>
                                    <p:animEffect transition="in" filter="fade">
                                      <p:cBhvr>
                                        <p:cTn id="31" dur="1000"/>
                                        <p:tgtEl>
                                          <p:spTgt spid="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5"/>
          <p:cNvSpPr txBox="1">
            <a:spLocks noGrp="1"/>
          </p:cNvSpPr>
          <p:nvPr>
            <p:ph type="title"/>
          </p:nvPr>
        </p:nvSpPr>
        <p:spPr>
          <a:xfrm>
            <a:off x="5486100" y="720883"/>
            <a:ext cx="2937900" cy="75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COMPANY </a:t>
            </a:r>
            <a:r>
              <a:rPr lang="en" dirty="0">
                <a:solidFill>
                  <a:schemeClr val="accent1"/>
                </a:solidFill>
                <a:latin typeface="Overpass SemiBold"/>
                <a:sym typeface="Overpass SemiBold"/>
              </a:rPr>
              <a:t>OVERVIEW</a:t>
            </a:r>
            <a:endParaRPr dirty="0">
              <a:solidFill>
                <a:schemeClr val="accent1"/>
              </a:solidFill>
              <a:latin typeface="Overpass SemiBold"/>
              <a:ea typeface="Overpass SemiBold"/>
              <a:cs typeface="Overpass SemiBold"/>
              <a:sym typeface="Overpass SemiBold"/>
            </a:endParaRPr>
          </a:p>
        </p:txBody>
      </p:sp>
      <p:sp>
        <p:nvSpPr>
          <p:cNvPr id="553" name="Google Shape;553;p55"/>
          <p:cNvSpPr txBox="1">
            <a:spLocks noGrp="1"/>
          </p:cNvSpPr>
          <p:nvPr>
            <p:ph type="subTitle" idx="1"/>
          </p:nvPr>
        </p:nvSpPr>
        <p:spPr>
          <a:xfrm>
            <a:off x="4442917" y="1280324"/>
            <a:ext cx="3981083" cy="1034119"/>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US" dirty="0"/>
              <a:t>Superstore Giant is an ecommerce company that sells office supplies products </a:t>
            </a:r>
            <a:endParaRPr dirty="0"/>
          </a:p>
        </p:txBody>
      </p:sp>
      <p:grpSp>
        <p:nvGrpSpPr>
          <p:cNvPr id="554" name="Google Shape;554;p55"/>
          <p:cNvGrpSpPr/>
          <p:nvPr/>
        </p:nvGrpSpPr>
        <p:grpSpPr>
          <a:xfrm flipH="1">
            <a:off x="720011" y="544670"/>
            <a:ext cx="3420241" cy="4058814"/>
            <a:chOff x="4380325" y="1801525"/>
            <a:chExt cx="1537325" cy="1824350"/>
          </a:xfrm>
        </p:grpSpPr>
        <p:sp>
          <p:nvSpPr>
            <p:cNvPr id="555" name="Google Shape;555;p55"/>
            <p:cNvSpPr/>
            <p:nvPr/>
          </p:nvSpPr>
          <p:spPr>
            <a:xfrm>
              <a:off x="5511325" y="3181325"/>
              <a:ext cx="113575" cy="198025"/>
            </a:xfrm>
            <a:custGeom>
              <a:avLst/>
              <a:gdLst/>
              <a:ahLst/>
              <a:cxnLst/>
              <a:rect l="l" t="t" r="r" b="b"/>
              <a:pathLst>
                <a:path w="4543" h="7921" extrusionOk="0">
                  <a:moveTo>
                    <a:pt x="1" y="0"/>
                  </a:moveTo>
                  <a:lnTo>
                    <a:pt x="1" y="5296"/>
                  </a:lnTo>
                  <a:lnTo>
                    <a:pt x="4543" y="7921"/>
                  </a:lnTo>
                  <a:lnTo>
                    <a:pt x="4543" y="2625"/>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55"/>
            <p:cNvGrpSpPr/>
            <p:nvPr/>
          </p:nvGrpSpPr>
          <p:grpSpPr>
            <a:xfrm>
              <a:off x="4380325" y="1801525"/>
              <a:ext cx="1537325" cy="1824350"/>
              <a:chOff x="4380325" y="1801525"/>
              <a:chExt cx="1537325" cy="1824350"/>
            </a:xfrm>
          </p:grpSpPr>
          <p:sp>
            <p:nvSpPr>
              <p:cNvPr id="557" name="Google Shape;557;p55"/>
              <p:cNvSpPr/>
              <p:nvPr/>
            </p:nvSpPr>
            <p:spPr>
              <a:xfrm>
                <a:off x="4580050" y="2872050"/>
                <a:ext cx="639700" cy="371350"/>
              </a:xfrm>
              <a:custGeom>
                <a:avLst/>
                <a:gdLst/>
                <a:ahLst/>
                <a:cxnLst/>
                <a:rect l="l" t="t" r="r" b="b"/>
                <a:pathLst>
                  <a:path w="25588" h="14854" extrusionOk="0">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5"/>
              <p:cNvSpPr/>
              <p:nvPr/>
            </p:nvSpPr>
            <p:spPr>
              <a:xfrm>
                <a:off x="4581775" y="2987300"/>
                <a:ext cx="636275" cy="277775"/>
              </a:xfrm>
              <a:custGeom>
                <a:avLst/>
                <a:gdLst/>
                <a:ahLst/>
                <a:cxnLst/>
                <a:rect l="l" t="t" r="r" b="b"/>
                <a:pathLst>
                  <a:path w="25451" h="11111" extrusionOk="0">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5"/>
              <p:cNvSpPr/>
              <p:nvPr/>
            </p:nvSpPr>
            <p:spPr>
              <a:xfrm>
                <a:off x="4581775" y="2987300"/>
                <a:ext cx="440550" cy="277350"/>
              </a:xfrm>
              <a:custGeom>
                <a:avLst/>
                <a:gdLst/>
                <a:ahLst/>
                <a:cxnLst/>
                <a:rect l="l" t="t" r="r" b="b"/>
                <a:pathLst>
                  <a:path w="17622" h="11094" extrusionOk="0">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5"/>
              <p:cNvSpPr/>
              <p:nvPr/>
            </p:nvSpPr>
            <p:spPr>
              <a:xfrm>
                <a:off x="4380325" y="2029775"/>
                <a:ext cx="999775" cy="1315925"/>
              </a:xfrm>
              <a:custGeom>
                <a:avLst/>
                <a:gdLst/>
                <a:ahLst/>
                <a:cxnLst/>
                <a:rect l="l" t="t" r="r" b="b"/>
                <a:pathLst>
                  <a:path w="39991" h="52637" extrusionOk="0">
                    <a:moveTo>
                      <a:pt x="1" y="29331"/>
                    </a:moveTo>
                    <a:lnTo>
                      <a:pt x="39991" y="52636"/>
                    </a:lnTo>
                    <a:lnTo>
                      <a:pt x="39991" y="231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5"/>
              <p:cNvSpPr/>
              <p:nvPr/>
            </p:nvSpPr>
            <p:spPr>
              <a:xfrm>
                <a:off x="5380075" y="2589575"/>
                <a:ext cx="33125" cy="756125"/>
              </a:xfrm>
              <a:custGeom>
                <a:avLst/>
                <a:gdLst/>
                <a:ahLst/>
                <a:cxnLst/>
                <a:rect l="l" t="t" r="r" b="b"/>
                <a:pathLst>
                  <a:path w="1325" h="30245" extrusionOk="0">
                    <a:moveTo>
                      <a:pt x="1325" y="1"/>
                    </a:moveTo>
                    <a:lnTo>
                      <a:pt x="1" y="799"/>
                    </a:lnTo>
                    <a:lnTo>
                      <a:pt x="1" y="30244"/>
                    </a:lnTo>
                    <a:lnTo>
                      <a:pt x="1325" y="29422"/>
                    </a:lnTo>
                    <a:lnTo>
                      <a:pt x="1325"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5"/>
              <p:cNvSpPr/>
              <p:nvPr/>
            </p:nvSpPr>
            <p:spPr>
              <a:xfrm>
                <a:off x="4380325" y="2009825"/>
                <a:ext cx="1032875" cy="599750"/>
              </a:xfrm>
              <a:custGeom>
                <a:avLst/>
                <a:gdLst/>
                <a:ahLst/>
                <a:cxnLst/>
                <a:rect l="l" t="t" r="r" b="b"/>
                <a:pathLst>
                  <a:path w="41315" h="23990" extrusionOk="0">
                    <a:moveTo>
                      <a:pt x="1348" y="0"/>
                    </a:moveTo>
                    <a:lnTo>
                      <a:pt x="1" y="799"/>
                    </a:lnTo>
                    <a:lnTo>
                      <a:pt x="39991" y="23989"/>
                    </a:lnTo>
                    <a:lnTo>
                      <a:pt x="41315" y="23191"/>
                    </a:lnTo>
                    <a:lnTo>
                      <a:pt x="1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5"/>
              <p:cNvSpPr/>
              <p:nvPr/>
            </p:nvSpPr>
            <p:spPr>
              <a:xfrm>
                <a:off x="4380325" y="2029775"/>
                <a:ext cx="999775" cy="1315925"/>
              </a:xfrm>
              <a:custGeom>
                <a:avLst/>
                <a:gdLst/>
                <a:ahLst/>
                <a:cxnLst/>
                <a:rect l="l" t="t" r="r" b="b"/>
                <a:pathLst>
                  <a:path w="39991" h="52637" extrusionOk="0">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5"/>
              <p:cNvSpPr/>
              <p:nvPr/>
            </p:nvSpPr>
            <p:spPr>
              <a:xfrm>
                <a:off x="5512475" y="2220950"/>
                <a:ext cx="376625" cy="667100"/>
              </a:xfrm>
              <a:custGeom>
                <a:avLst/>
                <a:gdLst/>
                <a:ahLst/>
                <a:cxnLst/>
                <a:rect l="l" t="t" r="r" b="b"/>
                <a:pathLst>
                  <a:path w="15065" h="26684" extrusionOk="0">
                    <a:moveTo>
                      <a:pt x="0" y="0"/>
                    </a:moveTo>
                    <a:lnTo>
                      <a:pt x="0" y="17964"/>
                    </a:lnTo>
                    <a:lnTo>
                      <a:pt x="15065" y="26683"/>
                    </a:lnTo>
                    <a:lnTo>
                      <a:pt x="15065" y="867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5"/>
              <p:cNvSpPr/>
              <p:nvPr/>
            </p:nvSpPr>
            <p:spPr>
              <a:xfrm>
                <a:off x="5889100" y="2420675"/>
                <a:ext cx="28550" cy="467375"/>
              </a:xfrm>
              <a:custGeom>
                <a:avLst/>
                <a:gdLst/>
                <a:ahLst/>
                <a:cxnLst/>
                <a:rect l="l" t="t" r="r" b="b"/>
                <a:pathLst>
                  <a:path w="1142" h="18695" extrusionOk="0">
                    <a:moveTo>
                      <a:pt x="1141" y="0"/>
                    </a:moveTo>
                    <a:lnTo>
                      <a:pt x="0" y="685"/>
                    </a:lnTo>
                    <a:lnTo>
                      <a:pt x="0" y="18694"/>
                    </a:lnTo>
                    <a:lnTo>
                      <a:pt x="1141" y="18009"/>
                    </a:lnTo>
                    <a:lnTo>
                      <a:pt x="1141" y="0"/>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5"/>
              <p:cNvSpPr/>
              <p:nvPr/>
            </p:nvSpPr>
            <p:spPr>
              <a:xfrm>
                <a:off x="5512475" y="2204400"/>
                <a:ext cx="405175" cy="233425"/>
              </a:xfrm>
              <a:custGeom>
                <a:avLst/>
                <a:gdLst/>
                <a:ahLst/>
                <a:cxnLst/>
                <a:rect l="l" t="t" r="r" b="b"/>
                <a:pathLst>
                  <a:path w="16207" h="9337" extrusionOk="0">
                    <a:moveTo>
                      <a:pt x="1164" y="0"/>
                    </a:moveTo>
                    <a:lnTo>
                      <a:pt x="0" y="662"/>
                    </a:lnTo>
                    <a:lnTo>
                      <a:pt x="15065" y="9336"/>
                    </a:lnTo>
                    <a:lnTo>
                      <a:pt x="16206" y="865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5"/>
              <p:cNvSpPr/>
              <p:nvPr/>
            </p:nvSpPr>
            <p:spPr>
              <a:xfrm>
                <a:off x="5544425" y="2277450"/>
                <a:ext cx="313300" cy="554100"/>
              </a:xfrm>
              <a:custGeom>
                <a:avLst/>
                <a:gdLst/>
                <a:ahLst/>
                <a:cxnLst/>
                <a:rect l="l" t="t" r="r" b="b"/>
                <a:pathLst>
                  <a:path w="12532" h="22164" extrusionOk="0">
                    <a:moveTo>
                      <a:pt x="1" y="0"/>
                    </a:moveTo>
                    <a:lnTo>
                      <a:pt x="1" y="14905"/>
                    </a:lnTo>
                    <a:lnTo>
                      <a:pt x="12532" y="22163"/>
                    </a:lnTo>
                    <a:lnTo>
                      <a:pt x="12532" y="719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5"/>
              <p:cNvSpPr/>
              <p:nvPr/>
            </p:nvSpPr>
            <p:spPr>
              <a:xfrm>
                <a:off x="5567250" y="2531375"/>
                <a:ext cx="57100" cy="134125"/>
              </a:xfrm>
              <a:custGeom>
                <a:avLst/>
                <a:gdLst/>
                <a:ahLst/>
                <a:cxnLst/>
                <a:rect l="l" t="t" r="r" b="b"/>
                <a:pathLst>
                  <a:path w="2284" h="5365" extrusionOk="0">
                    <a:moveTo>
                      <a:pt x="1" y="0"/>
                    </a:moveTo>
                    <a:lnTo>
                      <a:pt x="1" y="4063"/>
                    </a:lnTo>
                    <a:lnTo>
                      <a:pt x="2283" y="5364"/>
                    </a:lnTo>
                    <a:lnTo>
                      <a:pt x="2283" y="130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5"/>
              <p:cNvSpPr/>
              <p:nvPr/>
            </p:nvSpPr>
            <p:spPr>
              <a:xfrm>
                <a:off x="5538725" y="26072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5"/>
              <p:cNvSpPr/>
              <p:nvPr/>
            </p:nvSpPr>
            <p:spPr>
              <a:xfrm>
                <a:off x="5538725" y="25696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5"/>
              <p:cNvSpPr/>
              <p:nvPr/>
            </p:nvSpPr>
            <p:spPr>
              <a:xfrm>
                <a:off x="5538725" y="253195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5"/>
              <p:cNvSpPr/>
              <p:nvPr/>
            </p:nvSpPr>
            <p:spPr>
              <a:xfrm>
                <a:off x="5538725" y="249427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5"/>
              <p:cNvSpPr/>
              <p:nvPr/>
            </p:nvSpPr>
            <p:spPr>
              <a:xfrm>
                <a:off x="5538725" y="245662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5"/>
              <p:cNvSpPr/>
              <p:nvPr/>
            </p:nvSpPr>
            <p:spPr>
              <a:xfrm>
                <a:off x="5538725" y="241895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5"/>
              <p:cNvSpPr/>
              <p:nvPr/>
            </p:nvSpPr>
            <p:spPr>
              <a:xfrm>
                <a:off x="5538725" y="238130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5"/>
              <p:cNvSpPr/>
              <p:nvPr/>
            </p:nvSpPr>
            <p:spPr>
              <a:xfrm>
                <a:off x="5538725" y="23436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5"/>
              <p:cNvSpPr/>
              <p:nvPr/>
            </p:nvSpPr>
            <p:spPr>
              <a:xfrm>
                <a:off x="5637450" y="2487425"/>
                <a:ext cx="57075" cy="218575"/>
              </a:xfrm>
              <a:custGeom>
                <a:avLst/>
                <a:gdLst/>
                <a:ahLst/>
                <a:cxnLst/>
                <a:rect l="l" t="t" r="r" b="b"/>
                <a:pathLst>
                  <a:path w="2283" h="8743" extrusionOk="0">
                    <a:moveTo>
                      <a:pt x="0" y="1"/>
                    </a:moveTo>
                    <a:lnTo>
                      <a:pt x="0" y="7442"/>
                    </a:lnTo>
                    <a:lnTo>
                      <a:pt x="2283" y="8743"/>
                    </a:lnTo>
                    <a:lnTo>
                      <a:pt x="2283" y="130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5"/>
              <p:cNvSpPr/>
              <p:nvPr/>
            </p:nvSpPr>
            <p:spPr>
              <a:xfrm>
                <a:off x="5707625" y="2553050"/>
                <a:ext cx="57100" cy="194050"/>
              </a:xfrm>
              <a:custGeom>
                <a:avLst/>
                <a:gdLst/>
                <a:ahLst/>
                <a:cxnLst/>
                <a:rect l="l" t="t" r="r" b="b"/>
                <a:pathLst>
                  <a:path w="2284" h="7762" extrusionOk="0">
                    <a:moveTo>
                      <a:pt x="1" y="1"/>
                    </a:moveTo>
                    <a:lnTo>
                      <a:pt x="1" y="6437"/>
                    </a:lnTo>
                    <a:lnTo>
                      <a:pt x="2283" y="7761"/>
                    </a:lnTo>
                    <a:lnTo>
                      <a:pt x="2283" y="13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5"/>
              <p:cNvSpPr/>
              <p:nvPr/>
            </p:nvSpPr>
            <p:spPr>
              <a:xfrm>
                <a:off x="5777825" y="2496575"/>
                <a:ext cx="57075" cy="291025"/>
              </a:xfrm>
              <a:custGeom>
                <a:avLst/>
                <a:gdLst/>
                <a:ahLst/>
                <a:cxnLst/>
                <a:rect l="l" t="t" r="r" b="b"/>
                <a:pathLst>
                  <a:path w="2283" h="11641" extrusionOk="0">
                    <a:moveTo>
                      <a:pt x="0" y="0"/>
                    </a:moveTo>
                    <a:lnTo>
                      <a:pt x="0" y="10340"/>
                    </a:lnTo>
                    <a:lnTo>
                      <a:pt x="2283" y="11641"/>
                    </a:lnTo>
                    <a:lnTo>
                      <a:pt x="2283" y="130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5"/>
              <p:cNvSpPr/>
              <p:nvPr/>
            </p:nvSpPr>
            <p:spPr>
              <a:xfrm>
                <a:off x="5051975" y="1818075"/>
                <a:ext cx="376625" cy="666525"/>
              </a:xfrm>
              <a:custGeom>
                <a:avLst/>
                <a:gdLst/>
                <a:ahLst/>
                <a:cxnLst/>
                <a:rect l="l" t="t" r="r" b="b"/>
                <a:pathLst>
                  <a:path w="15065" h="26661" extrusionOk="0">
                    <a:moveTo>
                      <a:pt x="0" y="1"/>
                    </a:moveTo>
                    <a:lnTo>
                      <a:pt x="0" y="17941"/>
                    </a:lnTo>
                    <a:lnTo>
                      <a:pt x="15065" y="26661"/>
                    </a:lnTo>
                    <a:lnTo>
                      <a:pt x="15065" y="865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5"/>
              <p:cNvSpPr/>
              <p:nvPr/>
            </p:nvSpPr>
            <p:spPr>
              <a:xfrm>
                <a:off x="5428575" y="2017225"/>
                <a:ext cx="28575" cy="467375"/>
              </a:xfrm>
              <a:custGeom>
                <a:avLst/>
                <a:gdLst/>
                <a:ahLst/>
                <a:cxnLst/>
                <a:rect l="l" t="t" r="r" b="b"/>
                <a:pathLst>
                  <a:path w="1143" h="18695" extrusionOk="0">
                    <a:moveTo>
                      <a:pt x="1142" y="1"/>
                    </a:moveTo>
                    <a:lnTo>
                      <a:pt x="1" y="686"/>
                    </a:lnTo>
                    <a:lnTo>
                      <a:pt x="1" y="18695"/>
                    </a:lnTo>
                    <a:lnTo>
                      <a:pt x="1142" y="18010"/>
                    </a:lnTo>
                    <a:lnTo>
                      <a:pt x="1142"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5"/>
              <p:cNvSpPr/>
              <p:nvPr/>
            </p:nvSpPr>
            <p:spPr>
              <a:xfrm>
                <a:off x="5051975" y="1801525"/>
                <a:ext cx="405175" cy="232850"/>
              </a:xfrm>
              <a:custGeom>
                <a:avLst/>
                <a:gdLst/>
                <a:ahLst/>
                <a:cxnLst/>
                <a:rect l="l" t="t" r="r" b="b"/>
                <a:pathLst>
                  <a:path w="16207" h="9314" extrusionOk="0">
                    <a:moveTo>
                      <a:pt x="1164" y="1"/>
                    </a:moveTo>
                    <a:lnTo>
                      <a:pt x="0" y="663"/>
                    </a:lnTo>
                    <a:lnTo>
                      <a:pt x="15065" y="9314"/>
                    </a:lnTo>
                    <a:lnTo>
                      <a:pt x="16206" y="8629"/>
                    </a:lnTo>
                    <a:lnTo>
                      <a:pt x="11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p:nvPr/>
            </p:nvSpPr>
            <p:spPr>
              <a:xfrm>
                <a:off x="5083925" y="1874000"/>
                <a:ext cx="313300" cy="554100"/>
              </a:xfrm>
              <a:custGeom>
                <a:avLst/>
                <a:gdLst/>
                <a:ahLst/>
                <a:cxnLst/>
                <a:rect l="l" t="t" r="r" b="b"/>
                <a:pathLst>
                  <a:path w="12532" h="22164" extrusionOk="0">
                    <a:moveTo>
                      <a:pt x="1" y="1"/>
                    </a:moveTo>
                    <a:lnTo>
                      <a:pt x="1" y="14928"/>
                    </a:lnTo>
                    <a:lnTo>
                      <a:pt x="12532" y="22164"/>
                    </a:lnTo>
                    <a:lnTo>
                      <a:pt x="12532" y="72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5"/>
              <p:cNvSpPr/>
              <p:nvPr/>
            </p:nvSpPr>
            <p:spPr>
              <a:xfrm>
                <a:off x="5078225" y="22038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5"/>
              <p:cNvSpPr/>
              <p:nvPr/>
            </p:nvSpPr>
            <p:spPr>
              <a:xfrm>
                <a:off x="5078225" y="21661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5"/>
              <p:cNvSpPr/>
              <p:nvPr/>
            </p:nvSpPr>
            <p:spPr>
              <a:xfrm>
                <a:off x="5078225" y="21285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5"/>
              <p:cNvSpPr/>
              <p:nvPr/>
            </p:nvSpPr>
            <p:spPr>
              <a:xfrm>
                <a:off x="5078225" y="2090850"/>
                <a:ext cx="17700" cy="20550"/>
              </a:xfrm>
              <a:custGeom>
                <a:avLst/>
                <a:gdLst/>
                <a:ahLst/>
                <a:cxnLst/>
                <a:rect l="l" t="t" r="r" b="b"/>
                <a:pathLst>
                  <a:path w="708" h="822" extrusionOk="0">
                    <a:moveTo>
                      <a:pt x="0" y="0"/>
                    </a:moveTo>
                    <a:lnTo>
                      <a:pt x="0" y="388"/>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5"/>
              <p:cNvSpPr/>
              <p:nvPr/>
            </p:nvSpPr>
            <p:spPr>
              <a:xfrm>
                <a:off x="5078225" y="2053175"/>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5"/>
              <p:cNvSpPr/>
              <p:nvPr/>
            </p:nvSpPr>
            <p:spPr>
              <a:xfrm>
                <a:off x="5078225" y="2015525"/>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5"/>
              <p:cNvSpPr/>
              <p:nvPr/>
            </p:nvSpPr>
            <p:spPr>
              <a:xfrm>
                <a:off x="5078225" y="1977850"/>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5078225" y="1940200"/>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5"/>
              <p:cNvSpPr/>
              <p:nvPr/>
            </p:nvSpPr>
            <p:spPr>
              <a:xfrm>
                <a:off x="5511325" y="3113425"/>
                <a:ext cx="231700" cy="133550"/>
              </a:xfrm>
              <a:custGeom>
                <a:avLst/>
                <a:gdLst/>
                <a:ahLst/>
                <a:cxnLst/>
                <a:rect l="l" t="t" r="r" b="b"/>
                <a:pathLst>
                  <a:path w="9268" h="5342" extrusionOk="0">
                    <a:moveTo>
                      <a:pt x="4703" y="0"/>
                    </a:moveTo>
                    <a:lnTo>
                      <a:pt x="1" y="2716"/>
                    </a:lnTo>
                    <a:lnTo>
                      <a:pt x="4543" y="5341"/>
                    </a:lnTo>
                    <a:lnTo>
                      <a:pt x="9268" y="2648"/>
                    </a:lnTo>
                    <a:lnTo>
                      <a:pt x="4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5"/>
              <p:cNvSpPr/>
              <p:nvPr/>
            </p:nvSpPr>
            <p:spPr>
              <a:xfrm>
                <a:off x="5624875" y="3179600"/>
                <a:ext cx="118150" cy="199750"/>
              </a:xfrm>
              <a:custGeom>
                <a:avLst/>
                <a:gdLst/>
                <a:ahLst/>
                <a:cxnLst/>
                <a:rect l="l" t="t" r="r" b="b"/>
                <a:pathLst>
                  <a:path w="4726" h="7990" extrusionOk="0">
                    <a:moveTo>
                      <a:pt x="4726" y="1"/>
                    </a:moveTo>
                    <a:lnTo>
                      <a:pt x="1" y="2694"/>
                    </a:lnTo>
                    <a:lnTo>
                      <a:pt x="1" y="7990"/>
                    </a:lnTo>
                    <a:lnTo>
                      <a:pt x="4726" y="5274"/>
                    </a:lnTo>
                    <a:lnTo>
                      <a:pt x="4726"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5"/>
              <p:cNvSpPr/>
              <p:nvPr/>
            </p:nvSpPr>
            <p:spPr>
              <a:xfrm>
                <a:off x="5122725" y="2107350"/>
                <a:ext cx="241400" cy="162175"/>
              </a:xfrm>
              <a:custGeom>
                <a:avLst/>
                <a:gdLst/>
                <a:ahLst/>
                <a:cxnLst/>
                <a:rect l="l" t="t" r="r" b="b"/>
                <a:pathLst>
                  <a:path w="9656" h="6487" extrusionOk="0">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5"/>
              <p:cNvSpPr/>
              <p:nvPr/>
            </p:nvSpPr>
            <p:spPr>
              <a:xfrm>
                <a:off x="5178650" y="3121400"/>
                <a:ext cx="152375" cy="103325"/>
              </a:xfrm>
              <a:custGeom>
                <a:avLst/>
                <a:gdLst/>
                <a:ahLst/>
                <a:cxnLst/>
                <a:rect l="l" t="t" r="r" b="b"/>
                <a:pathLst>
                  <a:path w="6095"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5"/>
              <p:cNvSpPr/>
              <p:nvPr/>
            </p:nvSpPr>
            <p:spPr>
              <a:xfrm>
                <a:off x="5002900" y="3019825"/>
                <a:ext cx="152950" cy="103325"/>
              </a:xfrm>
              <a:custGeom>
                <a:avLst/>
                <a:gdLst/>
                <a:ahLst/>
                <a:cxnLst/>
                <a:rect l="l" t="t" r="r" b="b"/>
                <a:pathLst>
                  <a:path w="6118" h="4133" extrusionOk="0">
                    <a:moveTo>
                      <a:pt x="0" y="1"/>
                    </a:moveTo>
                    <a:lnTo>
                      <a:pt x="0" y="594"/>
                    </a:lnTo>
                    <a:lnTo>
                      <a:pt x="6117" y="4132"/>
                    </a:lnTo>
                    <a:lnTo>
                      <a:pt x="6117"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5"/>
              <p:cNvSpPr/>
              <p:nvPr/>
            </p:nvSpPr>
            <p:spPr>
              <a:xfrm>
                <a:off x="5002900" y="3044950"/>
                <a:ext cx="152950" cy="103300"/>
              </a:xfrm>
              <a:custGeom>
                <a:avLst/>
                <a:gdLst/>
                <a:ahLst/>
                <a:cxnLst/>
                <a:rect l="l" t="t" r="r" b="b"/>
                <a:pathLst>
                  <a:path w="6118" h="4132" extrusionOk="0">
                    <a:moveTo>
                      <a:pt x="0" y="0"/>
                    </a:moveTo>
                    <a:lnTo>
                      <a:pt x="0" y="594"/>
                    </a:lnTo>
                    <a:lnTo>
                      <a:pt x="6117" y="4131"/>
                    </a:lnTo>
                    <a:lnTo>
                      <a:pt x="6117"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a:off x="4827700" y="2918250"/>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5"/>
              <p:cNvSpPr/>
              <p:nvPr/>
            </p:nvSpPr>
            <p:spPr>
              <a:xfrm>
                <a:off x="4827700" y="2943375"/>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5"/>
              <p:cNvSpPr/>
              <p:nvPr/>
            </p:nvSpPr>
            <p:spPr>
              <a:xfrm>
                <a:off x="4651950" y="2816675"/>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5"/>
              <p:cNvSpPr/>
              <p:nvPr/>
            </p:nvSpPr>
            <p:spPr>
              <a:xfrm>
                <a:off x="4651950" y="2841800"/>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5"/>
              <p:cNvSpPr/>
              <p:nvPr/>
            </p:nvSpPr>
            <p:spPr>
              <a:xfrm>
                <a:off x="4609150" y="2221525"/>
                <a:ext cx="721875" cy="950700"/>
              </a:xfrm>
              <a:custGeom>
                <a:avLst/>
                <a:gdLst/>
                <a:ahLst/>
                <a:cxnLst/>
                <a:rect l="l" t="t" r="r" b="b"/>
                <a:pathLst>
                  <a:path w="28875" h="38028" extrusionOk="0">
                    <a:moveTo>
                      <a:pt x="1" y="0"/>
                    </a:moveTo>
                    <a:lnTo>
                      <a:pt x="1" y="21205"/>
                    </a:lnTo>
                    <a:lnTo>
                      <a:pt x="28875" y="38027"/>
                    </a:lnTo>
                    <a:lnTo>
                      <a:pt x="28875" y="1675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5"/>
              <p:cNvSpPr/>
              <p:nvPr/>
            </p:nvSpPr>
            <p:spPr>
              <a:xfrm>
                <a:off x="4626850" y="27219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5"/>
              <p:cNvSpPr/>
              <p:nvPr/>
            </p:nvSpPr>
            <p:spPr>
              <a:xfrm>
                <a:off x="4626850" y="26597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5"/>
              <p:cNvSpPr/>
              <p:nvPr/>
            </p:nvSpPr>
            <p:spPr>
              <a:xfrm>
                <a:off x="4626850" y="2597575"/>
                <a:ext cx="681350" cy="402875"/>
              </a:xfrm>
              <a:custGeom>
                <a:avLst/>
                <a:gdLst/>
                <a:ahLst/>
                <a:cxnLst/>
                <a:rect l="l" t="t" r="r" b="b"/>
                <a:pathLst>
                  <a:path w="27254" h="16115" extrusionOk="0">
                    <a:moveTo>
                      <a:pt x="0" y="0"/>
                    </a:moveTo>
                    <a:lnTo>
                      <a:pt x="0" y="251"/>
                    </a:lnTo>
                    <a:lnTo>
                      <a:pt x="27254" y="16115"/>
                    </a:lnTo>
                    <a:lnTo>
                      <a:pt x="27254" y="15886"/>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5"/>
              <p:cNvSpPr/>
              <p:nvPr/>
            </p:nvSpPr>
            <p:spPr>
              <a:xfrm>
                <a:off x="4626850" y="2535925"/>
                <a:ext cx="681350" cy="402325"/>
              </a:xfrm>
              <a:custGeom>
                <a:avLst/>
                <a:gdLst/>
                <a:ahLst/>
                <a:cxnLst/>
                <a:rect l="l" t="t" r="r" b="b"/>
                <a:pathLst>
                  <a:path w="27254" h="16093" extrusionOk="0">
                    <a:moveTo>
                      <a:pt x="0" y="1"/>
                    </a:moveTo>
                    <a:lnTo>
                      <a:pt x="0" y="229"/>
                    </a:lnTo>
                    <a:lnTo>
                      <a:pt x="27254" y="16093"/>
                    </a:lnTo>
                    <a:lnTo>
                      <a:pt x="27254" y="1586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5"/>
              <p:cNvSpPr/>
              <p:nvPr/>
            </p:nvSpPr>
            <p:spPr>
              <a:xfrm>
                <a:off x="4626850" y="24737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5"/>
              <p:cNvSpPr/>
              <p:nvPr/>
            </p:nvSpPr>
            <p:spPr>
              <a:xfrm>
                <a:off x="4626850" y="24115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5"/>
              <p:cNvSpPr/>
              <p:nvPr/>
            </p:nvSpPr>
            <p:spPr>
              <a:xfrm>
                <a:off x="4626850" y="23493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5"/>
              <p:cNvSpPr/>
              <p:nvPr/>
            </p:nvSpPr>
            <p:spPr>
              <a:xfrm>
                <a:off x="4692475" y="2328800"/>
                <a:ext cx="5150" cy="434850"/>
              </a:xfrm>
              <a:custGeom>
                <a:avLst/>
                <a:gdLst/>
                <a:ahLst/>
                <a:cxnLst/>
                <a:rect l="l" t="t" r="r" b="b"/>
                <a:pathLst>
                  <a:path w="206" h="17394" extrusionOk="0">
                    <a:moveTo>
                      <a:pt x="0" y="0"/>
                    </a:moveTo>
                    <a:lnTo>
                      <a:pt x="0" y="17256"/>
                    </a:lnTo>
                    <a:lnTo>
                      <a:pt x="206" y="17393"/>
                    </a:lnTo>
                    <a:lnTo>
                      <a:pt x="206" y="115"/>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5"/>
              <p:cNvSpPr/>
              <p:nvPr/>
            </p:nvSpPr>
            <p:spPr>
              <a:xfrm>
                <a:off x="4758100" y="2367025"/>
                <a:ext cx="5150" cy="434850"/>
              </a:xfrm>
              <a:custGeom>
                <a:avLst/>
                <a:gdLst/>
                <a:ahLst/>
                <a:cxnLst/>
                <a:rect l="l" t="t" r="r" b="b"/>
                <a:pathLst>
                  <a:path w="206" h="17394" extrusionOk="0">
                    <a:moveTo>
                      <a:pt x="0" y="1"/>
                    </a:moveTo>
                    <a:lnTo>
                      <a:pt x="0" y="17257"/>
                    </a:lnTo>
                    <a:lnTo>
                      <a:pt x="206" y="17394"/>
                    </a:lnTo>
                    <a:lnTo>
                      <a:pt x="206" y="11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5"/>
              <p:cNvSpPr/>
              <p:nvPr/>
            </p:nvSpPr>
            <p:spPr>
              <a:xfrm>
                <a:off x="4823150" y="2405250"/>
                <a:ext cx="5725" cy="434850"/>
              </a:xfrm>
              <a:custGeom>
                <a:avLst/>
                <a:gdLst/>
                <a:ahLst/>
                <a:cxnLst/>
                <a:rect l="l" t="t" r="r" b="b"/>
                <a:pathLst>
                  <a:path w="229" h="17394" extrusionOk="0">
                    <a:moveTo>
                      <a:pt x="0" y="1"/>
                    </a:moveTo>
                    <a:lnTo>
                      <a:pt x="0" y="17280"/>
                    </a:lnTo>
                    <a:lnTo>
                      <a:pt x="229" y="17394"/>
                    </a:lnTo>
                    <a:lnTo>
                      <a:pt x="229"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5"/>
              <p:cNvSpPr/>
              <p:nvPr/>
            </p:nvSpPr>
            <p:spPr>
              <a:xfrm>
                <a:off x="4888775" y="2443500"/>
                <a:ext cx="5725" cy="434850"/>
              </a:xfrm>
              <a:custGeom>
                <a:avLst/>
                <a:gdLst/>
                <a:ahLst/>
                <a:cxnLst/>
                <a:rect l="l" t="t" r="r" b="b"/>
                <a:pathLst>
                  <a:path w="229" h="17394" extrusionOk="0">
                    <a:moveTo>
                      <a:pt x="0" y="0"/>
                    </a:moveTo>
                    <a:lnTo>
                      <a:pt x="0" y="17279"/>
                    </a:lnTo>
                    <a:lnTo>
                      <a:pt x="229" y="17393"/>
                    </a:lnTo>
                    <a:lnTo>
                      <a:pt x="229" y="137"/>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5"/>
              <p:cNvSpPr/>
              <p:nvPr/>
            </p:nvSpPr>
            <p:spPr>
              <a:xfrm>
                <a:off x="4954400" y="2481725"/>
                <a:ext cx="5725" cy="434850"/>
              </a:xfrm>
              <a:custGeom>
                <a:avLst/>
                <a:gdLst/>
                <a:ahLst/>
                <a:cxnLst/>
                <a:rect l="l" t="t" r="r" b="b"/>
                <a:pathLst>
                  <a:path w="229" h="17394" extrusionOk="0">
                    <a:moveTo>
                      <a:pt x="0" y="1"/>
                    </a:moveTo>
                    <a:lnTo>
                      <a:pt x="0" y="17279"/>
                    </a:lnTo>
                    <a:lnTo>
                      <a:pt x="228" y="17393"/>
                    </a:lnTo>
                    <a:lnTo>
                      <a:pt x="228"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5"/>
              <p:cNvSpPr/>
              <p:nvPr/>
            </p:nvSpPr>
            <p:spPr>
              <a:xfrm>
                <a:off x="5020025" y="2519950"/>
                <a:ext cx="5150" cy="434850"/>
              </a:xfrm>
              <a:custGeom>
                <a:avLst/>
                <a:gdLst/>
                <a:ahLst/>
                <a:cxnLst/>
                <a:rect l="l" t="t" r="r" b="b"/>
                <a:pathLst>
                  <a:path w="206" h="17394" extrusionOk="0">
                    <a:moveTo>
                      <a:pt x="0" y="1"/>
                    </a:moveTo>
                    <a:lnTo>
                      <a:pt x="0" y="17280"/>
                    </a:lnTo>
                    <a:lnTo>
                      <a:pt x="205" y="17394"/>
                    </a:lnTo>
                    <a:lnTo>
                      <a:pt x="205"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5"/>
              <p:cNvSpPr/>
              <p:nvPr/>
            </p:nvSpPr>
            <p:spPr>
              <a:xfrm>
                <a:off x="5085625" y="2558200"/>
                <a:ext cx="5175" cy="434825"/>
              </a:xfrm>
              <a:custGeom>
                <a:avLst/>
                <a:gdLst/>
                <a:ahLst/>
                <a:cxnLst/>
                <a:rect l="l" t="t" r="r" b="b"/>
                <a:pathLst>
                  <a:path w="207" h="17393" extrusionOk="0">
                    <a:moveTo>
                      <a:pt x="1" y="0"/>
                    </a:moveTo>
                    <a:lnTo>
                      <a:pt x="1" y="17279"/>
                    </a:lnTo>
                    <a:lnTo>
                      <a:pt x="206" y="17393"/>
                    </a:lnTo>
                    <a:lnTo>
                      <a:pt x="206" y="137"/>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5"/>
              <p:cNvSpPr/>
              <p:nvPr/>
            </p:nvSpPr>
            <p:spPr>
              <a:xfrm>
                <a:off x="5151250" y="2597000"/>
                <a:ext cx="5175" cy="434275"/>
              </a:xfrm>
              <a:custGeom>
                <a:avLst/>
                <a:gdLst/>
                <a:ahLst/>
                <a:cxnLst/>
                <a:rect l="l" t="t" r="r" b="b"/>
                <a:pathLst>
                  <a:path w="207" h="17371" extrusionOk="0">
                    <a:moveTo>
                      <a:pt x="1" y="0"/>
                    </a:moveTo>
                    <a:lnTo>
                      <a:pt x="1" y="17256"/>
                    </a:lnTo>
                    <a:lnTo>
                      <a:pt x="206" y="17370"/>
                    </a:lnTo>
                    <a:lnTo>
                      <a:pt x="206" y="114"/>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5"/>
              <p:cNvSpPr/>
              <p:nvPr/>
            </p:nvSpPr>
            <p:spPr>
              <a:xfrm>
                <a:off x="5216875" y="2635225"/>
                <a:ext cx="5175" cy="434850"/>
              </a:xfrm>
              <a:custGeom>
                <a:avLst/>
                <a:gdLst/>
                <a:ahLst/>
                <a:cxnLst/>
                <a:rect l="l" t="t" r="r" b="b"/>
                <a:pathLst>
                  <a:path w="207" h="17394" extrusionOk="0">
                    <a:moveTo>
                      <a:pt x="1" y="1"/>
                    </a:moveTo>
                    <a:lnTo>
                      <a:pt x="1" y="17256"/>
                    </a:lnTo>
                    <a:lnTo>
                      <a:pt x="206" y="17393"/>
                    </a:lnTo>
                    <a:lnTo>
                      <a:pt x="206"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5"/>
              <p:cNvSpPr/>
              <p:nvPr/>
            </p:nvSpPr>
            <p:spPr>
              <a:xfrm>
                <a:off x="5281925" y="2673450"/>
                <a:ext cx="5750" cy="434850"/>
              </a:xfrm>
              <a:custGeom>
                <a:avLst/>
                <a:gdLst/>
                <a:ahLst/>
                <a:cxnLst/>
                <a:rect l="l" t="t" r="r" b="b"/>
                <a:pathLst>
                  <a:path w="230" h="17394" extrusionOk="0">
                    <a:moveTo>
                      <a:pt x="1" y="1"/>
                    </a:moveTo>
                    <a:lnTo>
                      <a:pt x="1" y="17257"/>
                    </a:lnTo>
                    <a:lnTo>
                      <a:pt x="229" y="17394"/>
                    </a:lnTo>
                    <a:lnTo>
                      <a:pt x="229"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5"/>
              <p:cNvSpPr/>
              <p:nvPr/>
            </p:nvSpPr>
            <p:spPr>
              <a:xfrm>
                <a:off x="4747250" y="2660950"/>
                <a:ext cx="26850" cy="34175"/>
              </a:xfrm>
              <a:custGeom>
                <a:avLst/>
                <a:gdLst/>
                <a:ahLst/>
                <a:cxnLst/>
                <a:rect l="l" t="t" r="r" b="b"/>
                <a:pathLst>
                  <a:path w="1074" h="1367" extrusionOk="0">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p:nvPr/>
            </p:nvSpPr>
            <p:spPr>
              <a:xfrm>
                <a:off x="4747250" y="2597825"/>
                <a:ext cx="26850" cy="34325"/>
              </a:xfrm>
              <a:custGeom>
                <a:avLst/>
                <a:gdLst/>
                <a:ahLst/>
                <a:cxnLst/>
                <a:rect l="l" t="t" r="r" b="b"/>
                <a:pathLst>
                  <a:path w="1074" h="1373" extrusionOk="0">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5"/>
              <p:cNvSpPr/>
              <p:nvPr/>
            </p:nvSpPr>
            <p:spPr>
              <a:xfrm>
                <a:off x="4878500" y="2739900"/>
                <a:ext cx="26275" cy="34325"/>
              </a:xfrm>
              <a:custGeom>
                <a:avLst/>
                <a:gdLst/>
                <a:ahLst/>
                <a:cxnLst/>
                <a:rect l="l" t="t" r="r" b="b"/>
                <a:pathLst>
                  <a:path w="1051" h="1373" extrusionOk="0">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5"/>
              <p:cNvSpPr/>
              <p:nvPr/>
            </p:nvSpPr>
            <p:spPr>
              <a:xfrm>
                <a:off x="4944125" y="2651250"/>
                <a:ext cx="26275" cy="34275"/>
              </a:xfrm>
              <a:custGeom>
                <a:avLst/>
                <a:gdLst/>
                <a:ahLst/>
                <a:cxnLst/>
                <a:rect l="l" t="t" r="r" b="b"/>
                <a:pathLst>
                  <a:path w="1051" h="1371" extrusionOk="0">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5"/>
              <p:cNvSpPr/>
              <p:nvPr/>
            </p:nvSpPr>
            <p:spPr>
              <a:xfrm>
                <a:off x="5008600" y="2626725"/>
                <a:ext cx="26850" cy="34175"/>
              </a:xfrm>
              <a:custGeom>
                <a:avLst/>
                <a:gdLst/>
                <a:ahLst/>
                <a:cxnLst/>
                <a:rect l="l" t="t" r="r" b="b"/>
                <a:pathLst>
                  <a:path w="1074" h="1367" extrusionOk="0">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5"/>
              <p:cNvSpPr/>
              <p:nvPr/>
            </p:nvSpPr>
            <p:spPr>
              <a:xfrm>
                <a:off x="5140425" y="2766525"/>
                <a:ext cx="26825" cy="34275"/>
              </a:xfrm>
              <a:custGeom>
                <a:avLst/>
                <a:gdLst/>
                <a:ahLst/>
                <a:cxnLst/>
                <a:rect l="l" t="t" r="r" b="b"/>
                <a:pathLst>
                  <a:path w="1073" h="1371" extrusionOk="0">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5"/>
              <p:cNvSpPr/>
              <p:nvPr/>
            </p:nvSpPr>
            <p:spPr>
              <a:xfrm>
                <a:off x="5074800" y="2852900"/>
                <a:ext cx="26850" cy="34325"/>
              </a:xfrm>
              <a:custGeom>
                <a:avLst/>
                <a:gdLst/>
                <a:ahLst/>
                <a:cxnLst/>
                <a:rect l="l" t="t" r="r" b="b"/>
                <a:pathLst>
                  <a:path w="1074" h="1373" extrusionOk="0">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5"/>
              <p:cNvSpPr/>
              <p:nvPr/>
            </p:nvSpPr>
            <p:spPr>
              <a:xfrm>
                <a:off x="5206050" y="2737625"/>
                <a:ext cx="26825" cy="34325"/>
              </a:xfrm>
              <a:custGeom>
                <a:avLst/>
                <a:gdLst/>
                <a:ahLst/>
                <a:cxnLst/>
                <a:rect l="l" t="t" r="r" b="b"/>
                <a:pathLst>
                  <a:path w="1073" h="1373" extrusionOk="0">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5"/>
              <p:cNvSpPr/>
              <p:nvPr/>
            </p:nvSpPr>
            <p:spPr>
              <a:xfrm>
                <a:off x="4812875" y="2734575"/>
                <a:ext cx="26850" cy="34525"/>
              </a:xfrm>
              <a:custGeom>
                <a:avLst/>
                <a:gdLst/>
                <a:ahLst/>
                <a:cxnLst/>
                <a:rect l="l" t="t" r="r" b="b"/>
                <a:pathLst>
                  <a:path w="1074" h="1381" extrusionOk="0">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5"/>
              <p:cNvSpPr/>
              <p:nvPr/>
            </p:nvSpPr>
            <p:spPr>
              <a:xfrm>
                <a:off x="4878500" y="2678075"/>
                <a:ext cx="26275" cy="34175"/>
              </a:xfrm>
              <a:custGeom>
                <a:avLst/>
                <a:gdLst/>
                <a:ahLst/>
                <a:cxnLst/>
                <a:rect l="l" t="t" r="r" b="b"/>
                <a:pathLst>
                  <a:path w="1051" h="1367" extrusionOk="0">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5"/>
              <p:cNvSpPr/>
              <p:nvPr/>
            </p:nvSpPr>
            <p:spPr>
              <a:xfrm>
                <a:off x="5008600" y="2784775"/>
                <a:ext cx="26850" cy="34175"/>
              </a:xfrm>
              <a:custGeom>
                <a:avLst/>
                <a:gdLst/>
                <a:ahLst/>
                <a:cxnLst/>
                <a:rect l="l" t="t" r="r" b="b"/>
                <a:pathLst>
                  <a:path w="1074" h="1367" extrusionOk="0">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5"/>
              <p:cNvSpPr/>
              <p:nvPr/>
            </p:nvSpPr>
            <p:spPr>
              <a:xfrm>
                <a:off x="5074800" y="2708200"/>
                <a:ext cx="26850" cy="34275"/>
              </a:xfrm>
              <a:custGeom>
                <a:avLst/>
                <a:gdLst/>
                <a:ahLst/>
                <a:cxnLst/>
                <a:rect l="l" t="t" r="r" b="b"/>
                <a:pathLst>
                  <a:path w="1074" h="1371" extrusionOk="0">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5"/>
              <p:cNvSpPr/>
              <p:nvPr/>
            </p:nvSpPr>
            <p:spPr>
              <a:xfrm>
                <a:off x="5206050" y="2682075"/>
                <a:ext cx="26825" cy="34525"/>
              </a:xfrm>
              <a:custGeom>
                <a:avLst/>
                <a:gdLst/>
                <a:ahLst/>
                <a:cxnLst/>
                <a:rect l="l" t="t" r="r" b="b"/>
                <a:pathLst>
                  <a:path w="1073" h="1381" extrusionOk="0">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5"/>
              <p:cNvSpPr/>
              <p:nvPr/>
            </p:nvSpPr>
            <p:spPr>
              <a:xfrm>
                <a:off x="4694175" y="2675175"/>
                <a:ext cx="525575" cy="130125"/>
              </a:xfrm>
              <a:custGeom>
                <a:avLst/>
                <a:gdLst/>
                <a:ahLst/>
                <a:cxnLst/>
                <a:rect l="l" t="t" r="r" b="b"/>
                <a:pathLst>
                  <a:path w="21023" h="5205" extrusionOk="0">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5"/>
              <p:cNvSpPr/>
              <p:nvPr/>
            </p:nvSpPr>
            <p:spPr>
              <a:xfrm>
                <a:off x="4690750" y="2610700"/>
                <a:ext cx="529575" cy="265350"/>
              </a:xfrm>
              <a:custGeom>
                <a:avLst/>
                <a:gdLst/>
                <a:ahLst/>
                <a:cxnLst/>
                <a:rect l="l" t="t" r="r" b="b"/>
                <a:pathLst>
                  <a:path w="21183" h="10614" extrusionOk="0">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5"/>
              <p:cNvSpPr/>
              <p:nvPr/>
            </p:nvSpPr>
            <p:spPr>
              <a:xfrm>
                <a:off x="4681625" y="2686275"/>
                <a:ext cx="26850" cy="34325"/>
              </a:xfrm>
              <a:custGeom>
                <a:avLst/>
                <a:gdLst/>
                <a:ahLst/>
                <a:cxnLst/>
                <a:rect l="l" t="t" r="r" b="b"/>
                <a:pathLst>
                  <a:path w="1074" h="1373" extrusionOk="0">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5"/>
              <p:cNvSpPr/>
              <p:nvPr/>
            </p:nvSpPr>
            <p:spPr>
              <a:xfrm>
                <a:off x="5762975" y="2798075"/>
                <a:ext cx="67075" cy="83700"/>
              </a:xfrm>
              <a:custGeom>
                <a:avLst/>
                <a:gdLst/>
                <a:ahLst/>
                <a:cxnLst/>
                <a:rect l="l" t="t" r="r" b="b"/>
                <a:pathLst>
                  <a:path w="2683" h="3348" extrusionOk="0">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F4C5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5430875" y="3545250"/>
                <a:ext cx="140975" cy="64000"/>
              </a:xfrm>
              <a:custGeom>
                <a:avLst/>
                <a:gdLst/>
                <a:ahLst/>
                <a:cxnLst/>
                <a:rect l="l" t="t" r="r" b="b"/>
                <a:pathLst>
                  <a:path w="5639" h="2560" extrusionOk="0">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5497075" y="3563525"/>
                <a:ext cx="140400" cy="62350"/>
              </a:xfrm>
              <a:custGeom>
                <a:avLst/>
                <a:gdLst/>
                <a:ahLst/>
                <a:cxnLst/>
                <a:rect l="l" t="t" r="r" b="b"/>
                <a:pathLst>
                  <a:path w="5616" h="2494" extrusionOk="0">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5429150" y="3174475"/>
                <a:ext cx="89625" cy="394000"/>
              </a:xfrm>
              <a:custGeom>
                <a:avLst/>
                <a:gdLst/>
                <a:ahLst/>
                <a:cxnLst/>
                <a:rect l="l" t="t" r="r" b="b"/>
                <a:pathLst>
                  <a:path w="3585" h="15760" extrusionOk="0">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5"/>
              <p:cNvSpPr/>
              <p:nvPr/>
            </p:nvSpPr>
            <p:spPr>
              <a:xfrm>
                <a:off x="5491925" y="3178475"/>
                <a:ext cx="91900" cy="407575"/>
              </a:xfrm>
              <a:custGeom>
                <a:avLst/>
                <a:gdLst/>
                <a:ahLst/>
                <a:cxnLst/>
                <a:rect l="l" t="t" r="r" b="b"/>
                <a:pathLst>
                  <a:path w="3676" h="16303" extrusionOk="0">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5"/>
              <p:cNvSpPr/>
              <p:nvPr/>
            </p:nvSpPr>
            <p:spPr>
              <a:xfrm>
                <a:off x="5382925" y="2901150"/>
                <a:ext cx="57675" cy="174050"/>
              </a:xfrm>
              <a:custGeom>
                <a:avLst/>
                <a:gdLst/>
                <a:ahLst/>
                <a:cxnLst/>
                <a:rect l="l" t="t" r="r" b="b"/>
                <a:pathLst>
                  <a:path w="2307" h="6962" extrusionOk="0">
                    <a:moveTo>
                      <a:pt x="1188" y="0"/>
                    </a:moveTo>
                    <a:cubicBezTo>
                      <a:pt x="1188" y="0"/>
                      <a:pt x="1" y="3698"/>
                      <a:pt x="252" y="5638"/>
                    </a:cubicBezTo>
                    <a:cubicBezTo>
                      <a:pt x="252" y="5638"/>
                      <a:pt x="1211" y="6460"/>
                      <a:pt x="2306" y="6962"/>
                    </a:cubicBezTo>
                    <a:lnTo>
                      <a:pt x="118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5469100" y="2751625"/>
                <a:ext cx="104450" cy="128425"/>
              </a:xfrm>
              <a:custGeom>
                <a:avLst/>
                <a:gdLst/>
                <a:ahLst/>
                <a:cxnLst/>
                <a:rect l="l" t="t" r="r" b="b"/>
                <a:pathLst>
                  <a:path w="4178" h="5137" extrusionOk="0">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FED4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5412600" y="2865675"/>
                <a:ext cx="196325" cy="338300"/>
              </a:xfrm>
              <a:custGeom>
                <a:avLst/>
                <a:gdLst/>
                <a:ahLst/>
                <a:cxnLst/>
                <a:rect l="l" t="t" r="r" b="b"/>
                <a:pathLst>
                  <a:path w="7853" h="13532" extrusionOk="0">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5556975" y="2850925"/>
                <a:ext cx="238550" cy="139825"/>
              </a:xfrm>
              <a:custGeom>
                <a:avLst/>
                <a:gdLst/>
                <a:ahLst/>
                <a:cxnLst/>
                <a:rect l="l" t="t" r="r" b="b"/>
                <a:pathLst>
                  <a:path w="9542" h="5593" extrusionOk="0">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5"/>
              <p:cNvSpPr/>
              <p:nvPr/>
            </p:nvSpPr>
            <p:spPr>
              <a:xfrm>
                <a:off x="5425175" y="2747525"/>
                <a:ext cx="156375" cy="116125"/>
              </a:xfrm>
              <a:custGeom>
                <a:avLst/>
                <a:gdLst/>
                <a:ahLst/>
                <a:cxnLst/>
                <a:rect l="l" t="t" r="r" b="b"/>
                <a:pathLst>
                  <a:path w="6255" h="4645" extrusionOk="0">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55"/>
            <p:cNvSpPr/>
            <p:nvPr/>
          </p:nvSpPr>
          <p:spPr>
            <a:xfrm>
              <a:off x="4428275" y="211710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4428275" y="2142200"/>
              <a:ext cx="152375" cy="103300"/>
            </a:xfrm>
            <a:custGeom>
              <a:avLst/>
              <a:gdLst/>
              <a:ahLst/>
              <a:cxnLst/>
              <a:rect l="l" t="t" r="r" b="b"/>
              <a:pathLst>
                <a:path w="6095" h="4132" extrusionOk="0">
                  <a:moveTo>
                    <a:pt x="0" y="1"/>
                  </a:moveTo>
                  <a:lnTo>
                    <a:pt x="0" y="594"/>
                  </a:lnTo>
                  <a:lnTo>
                    <a:pt x="6095" y="4132"/>
                  </a:lnTo>
                  <a:lnTo>
                    <a:pt x="6095" y="353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4428275" y="2167300"/>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428275" y="219185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5"/>
            <p:cNvSpPr/>
            <p:nvPr/>
          </p:nvSpPr>
          <p:spPr>
            <a:xfrm>
              <a:off x="4428275" y="22169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5"/>
            <p:cNvSpPr/>
            <p:nvPr/>
          </p:nvSpPr>
          <p:spPr>
            <a:xfrm>
              <a:off x="4428275" y="22420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4428275" y="2267175"/>
              <a:ext cx="152375" cy="102725"/>
            </a:xfrm>
            <a:custGeom>
              <a:avLst/>
              <a:gdLst/>
              <a:ahLst/>
              <a:cxnLst/>
              <a:rect l="l" t="t" r="r" b="b"/>
              <a:pathLst>
                <a:path w="6095" h="4109" extrusionOk="0">
                  <a:moveTo>
                    <a:pt x="0" y="0"/>
                  </a:moveTo>
                  <a:lnTo>
                    <a:pt x="0" y="594"/>
                  </a:lnTo>
                  <a:lnTo>
                    <a:pt x="6095" y="4109"/>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4428275" y="2292275"/>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428275" y="2316825"/>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5"/>
            <p:cNvSpPr/>
            <p:nvPr/>
          </p:nvSpPr>
          <p:spPr>
            <a:xfrm>
              <a:off x="4428275" y="234192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5"/>
            <p:cNvSpPr/>
            <p:nvPr/>
          </p:nvSpPr>
          <p:spPr>
            <a:xfrm>
              <a:off x="4428275" y="23670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4428275" y="2392150"/>
              <a:ext cx="152375" cy="102725"/>
            </a:xfrm>
            <a:custGeom>
              <a:avLst/>
              <a:gdLst/>
              <a:ahLst/>
              <a:cxnLst/>
              <a:rect l="l" t="t" r="r" b="b"/>
              <a:pathLst>
                <a:path w="6095" h="4109" extrusionOk="0">
                  <a:moveTo>
                    <a:pt x="0" y="0"/>
                  </a:moveTo>
                  <a:lnTo>
                    <a:pt x="0" y="593"/>
                  </a:lnTo>
                  <a:lnTo>
                    <a:pt x="6095" y="4109"/>
                  </a:lnTo>
                  <a:lnTo>
                    <a:pt x="6095" y="35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p:nvPr/>
          </p:nvSpPr>
          <p:spPr>
            <a:xfrm>
              <a:off x="4428275" y="241667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4428275" y="244177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5"/>
            <p:cNvSpPr/>
            <p:nvPr/>
          </p:nvSpPr>
          <p:spPr>
            <a:xfrm>
              <a:off x="4428275" y="2466900"/>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5"/>
            <p:cNvSpPr/>
            <p:nvPr/>
          </p:nvSpPr>
          <p:spPr>
            <a:xfrm>
              <a:off x="4428275" y="2492000"/>
              <a:ext cx="152375" cy="102725"/>
            </a:xfrm>
            <a:custGeom>
              <a:avLst/>
              <a:gdLst/>
              <a:ahLst/>
              <a:cxnLst/>
              <a:rect l="l" t="t" r="r" b="b"/>
              <a:pathLst>
                <a:path w="6095" h="4109" extrusionOk="0">
                  <a:moveTo>
                    <a:pt x="0" y="0"/>
                  </a:moveTo>
                  <a:lnTo>
                    <a:pt x="0" y="594"/>
                  </a:lnTo>
                  <a:lnTo>
                    <a:pt x="6095" y="4109"/>
                  </a:lnTo>
                  <a:lnTo>
                    <a:pt x="6095" y="35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5"/>
            <p:cNvSpPr/>
            <p:nvPr/>
          </p:nvSpPr>
          <p:spPr>
            <a:xfrm>
              <a:off x="4428275" y="25165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0AC3FF40-7CB2-4EA2-A2B7-826B1D32AD11}"/>
              </a:ext>
            </a:extLst>
          </p:cNvPr>
          <p:cNvPicPr>
            <a:picLocks noChangeAspect="1"/>
          </p:cNvPicPr>
          <p:nvPr/>
        </p:nvPicPr>
        <p:blipFill>
          <a:blip r:embed="rId3"/>
          <a:stretch>
            <a:fillRect/>
          </a:stretch>
        </p:blipFill>
        <p:spPr>
          <a:xfrm>
            <a:off x="4447705" y="2268594"/>
            <a:ext cx="3005588" cy="1012024"/>
          </a:xfrm>
          <a:prstGeom prst="rect">
            <a:avLst/>
          </a:prstGeom>
        </p:spPr>
      </p:pic>
      <p:pic>
        <p:nvPicPr>
          <p:cNvPr id="5" name="Picture 4">
            <a:extLst>
              <a:ext uri="{FF2B5EF4-FFF2-40B4-BE49-F238E27FC236}">
                <a16:creationId xmlns:a16="http://schemas.microsoft.com/office/drawing/2014/main" id="{9076705F-DE68-44ED-B20F-58A44A37BC98}"/>
              </a:ext>
            </a:extLst>
          </p:cNvPr>
          <p:cNvPicPr>
            <a:picLocks noChangeAspect="1"/>
          </p:cNvPicPr>
          <p:nvPr/>
        </p:nvPicPr>
        <p:blipFill>
          <a:blip r:embed="rId4"/>
          <a:stretch>
            <a:fillRect/>
          </a:stretch>
        </p:blipFill>
        <p:spPr>
          <a:xfrm>
            <a:off x="4442917" y="4072629"/>
            <a:ext cx="2993395" cy="1286367"/>
          </a:xfrm>
          <a:prstGeom prst="rect">
            <a:avLst/>
          </a:prstGeom>
        </p:spPr>
      </p:pic>
      <p:pic>
        <p:nvPicPr>
          <p:cNvPr id="6" name="Picture 5">
            <a:extLst>
              <a:ext uri="{FF2B5EF4-FFF2-40B4-BE49-F238E27FC236}">
                <a16:creationId xmlns:a16="http://schemas.microsoft.com/office/drawing/2014/main" id="{2A783FC9-E634-4AE5-86E9-2A048FFE598A}"/>
              </a:ext>
            </a:extLst>
          </p:cNvPr>
          <p:cNvPicPr>
            <a:picLocks noChangeAspect="1"/>
          </p:cNvPicPr>
          <p:nvPr/>
        </p:nvPicPr>
        <p:blipFill>
          <a:blip r:embed="rId5"/>
          <a:stretch>
            <a:fillRect/>
          </a:stretch>
        </p:blipFill>
        <p:spPr>
          <a:xfrm>
            <a:off x="1931529" y="4226899"/>
            <a:ext cx="3005588" cy="1012024"/>
          </a:xfrm>
          <a:prstGeom prst="rect">
            <a:avLst/>
          </a:prstGeom>
        </p:spPr>
      </p:pic>
      <p:pic>
        <p:nvPicPr>
          <p:cNvPr id="7" name="Picture 6">
            <a:extLst>
              <a:ext uri="{FF2B5EF4-FFF2-40B4-BE49-F238E27FC236}">
                <a16:creationId xmlns:a16="http://schemas.microsoft.com/office/drawing/2014/main" id="{141FF185-9627-4CCF-9D82-7FACAE49B70B}"/>
              </a:ext>
            </a:extLst>
          </p:cNvPr>
          <p:cNvPicPr>
            <a:picLocks noChangeAspect="1"/>
          </p:cNvPicPr>
          <p:nvPr/>
        </p:nvPicPr>
        <p:blipFill>
          <a:blip r:embed="rId6"/>
          <a:stretch>
            <a:fillRect/>
          </a:stretch>
        </p:blipFill>
        <p:spPr>
          <a:xfrm>
            <a:off x="4447705" y="3135292"/>
            <a:ext cx="3005588" cy="1024217"/>
          </a:xfrm>
          <a:prstGeom prst="rect">
            <a:avLst/>
          </a:prstGeom>
        </p:spPr>
      </p:pic>
      <p:pic>
        <p:nvPicPr>
          <p:cNvPr id="10" name="Picture 9">
            <a:extLst>
              <a:ext uri="{FF2B5EF4-FFF2-40B4-BE49-F238E27FC236}">
                <a16:creationId xmlns:a16="http://schemas.microsoft.com/office/drawing/2014/main" id="{821A99F7-4C46-4280-9D71-35F3DC4517D8}"/>
              </a:ext>
            </a:extLst>
          </p:cNvPr>
          <p:cNvPicPr>
            <a:picLocks noChangeAspect="1"/>
          </p:cNvPicPr>
          <p:nvPr/>
        </p:nvPicPr>
        <p:blipFill>
          <a:blip r:embed="rId7"/>
          <a:stretch>
            <a:fillRect/>
          </a:stretch>
        </p:blipFill>
        <p:spPr>
          <a:xfrm>
            <a:off x="6671592" y="3199835"/>
            <a:ext cx="2969009" cy="1018120"/>
          </a:xfrm>
          <a:prstGeom prst="rect">
            <a:avLst/>
          </a:prstGeom>
        </p:spPr>
      </p:pic>
      <p:pic>
        <p:nvPicPr>
          <p:cNvPr id="11" name="Picture 10">
            <a:extLst>
              <a:ext uri="{FF2B5EF4-FFF2-40B4-BE49-F238E27FC236}">
                <a16:creationId xmlns:a16="http://schemas.microsoft.com/office/drawing/2014/main" id="{8E1A49D3-5964-443F-8608-9D82F1AA6597}"/>
              </a:ext>
            </a:extLst>
          </p:cNvPr>
          <p:cNvPicPr>
            <a:picLocks noChangeAspect="1"/>
          </p:cNvPicPr>
          <p:nvPr/>
        </p:nvPicPr>
        <p:blipFill>
          <a:blip r:embed="rId8"/>
          <a:stretch>
            <a:fillRect/>
          </a:stretch>
        </p:blipFill>
        <p:spPr>
          <a:xfrm>
            <a:off x="6678458" y="2337303"/>
            <a:ext cx="2243522" cy="1012024"/>
          </a:xfrm>
          <a:prstGeom prst="rect">
            <a:avLst/>
          </a:prstGeom>
        </p:spPr>
      </p:pic>
    </p:spTree>
    <p:extLst>
      <p:ext uri="{BB962C8B-B14F-4D97-AF65-F5344CB8AC3E}">
        <p14:creationId xmlns:p14="http://schemas.microsoft.com/office/powerpoint/2010/main" val="164921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2"/>
                                        </p:tgtEl>
                                        <p:attrNameLst>
                                          <p:attrName>style.visibility</p:attrName>
                                        </p:attrNameLst>
                                      </p:cBhvr>
                                      <p:to>
                                        <p:strVal val="visible"/>
                                      </p:to>
                                    </p:set>
                                    <p:anim calcmode="lin" valueType="num">
                                      <p:cBhvr additive="base">
                                        <p:cTn id="7" dur="1000"/>
                                        <p:tgtEl>
                                          <p:spTgt spid="55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4"/>
                                        </p:tgtEl>
                                        <p:attrNameLst>
                                          <p:attrName>style.visibility</p:attrName>
                                        </p:attrNameLst>
                                      </p:cBhvr>
                                      <p:to>
                                        <p:strVal val="visible"/>
                                      </p:to>
                                    </p:set>
                                    <p:animEffect transition="in" filter="fade">
                                      <p:cBhvr>
                                        <p:cTn id="12" dur="10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5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BUSINESS </a:t>
            </a:r>
            <a:r>
              <a:rPr lang="en" dirty="0">
                <a:solidFill>
                  <a:schemeClr val="accent1"/>
                </a:solidFill>
                <a:latin typeface="Overpass SemiBold"/>
                <a:ea typeface="Overpass SemiBold"/>
                <a:cs typeface="Overpass SemiBold"/>
                <a:sym typeface="Overpass SemiBold"/>
              </a:rPr>
              <a:t>PROBLEM</a:t>
            </a:r>
            <a:endParaRPr dirty="0">
              <a:solidFill>
                <a:schemeClr val="accent1"/>
              </a:solidFill>
              <a:latin typeface="Overpass SemiBold"/>
              <a:ea typeface="Overpass SemiBold"/>
              <a:cs typeface="Overpass SemiBold"/>
              <a:sym typeface="Overpass SemiBold"/>
            </a:endParaRPr>
          </a:p>
        </p:txBody>
      </p:sp>
      <p:graphicFrame>
        <p:nvGraphicFramePr>
          <p:cNvPr id="33" name="Chart 32">
            <a:extLst>
              <a:ext uri="{FF2B5EF4-FFF2-40B4-BE49-F238E27FC236}">
                <a16:creationId xmlns:a16="http://schemas.microsoft.com/office/drawing/2014/main" id="{D1AB3850-7999-4B73-AA57-09755C44E9F3}"/>
              </a:ext>
            </a:extLst>
          </p:cNvPr>
          <p:cNvGraphicFramePr>
            <a:graphicFrameLocks/>
          </p:cNvGraphicFramePr>
          <p:nvPr>
            <p:extLst>
              <p:ext uri="{D42A27DB-BD31-4B8C-83A1-F6EECF244321}">
                <p14:modId xmlns:p14="http://schemas.microsoft.com/office/powerpoint/2010/main" val="1418182603"/>
              </p:ext>
            </p:extLst>
          </p:nvPr>
        </p:nvGraphicFramePr>
        <p:xfrm>
          <a:off x="3432656" y="1306389"/>
          <a:ext cx="5422579" cy="3297111"/>
        </p:xfrm>
        <a:graphic>
          <a:graphicData uri="http://schemas.openxmlformats.org/drawingml/2006/chart">
            <c:chart xmlns:c="http://schemas.openxmlformats.org/drawingml/2006/chart" xmlns:r="http://schemas.openxmlformats.org/officeDocument/2006/relationships" r:id="rId3"/>
          </a:graphicData>
        </a:graphic>
      </p:graphicFrame>
      <p:sp>
        <p:nvSpPr>
          <p:cNvPr id="7" name="Subtitle 6">
            <a:extLst>
              <a:ext uri="{FF2B5EF4-FFF2-40B4-BE49-F238E27FC236}">
                <a16:creationId xmlns:a16="http://schemas.microsoft.com/office/drawing/2014/main" id="{333413EC-834A-44DC-91BA-D9002399C6D0}"/>
              </a:ext>
            </a:extLst>
          </p:cNvPr>
          <p:cNvSpPr>
            <a:spLocks noGrp="1"/>
          </p:cNvSpPr>
          <p:nvPr>
            <p:ph type="subTitle" idx="2"/>
          </p:nvPr>
        </p:nvSpPr>
        <p:spPr>
          <a:xfrm>
            <a:off x="270147" y="2019600"/>
            <a:ext cx="3099389" cy="1104300"/>
          </a:xfrm>
        </p:spPr>
        <p:txBody>
          <a:bodyPr/>
          <a:lstStyle/>
          <a:p>
            <a:r>
              <a:rPr lang="en-US" dirty="0"/>
              <a:t>Sales growth rate decrease </a:t>
            </a:r>
            <a:r>
              <a:rPr lang="en-US" b="1" dirty="0">
                <a:solidFill>
                  <a:schemeClr val="accent1"/>
                </a:solidFill>
              </a:rPr>
              <a:t>6%</a:t>
            </a:r>
          </a:p>
          <a:p>
            <a:endParaRPr lang="en-US" dirty="0"/>
          </a:p>
          <a:p>
            <a:r>
              <a:rPr lang="en-US" dirty="0"/>
              <a:t>Profit growth rate decrease </a:t>
            </a:r>
            <a:r>
              <a:rPr lang="en-US" b="1" dirty="0">
                <a:solidFill>
                  <a:schemeClr val="accent1"/>
                </a:solidFill>
              </a:rPr>
              <a:t>11%</a:t>
            </a:r>
          </a:p>
          <a:p>
            <a:endParaRPr lang="en-US" dirty="0"/>
          </a:p>
        </p:txBody>
      </p:sp>
      <p:grpSp>
        <p:nvGrpSpPr>
          <p:cNvPr id="41" name="Group 40">
            <a:extLst>
              <a:ext uri="{FF2B5EF4-FFF2-40B4-BE49-F238E27FC236}">
                <a16:creationId xmlns:a16="http://schemas.microsoft.com/office/drawing/2014/main" id="{60615A2A-9BFA-4149-8E22-EB09AC1F8ECC}"/>
              </a:ext>
            </a:extLst>
          </p:cNvPr>
          <p:cNvGrpSpPr/>
          <p:nvPr/>
        </p:nvGrpSpPr>
        <p:grpSpPr>
          <a:xfrm>
            <a:off x="4036048" y="3733237"/>
            <a:ext cx="1452074" cy="471658"/>
            <a:chOff x="631541" y="4410872"/>
            <a:chExt cx="1452074" cy="471658"/>
          </a:xfrm>
        </p:grpSpPr>
        <p:sp>
          <p:nvSpPr>
            <p:cNvPr id="42" name="Oval 41">
              <a:extLst>
                <a:ext uri="{FF2B5EF4-FFF2-40B4-BE49-F238E27FC236}">
                  <a16:creationId xmlns:a16="http://schemas.microsoft.com/office/drawing/2014/main" id="{E648695E-296A-4B4A-B9E9-EB69F52E4C27}"/>
                </a:ext>
              </a:extLst>
            </p:cNvPr>
            <p:cNvSpPr/>
            <p:nvPr/>
          </p:nvSpPr>
          <p:spPr>
            <a:xfrm>
              <a:off x="631541" y="4691437"/>
              <a:ext cx="130629" cy="13062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3" name="Oval 42">
              <a:extLst>
                <a:ext uri="{FF2B5EF4-FFF2-40B4-BE49-F238E27FC236}">
                  <a16:creationId xmlns:a16="http://schemas.microsoft.com/office/drawing/2014/main" id="{DEB626D3-2696-443D-BA70-B169DB7BB5CC}"/>
                </a:ext>
              </a:extLst>
            </p:cNvPr>
            <p:cNvSpPr/>
            <p:nvPr/>
          </p:nvSpPr>
          <p:spPr>
            <a:xfrm>
              <a:off x="631542" y="4469204"/>
              <a:ext cx="130629" cy="13062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4" name="TextBox 43">
              <a:extLst>
                <a:ext uri="{FF2B5EF4-FFF2-40B4-BE49-F238E27FC236}">
                  <a16:creationId xmlns:a16="http://schemas.microsoft.com/office/drawing/2014/main" id="{C00D9FB2-75A9-4D65-BBA2-FAB18AD7C48C}"/>
                </a:ext>
              </a:extLst>
            </p:cNvPr>
            <p:cNvSpPr txBox="1"/>
            <p:nvPr/>
          </p:nvSpPr>
          <p:spPr>
            <a:xfrm>
              <a:off x="734652" y="4410872"/>
              <a:ext cx="1348963" cy="253916"/>
            </a:xfrm>
            <a:prstGeom prst="rect">
              <a:avLst/>
            </a:prstGeom>
            <a:noFill/>
          </p:spPr>
          <p:txBody>
            <a:bodyPr wrap="square" rtlCol="0">
              <a:spAutoFit/>
            </a:bodyPr>
            <a:lstStyle/>
            <a:p>
              <a:r>
                <a:rPr lang="en-US" sz="1050" dirty="0">
                  <a:latin typeface="Roboto" panose="02000000000000000000" pitchFamily="2" charset="0"/>
                  <a:ea typeface="Roboto" panose="02000000000000000000" pitchFamily="2" charset="0"/>
                </a:rPr>
                <a:t>Average of Sales</a:t>
              </a:r>
            </a:p>
          </p:txBody>
        </p:sp>
        <p:sp>
          <p:nvSpPr>
            <p:cNvPr id="45" name="TextBox 44">
              <a:extLst>
                <a:ext uri="{FF2B5EF4-FFF2-40B4-BE49-F238E27FC236}">
                  <a16:creationId xmlns:a16="http://schemas.microsoft.com/office/drawing/2014/main" id="{963605C5-39CB-4989-9218-83AAEDB41FB4}"/>
                </a:ext>
              </a:extLst>
            </p:cNvPr>
            <p:cNvSpPr txBox="1"/>
            <p:nvPr/>
          </p:nvSpPr>
          <p:spPr>
            <a:xfrm>
              <a:off x="734652" y="4628614"/>
              <a:ext cx="1348963" cy="253916"/>
            </a:xfrm>
            <a:prstGeom prst="rect">
              <a:avLst/>
            </a:prstGeom>
            <a:noFill/>
          </p:spPr>
          <p:txBody>
            <a:bodyPr wrap="square" rtlCol="0">
              <a:spAutoFit/>
            </a:bodyPr>
            <a:lstStyle/>
            <a:p>
              <a:r>
                <a:rPr lang="en-US" sz="1050" dirty="0">
                  <a:latin typeface="Roboto" panose="02000000000000000000" pitchFamily="2" charset="0"/>
                  <a:ea typeface="Roboto" panose="02000000000000000000" pitchFamily="2" charset="0"/>
                </a:rPr>
                <a:t>Average of Profit</a:t>
              </a:r>
            </a:p>
          </p:txBody>
        </p:sp>
      </p:grpSp>
    </p:spTree>
    <p:extLst>
      <p:ext uri="{BB962C8B-B14F-4D97-AF65-F5344CB8AC3E}">
        <p14:creationId xmlns:p14="http://schemas.microsoft.com/office/powerpoint/2010/main" val="94005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grpSp>
        <p:nvGrpSpPr>
          <p:cNvPr id="23" name="Group 22">
            <a:extLst>
              <a:ext uri="{FF2B5EF4-FFF2-40B4-BE49-F238E27FC236}">
                <a16:creationId xmlns:a16="http://schemas.microsoft.com/office/drawing/2014/main" id="{4C319D52-08D5-4737-82C7-FB5D4FFDE3FD}"/>
              </a:ext>
            </a:extLst>
          </p:cNvPr>
          <p:cNvGrpSpPr/>
          <p:nvPr/>
        </p:nvGrpSpPr>
        <p:grpSpPr>
          <a:xfrm>
            <a:off x="1240971" y="1853293"/>
            <a:ext cx="2577741" cy="1515764"/>
            <a:chOff x="405113" y="1298618"/>
            <a:chExt cx="3779240" cy="2534871"/>
          </a:xfrm>
        </p:grpSpPr>
        <p:cxnSp>
          <p:nvCxnSpPr>
            <p:cNvPr id="6" name="Google Shape;995;p35">
              <a:extLst>
                <a:ext uri="{FF2B5EF4-FFF2-40B4-BE49-F238E27FC236}">
                  <a16:creationId xmlns:a16="http://schemas.microsoft.com/office/drawing/2014/main" id="{C31193E4-9BEB-49CE-853D-F4EB29781D97}"/>
                </a:ext>
              </a:extLst>
            </p:cNvPr>
            <p:cNvCxnSpPr>
              <a:cxnSpLocks/>
            </p:cNvCxnSpPr>
            <p:nvPr/>
          </p:nvCxnSpPr>
          <p:spPr>
            <a:xfrm flipH="1">
              <a:off x="3818713" y="2669054"/>
              <a:ext cx="365640" cy="0"/>
            </a:xfrm>
            <a:prstGeom prst="straightConnector1">
              <a:avLst/>
            </a:prstGeom>
            <a:noFill/>
            <a:ln w="38100" cap="flat" cmpd="sng">
              <a:solidFill>
                <a:schemeClr val="dk2"/>
              </a:solidFill>
              <a:prstDash val="solid"/>
              <a:round/>
              <a:headEnd type="none" w="med" len="med"/>
              <a:tailEnd type="none" w="med" len="med"/>
            </a:ln>
          </p:spPr>
        </p:cxnSp>
        <p:sp>
          <p:nvSpPr>
            <p:cNvPr id="8" name="Google Shape;997;p35">
              <a:extLst>
                <a:ext uri="{FF2B5EF4-FFF2-40B4-BE49-F238E27FC236}">
                  <a16:creationId xmlns:a16="http://schemas.microsoft.com/office/drawing/2014/main" id="{298355FA-6531-417B-BD16-B7C9BE881FA8}"/>
                </a:ext>
              </a:extLst>
            </p:cNvPr>
            <p:cNvSpPr/>
            <p:nvPr/>
          </p:nvSpPr>
          <p:spPr>
            <a:xfrm>
              <a:off x="2169940" y="2122951"/>
              <a:ext cx="1558449" cy="851245"/>
            </a:xfrm>
            <a:custGeom>
              <a:avLst/>
              <a:gdLst/>
              <a:ahLst/>
              <a:cxnLst/>
              <a:rect l="l" t="t" r="r" b="b"/>
              <a:pathLst>
                <a:path w="63313" h="33992" extrusionOk="0">
                  <a:moveTo>
                    <a:pt x="0" y="1"/>
                  </a:moveTo>
                  <a:lnTo>
                    <a:pt x="63312" y="1"/>
                  </a:lnTo>
                  <a:lnTo>
                    <a:pt x="63312" y="33992"/>
                  </a:lnTo>
                  <a:lnTo>
                    <a:pt x="0" y="33992"/>
                  </a:ln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Fira Sans Extra Condensed Medium"/>
                  <a:sym typeface="Fira Sans Extra Condensed Medium"/>
                </a:rPr>
                <a:t>Sales Decrease</a:t>
              </a:r>
              <a:endParaRPr sz="1800" dirty="0">
                <a:solidFill>
                  <a:schemeClr val="dk1"/>
                </a:solidFill>
                <a:latin typeface="Source Sans Pro" panose="020B0503030403020204" pitchFamily="34" charset="0"/>
                <a:ea typeface="Source Sans Pro" panose="020B0503030403020204" pitchFamily="34" charset="0"/>
                <a:cs typeface="Fira Sans Extra Condensed Medium"/>
                <a:sym typeface="Fira Sans Extra Condensed Medium"/>
              </a:endParaRPr>
            </a:p>
          </p:txBody>
        </p:sp>
        <p:sp>
          <p:nvSpPr>
            <p:cNvPr id="9" name="Google Shape;1000;p35">
              <a:extLst>
                <a:ext uri="{FF2B5EF4-FFF2-40B4-BE49-F238E27FC236}">
                  <a16:creationId xmlns:a16="http://schemas.microsoft.com/office/drawing/2014/main" id="{796D3FC4-1D93-44A2-9C4D-1970E944FE20}"/>
                </a:ext>
              </a:extLst>
            </p:cNvPr>
            <p:cNvSpPr/>
            <p:nvPr/>
          </p:nvSpPr>
          <p:spPr>
            <a:xfrm>
              <a:off x="2712684" y="3299861"/>
              <a:ext cx="472953" cy="30927"/>
            </a:xfrm>
            <a:custGeom>
              <a:avLst/>
              <a:gdLst/>
              <a:ahLst/>
              <a:cxnLst/>
              <a:rect l="l" t="t" r="r" b="b"/>
              <a:pathLst>
                <a:path w="19214" h="1235" extrusionOk="0">
                  <a:moveTo>
                    <a:pt x="0" y="0"/>
                  </a:moveTo>
                  <a:lnTo>
                    <a:pt x="19214" y="0"/>
                  </a:lnTo>
                  <a:lnTo>
                    <a:pt x="19214" y="1234"/>
                  </a:lnTo>
                  <a:lnTo>
                    <a:pt x="0" y="12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10" name="Google Shape;1002;p35">
              <a:extLst>
                <a:ext uri="{FF2B5EF4-FFF2-40B4-BE49-F238E27FC236}">
                  <a16:creationId xmlns:a16="http://schemas.microsoft.com/office/drawing/2014/main" id="{16B04F9F-D2C2-4EA3-BA0F-0096CD66DA89}"/>
                </a:ext>
              </a:extLst>
            </p:cNvPr>
            <p:cNvSpPr/>
            <p:nvPr/>
          </p:nvSpPr>
          <p:spPr>
            <a:xfrm>
              <a:off x="2907309" y="3025914"/>
              <a:ext cx="83700" cy="77173"/>
            </a:xfrm>
            <a:custGeom>
              <a:avLst/>
              <a:gdLst/>
              <a:ahLst/>
              <a:cxnLst/>
              <a:rect l="l" t="t" r="r" b="b"/>
              <a:pathLst>
                <a:path w="1769" h="1769" extrusionOk="0">
                  <a:moveTo>
                    <a:pt x="901" y="1768"/>
                  </a:moveTo>
                  <a:cubicBezTo>
                    <a:pt x="401" y="1768"/>
                    <a:pt x="0" y="1368"/>
                    <a:pt x="0" y="868"/>
                  </a:cubicBezTo>
                  <a:cubicBezTo>
                    <a:pt x="0" y="401"/>
                    <a:pt x="401" y="0"/>
                    <a:pt x="901" y="0"/>
                  </a:cubicBezTo>
                  <a:cubicBezTo>
                    <a:pt x="1401" y="0"/>
                    <a:pt x="1768" y="401"/>
                    <a:pt x="1768" y="868"/>
                  </a:cubicBezTo>
                  <a:cubicBezTo>
                    <a:pt x="1768" y="1368"/>
                    <a:pt x="1401" y="1768"/>
                    <a:pt x="901" y="17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25" name="Google Shape;7463;p106">
              <a:extLst>
                <a:ext uri="{FF2B5EF4-FFF2-40B4-BE49-F238E27FC236}">
                  <a16:creationId xmlns:a16="http://schemas.microsoft.com/office/drawing/2014/main" id="{64EAADA8-837C-464A-A6E7-18D5808E2915}"/>
                </a:ext>
              </a:extLst>
            </p:cNvPr>
            <p:cNvSpPr/>
            <p:nvPr/>
          </p:nvSpPr>
          <p:spPr>
            <a:xfrm>
              <a:off x="405113" y="1298618"/>
              <a:ext cx="3673911" cy="2534871"/>
            </a:xfrm>
            <a:custGeom>
              <a:avLst/>
              <a:gdLst/>
              <a:ahLst/>
              <a:cxnLst/>
              <a:rect l="l" t="t" r="r" b="b"/>
              <a:pathLst>
                <a:path w="276182" h="190556" extrusionOk="0">
                  <a:moveTo>
                    <a:pt x="4785" y="1"/>
                  </a:moveTo>
                  <a:cubicBezTo>
                    <a:pt x="2145" y="1"/>
                    <a:pt x="1" y="2145"/>
                    <a:pt x="56" y="4785"/>
                  </a:cubicBezTo>
                  <a:lnTo>
                    <a:pt x="56" y="185496"/>
                  </a:lnTo>
                  <a:cubicBezTo>
                    <a:pt x="56" y="188246"/>
                    <a:pt x="2255" y="190556"/>
                    <a:pt x="4785" y="190556"/>
                  </a:cubicBezTo>
                  <a:lnTo>
                    <a:pt x="271892" y="190556"/>
                  </a:lnTo>
                  <a:cubicBezTo>
                    <a:pt x="274422" y="190556"/>
                    <a:pt x="276182" y="188246"/>
                    <a:pt x="276182" y="185496"/>
                  </a:cubicBezTo>
                  <a:lnTo>
                    <a:pt x="276182" y="4785"/>
                  </a:lnTo>
                  <a:cubicBezTo>
                    <a:pt x="276182" y="2090"/>
                    <a:pt x="274422" y="1"/>
                    <a:pt x="271892" y="1"/>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Source Sans Pro" panose="020B0503030403020204" pitchFamily="34" charset="0"/>
                  <a:ea typeface="Source Sans Pro" panose="020B0503030403020204" pitchFamily="34" charset="0"/>
                </a:rPr>
                <a:t>Sales and Profit Analysis</a:t>
              </a:r>
              <a:endParaRPr sz="1800" dirty="0">
                <a:latin typeface="Source Sans Pro" panose="020B0503030403020204" pitchFamily="34" charset="0"/>
                <a:ea typeface="Source Sans Pro" panose="020B0503030403020204" pitchFamily="34" charset="0"/>
              </a:endParaRPr>
            </a:p>
          </p:txBody>
        </p:sp>
        <p:sp>
          <p:nvSpPr>
            <p:cNvPr id="26" name="Google Shape;7464;p106">
              <a:extLst>
                <a:ext uri="{FF2B5EF4-FFF2-40B4-BE49-F238E27FC236}">
                  <a16:creationId xmlns:a16="http://schemas.microsoft.com/office/drawing/2014/main" id="{B419EB97-3190-4782-9071-6FCD833EECAB}"/>
                </a:ext>
              </a:extLst>
            </p:cNvPr>
            <p:cNvSpPr/>
            <p:nvPr/>
          </p:nvSpPr>
          <p:spPr>
            <a:xfrm>
              <a:off x="463225" y="3483051"/>
              <a:ext cx="3534630" cy="19619"/>
            </a:xfrm>
            <a:custGeom>
              <a:avLst/>
              <a:gdLst/>
              <a:ahLst/>
              <a:cxnLst/>
              <a:rect l="l" t="t" r="r" b="b"/>
              <a:pathLst>
                <a:path w="257814" h="1431" extrusionOk="0">
                  <a:moveTo>
                    <a:pt x="1" y="1"/>
                  </a:moveTo>
                  <a:lnTo>
                    <a:pt x="1" y="1431"/>
                  </a:lnTo>
                  <a:lnTo>
                    <a:pt x="257814" y="1431"/>
                  </a:lnTo>
                  <a:lnTo>
                    <a:pt x="257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27" name="Google Shape;7465;p106">
              <a:extLst>
                <a:ext uri="{FF2B5EF4-FFF2-40B4-BE49-F238E27FC236}">
                  <a16:creationId xmlns:a16="http://schemas.microsoft.com/office/drawing/2014/main" id="{1BAC1D51-1D2B-4594-88A1-18084DA79222}"/>
                </a:ext>
              </a:extLst>
            </p:cNvPr>
            <p:cNvSpPr/>
            <p:nvPr/>
          </p:nvSpPr>
          <p:spPr>
            <a:xfrm>
              <a:off x="462022" y="3482143"/>
              <a:ext cx="1443869" cy="21426"/>
            </a:xfrm>
            <a:custGeom>
              <a:avLst/>
              <a:gdLst/>
              <a:ahLst/>
              <a:cxnLst/>
              <a:rect l="l" t="t" r="r" b="b"/>
              <a:pathLst>
                <a:path w="105315" h="1431" extrusionOk="0">
                  <a:moveTo>
                    <a:pt x="1" y="1"/>
                  </a:moveTo>
                  <a:lnTo>
                    <a:pt x="1" y="1431"/>
                  </a:lnTo>
                  <a:lnTo>
                    <a:pt x="105315" y="1431"/>
                  </a:lnTo>
                  <a:lnTo>
                    <a:pt x="1053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28" name="Google Shape;7466;p106">
              <a:extLst>
                <a:ext uri="{FF2B5EF4-FFF2-40B4-BE49-F238E27FC236}">
                  <a16:creationId xmlns:a16="http://schemas.microsoft.com/office/drawing/2014/main" id="{8C8597B9-E225-4A29-94BC-39591FE4B3AA}"/>
                </a:ext>
              </a:extLst>
            </p:cNvPr>
            <p:cNvSpPr/>
            <p:nvPr/>
          </p:nvSpPr>
          <p:spPr>
            <a:xfrm>
              <a:off x="1140294" y="3592389"/>
              <a:ext cx="93502" cy="131959"/>
            </a:xfrm>
            <a:custGeom>
              <a:avLst/>
              <a:gdLst/>
              <a:ahLst/>
              <a:cxnLst/>
              <a:rect l="l" t="t" r="r" b="b"/>
              <a:pathLst>
                <a:path w="6820" h="9625" extrusionOk="0">
                  <a:moveTo>
                    <a:pt x="1" y="0"/>
                  </a:moveTo>
                  <a:lnTo>
                    <a:pt x="1" y="9624"/>
                  </a:lnTo>
                  <a:lnTo>
                    <a:pt x="6820" y="484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29" name="Google Shape;7467;p106">
              <a:extLst>
                <a:ext uri="{FF2B5EF4-FFF2-40B4-BE49-F238E27FC236}">
                  <a16:creationId xmlns:a16="http://schemas.microsoft.com/office/drawing/2014/main" id="{760F7804-1A69-4DF4-B5E6-1FBD5D0B86E1}"/>
                </a:ext>
              </a:extLst>
            </p:cNvPr>
            <p:cNvSpPr/>
            <p:nvPr/>
          </p:nvSpPr>
          <p:spPr>
            <a:xfrm>
              <a:off x="1250371" y="3592389"/>
              <a:ext cx="21881" cy="131959"/>
            </a:xfrm>
            <a:custGeom>
              <a:avLst/>
              <a:gdLst/>
              <a:ahLst/>
              <a:cxnLst/>
              <a:rect l="l" t="t" r="r" b="b"/>
              <a:pathLst>
                <a:path w="1596" h="9625" extrusionOk="0">
                  <a:moveTo>
                    <a:pt x="1" y="0"/>
                  </a:moveTo>
                  <a:lnTo>
                    <a:pt x="1" y="9624"/>
                  </a:lnTo>
                  <a:lnTo>
                    <a:pt x="1595" y="9624"/>
                  </a:lnTo>
                  <a:lnTo>
                    <a:pt x="15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30" name="Google Shape;7468;p106">
              <a:extLst>
                <a:ext uri="{FF2B5EF4-FFF2-40B4-BE49-F238E27FC236}">
                  <a16:creationId xmlns:a16="http://schemas.microsoft.com/office/drawing/2014/main" id="{A12B4E21-04C1-4A28-9D0D-01F7B41F0D43}"/>
                </a:ext>
              </a:extLst>
            </p:cNvPr>
            <p:cNvSpPr/>
            <p:nvPr/>
          </p:nvSpPr>
          <p:spPr>
            <a:xfrm>
              <a:off x="874896" y="3592389"/>
              <a:ext cx="93502" cy="131959"/>
            </a:xfrm>
            <a:custGeom>
              <a:avLst/>
              <a:gdLst/>
              <a:ahLst/>
              <a:cxnLst/>
              <a:rect l="l" t="t" r="r" b="b"/>
              <a:pathLst>
                <a:path w="6820" h="9625" extrusionOk="0">
                  <a:moveTo>
                    <a:pt x="1" y="0"/>
                  </a:moveTo>
                  <a:lnTo>
                    <a:pt x="1" y="9624"/>
                  </a:lnTo>
                  <a:lnTo>
                    <a:pt x="6820" y="484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31" name="Google Shape;7469;p106">
              <a:extLst>
                <a:ext uri="{FF2B5EF4-FFF2-40B4-BE49-F238E27FC236}">
                  <a16:creationId xmlns:a16="http://schemas.microsoft.com/office/drawing/2014/main" id="{0CC0A55C-9134-4AD7-B545-A612BCF79C74}"/>
                </a:ext>
              </a:extLst>
            </p:cNvPr>
            <p:cNvSpPr/>
            <p:nvPr/>
          </p:nvSpPr>
          <p:spPr>
            <a:xfrm>
              <a:off x="609497" y="3592389"/>
              <a:ext cx="93502" cy="131959"/>
            </a:xfrm>
            <a:custGeom>
              <a:avLst/>
              <a:gdLst/>
              <a:ahLst/>
              <a:cxnLst/>
              <a:rect l="l" t="t" r="r" b="b"/>
              <a:pathLst>
                <a:path w="6820" h="9625" extrusionOk="0">
                  <a:moveTo>
                    <a:pt x="6820" y="0"/>
                  </a:moveTo>
                  <a:lnTo>
                    <a:pt x="1" y="4840"/>
                  </a:lnTo>
                  <a:lnTo>
                    <a:pt x="6820" y="9624"/>
                  </a:lnTo>
                  <a:lnTo>
                    <a:pt x="68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32" name="Google Shape;7470;p106">
              <a:extLst>
                <a:ext uri="{FF2B5EF4-FFF2-40B4-BE49-F238E27FC236}">
                  <a16:creationId xmlns:a16="http://schemas.microsoft.com/office/drawing/2014/main" id="{3381286E-B221-4990-9328-660FEF6D84A2}"/>
                </a:ext>
              </a:extLst>
            </p:cNvPr>
            <p:cNvSpPr/>
            <p:nvPr/>
          </p:nvSpPr>
          <p:spPr>
            <a:xfrm>
              <a:off x="571041" y="3592389"/>
              <a:ext cx="21881" cy="131959"/>
            </a:xfrm>
            <a:custGeom>
              <a:avLst/>
              <a:gdLst/>
              <a:ahLst/>
              <a:cxnLst/>
              <a:rect l="l" t="t" r="r" b="b"/>
              <a:pathLst>
                <a:path w="1596" h="9625" extrusionOk="0">
                  <a:moveTo>
                    <a:pt x="1" y="0"/>
                  </a:moveTo>
                  <a:lnTo>
                    <a:pt x="1" y="9624"/>
                  </a:lnTo>
                  <a:lnTo>
                    <a:pt x="1596" y="9624"/>
                  </a:lnTo>
                  <a:lnTo>
                    <a:pt x="15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33" name="Google Shape;7471;p106">
              <a:extLst>
                <a:ext uri="{FF2B5EF4-FFF2-40B4-BE49-F238E27FC236}">
                  <a16:creationId xmlns:a16="http://schemas.microsoft.com/office/drawing/2014/main" id="{1C9F3E09-A834-4B13-81F7-359CB7C3F23E}"/>
                </a:ext>
              </a:extLst>
            </p:cNvPr>
            <p:cNvSpPr/>
            <p:nvPr/>
          </p:nvSpPr>
          <p:spPr>
            <a:xfrm>
              <a:off x="3184304" y="3569767"/>
              <a:ext cx="171169" cy="166631"/>
            </a:xfrm>
            <a:custGeom>
              <a:avLst/>
              <a:gdLst/>
              <a:ahLst/>
              <a:cxnLst/>
              <a:rect l="l" t="t" r="r" b="b"/>
              <a:pathLst>
                <a:path w="12485" h="12154" extrusionOk="0">
                  <a:moveTo>
                    <a:pt x="6270" y="4125"/>
                  </a:moveTo>
                  <a:cubicBezTo>
                    <a:pt x="7367" y="4125"/>
                    <a:pt x="8245" y="5000"/>
                    <a:pt x="8305" y="6096"/>
                  </a:cubicBezTo>
                  <a:lnTo>
                    <a:pt x="8305" y="6096"/>
                  </a:lnTo>
                  <a:cubicBezTo>
                    <a:pt x="8280" y="7308"/>
                    <a:pt x="7294" y="8116"/>
                    <a:pt x="6271" y="8116"/>
                  </a:cubicBezTo>
                  <a:cubicBezTo>
                    <a:pt x="5788" y="8116"/>
                    <a:pt x="5297" y="7936"/>
                    <a:pt x="4895" y="7534"/>
                  </a:cubicBezTo>
                  <a:cubicBezTo>
                    <a:pt x="3575" y="6325"/>
                    <a:pt x="4510" y="4125"/>
                    <a:pt x="6270" y="4125"/>
                  </a:cubicBezTo>
                  <a:close/>
                  <a:moveTo>
                    <a:pt x="5610" y="0"/>
                  </a:moveTo>
                  <a:cubicBezTo>
                    <a:pt x="5280" y="495"/>
                    <a:pt x="5060" y="1100"/>
                    <a:pt x="4840" y="1650"/>
                  </a:cubicBezTo>
                  <a:lnTo>
                    <a:pt x="4070" y="1980"/>
                  </a:lnTo>
                  <a:cubicBezTo>
                    <a:pt x="3520" y="1705"/>
                    <a:pt x="2916" y="1430"/>
                    <a:pt x="2311" y="1265"/>
                  </a:cubicBezTo>
                  <a:lnTo>
                    <a:pt x="1376" y="2200"/>
                  </a:lnTo>
                  <a:cubicBezTo>
                    <a:pt x="1541" y="2805"/>
                    <a:pt x="1761" y="3355"/>
                    <a:pt x="2036" y="3905"/>
                  </a:cubicBezTo>
                  <a:lnTo>
                    <a:pt x="1706" y="4620"/>
                  </a:lnTo>
                  <a:cubicBezTo>
                    <a:pt x="1156" y="4840"/>
                    <a:pt x="551" y="5115"/>
                    <a:pt x="1" y="5390"/>
                  </a:cubicBezTo>
                  <a:lnTo>
                    <a:pt x="1" y="6765"/>
                  </a:lnTo>
                  <a:cubicBezTo>
                    <a:pt x="551" y="7040"/>
                    <a:pt x="1156" y="7260"/>
                    <a:pt x="1706" y="7479"/>
                  </a:cubicBezTo>
                  <a:lnTo>
                    <a:pt x="2036" y="8194"/>
                  </a:lnTo>
                  <a:cubicBezTo>
                    <a:pt x="1761" y="8744"/>
                    <a:pt x="1541" y="9349"/>
                    <a:pt x="1376" y="9899"/>
                  </a:cubicBezTo>
                  <a:lnTo>
                    <a:pt x="2311" y="10889"/>
                  </a:lnTo>
                  <a:cubicBezTo>
                    <a:pt x="2916" y="10669"/>
                    <a:pt x="3465" y="10449"/>
                    <a:pt x="4015" y="10174"/>
                  </a:cubicBezTo>
                  <a:lnTo>
                    <a:pt x="4785" y="10504"/>
                  </a:lnTo>
                  <a:cubicBezTo>
                    <a:pt x="5005" y="11054"/>
                    <a:pt x="5280" y="11604"/>
                    <a:pt x="5555" y="12154"/>
                  </a:cubicBezTo>
                  <a:lnTo>
                    <a:pt x="6930" y="12154"/>
                  </a:lnTo>
                  <a:cubicBezTo>
                    <a:pt x="7205" y="11604"/>
                    <a:pt x="7480" y="11054"/>
                    <a:pt x="7700" y="10504"/>
                  </a:cubicBezTo>
                  <a:lnTo>
                    <a:pt x="8415" y="10174"/>
                  </a:lnTo>
                  <a:cubicBezTo>
                    <a:pt x="9020" y="10449"/>
                    <a:pt x="9570" y="10669"/>
                    <a:pt x="10175" y="10834"/>
                  </a:cubicBezTo>
                  <a:lnTo>
                    <a:pt x="11165" y="9899"/>
                  </a:lnTo>
                  <a:cubicBezTo>
                    <a:pt x="10945" y="9294"/>
                    <a:pt x="10725" y="8744"/>
                    <a:pt x="10450" y="8194"/>
                  </a:cubicBezTo>
                  <a:lnTo>
                    <a:pt x="10780" y="7424"/>
                  </a:lnTo>
                  <a:cubicBezTo>
                    <a:pt x="11385" y="7260"/>
                    <a:pt x="11935" y="6985"/>
                    <a:pt x="12485" y="6710"/>
                  </a:cubicBezTo>
                  <a:lnTo>
                    <a:pt x="12485" y="5335"/>
                  </a:lnTo>
                  <a:cubicBezTo>
                    <a:pt x="11935" y="5115"/>
                    <a:pt x="11385" y="4895"/>
                    <a:pt x="10835" y="4675"/>
                  </a:cubicBezTo>
                  <a:lnTo>
                    <a:pt x="10505" y="3960"/>
                  </a:lnTo>
                  <a:cubicBezTo>
                    <a:pt x="10780" y="3410"/>
                    <a:pt x="11000" y="2805"/>
                    <a:pt x="11165" y="2255"/>
                  </a:cubicBezTo>
                  <a:lnTo>
                    <a:pt x="10230" y="1265"/>
                  </a:lnTo>
                  <a:cubicBezTo>
                    <a:pt x="9625" y="1485"/>
                    <a:pt x="9020" y="1705"/>
                    <a:pt x="8470" y="1980"/>
                  </a:cubicBezTo>
                  <a:lnTo>
                    <a:pt x="7700" y="1650"/>
                  </a:lnTo>
                  <a:cubicBezTo>
                    <a:pt x="7480" y="1100"/>
                    <a:pt x="7260" y="550"/>
                    <a:pt x="6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34" name="Google Shape;7472;p106">
              <a:extLst>
                <a:ext uri="{FF2B5EF4-FFF2-40B4-BE49-F238E27FC236}">
                  <a16:creationId xmlns:a16="http://schemas.microsoft.com/office/drawing/2014/main" id="{4CEB0BC8-85EE-4806-8F40-2D7C2CC6F76D}"/>
                </a:ext>
              </a:extLst>
            </p:cNvPr>
            <p:cNvSpPr/>
            <p:nvPr/>
          </p:nvSpPr>
          <p:spPr>
            <a:xfrm>
              <a:off x="3476848" y="3587864"/>
              <a:ext cx="195299" cy="128189"/>
            </a:xfrm>
            <a:custGeom>
              <a:avLst/>
              <a:gdLst/>
              <a:ahLst/>
              <a:cxnLst/>
              <a:rect l="l" t="t" r="r" b="b"/>
              <a:pathLst>
                <a:path w="14245" h="9350" extrusionOk="0">
                  <a:moveTo>
                    <a:pt x="13199" y="1045"/>
                  </a:moveTo>
                  <a:lnTo>
                    <a:pt x="13199" y="8304"/>
                  </a:lnTo>
                  <a:lnTo>
                    <a:pt x="1100" y="8304"/>
                  </a:lnTo>
                  <a:lnTo>
                    <a:pt x="1100" y="1045"/>
                  </a:lnTo>
                  <a:close/>
                  <a:moveTo>
                    <a:pt x="1" y="0"/>
                  </a:moveTo>
                  <a:lnTo>
                    <a:pt x="1" y="9349"/>
                  </a:lnTo>
                  <a:lnTo>
                    <a:pt x="14244" y="9349"/>
                  </a:lnTo>
                  <a:lnTo>
                    <a:pt x="14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35" name="Google Shape;7473;p106">
              <a:extLst>
                <a:ext uri="{FF2B5EF4-FFF2-40B4-BE49-F238E27FC236}">
                  <a16:creationId xmlns:a16="http://schemas.microsoft.com/office/drawing/2014/main" id="{37A8F0F2-C1D6-4AEF-AD3B-C2F19F3B4F28}"/>
                </a:ext>
              </a:extLst>
            </p:cNvPr>
            <p:cNvSpPr/>
            <p:nvPr/>
          </p:nvSpPr>
          <p:spPr>
            <a:xfrm>
              <a:off x="3881732" y="3574291"/>
              <a:ext cx="64094" cy="64094"/>
            </a:xfrm>
            <a:custGeom>
              <a:avLst/>
              <a:gdLst/>
              <a:ahLst/>
              <a:cxnLst/>
              <a:rect l="l" t="t" r="r" b="b"/>
              <a:pathLst>
                <a:path w="4675" h="4675" extrusionOk="0">
                  <a:moveTo>
                    <a:pt x="1" y="0"/>
                  </a:moveTo>
                  <a:lnTo>
                    <a:pt x="1" y="1045"/>
                  </a:lnTo>
                  <a:lnTo>
                    <a:pt x="3630" y="1045"/>
                  </a:lnTo>
                  <a:lnTo>
                    <a:pt x="3630" y="4675"/>
                  </a:lnTo>
                  <a:lnTo>
                    <a:pt x="4675" y="4675"/>
                  </a:lnTo>
                  <a:lnTo>
                    <a:pt x="4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36" name="Google Shape;7474;p106">
              <a:extLst>
                <a:ext uri="{FF2B5EF4-FFF2-40B4-BE49-F238E27FC236}">
                  <a16:creationId xmlns:a16="http://schemas.microsoft.com/office/drawing/2014/main" id="{64FB97B6-30B8-4496-96C7-D0EE0E2F1D93}"/>
                </a:ext>
              </a:extLst>
            </p:cNvPr>
            <p:cNvSpPr/>
            <p:nvPr/>
          </p:nvSpPr>
          <p:spPr>
            <a:xfrm>
              <a:off x="3790505" y="3574291"/>
              <a:ext cx="64094" cy="64094"/>
            </a:xfrm>
            <a:custGeom>
              <a:avLst/>
              <a:gdLst/>
              <a:ahLst/>
              <a:cxnLst/>
              <a:rect l="l" t="t" r="r" b="b"/>
              <a:pathLst>
                <a:path w="4675" h="4675" extrusionOk="0">
                  <a:moveTo>
                    <a:pt x="0" y="0"/>
                  </a:moveTo>
                  <a:lnTo>
                    <a:pt x="0" y="4675"/>
                  </a:lnTo>
                  <a:lnTo>
                    <a:pt x="1045" y="4675"/>
                  </a:lnTo>
                  <a:lnTo>
                    <a:pt x="1045" y="1045"/>
                  </a:lnTo>
                  <a:lnTo>
                    <a:pt x="4675" y="1045"/>
                  </a:lnTo>
                  <a:lnTo>
                    <a:pt x="4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37" name="Google Shape;7475;p106">
              <a:extLst>
                <a:ext uri="{FF2B5EF4-FFF2-40B4-BE49-F238E27FC236}">
                  <a16:creationId xmlns:a16="http://schemas.microsoft.com/office/drawing/2014/main" id="{4520A5E4-8987-4565-8B84-086B911AA68A}"/>
                </a:ext>
              </a:extLst>
            </p:cNvPr>
            <p:cNvSpPr/>
            <p:nvPr/>
          </p:nvSpPr>
          <p:spPr>
            <a:xfrm>
              <a:off x="3881732" y="3666272"/>
              <a:ext cx="64094" cy="64108"/>
            </a:xfrm>
            <a:custGeom>
              <a:avLst/>
              <a:gdLst/>
              <a:ahLst/>
              <a:cxnLst/>
              <a:rect l="l" t="t" r="r" b="b"/>
              <a:pathLst>
                <a:path w="4675" h="4676" extrusionOk="0">
                  <a:moveTo>
                    <a:pt x="3630" y="1"/>
                  </a:moveTo>
                  <a:lnTo>
                    <a:pt x="3630" y="3575"/>
                  </a:lnTo>
                  <a:lnTo>
                    <a:pt x="1" y="3575"/>
                  </a:lnTo>
                  <a:lnTo>
                    <a:pt x="1" y="4675"/>
                  </a:lnTo>
                  <a:lnTo>
                    <a:pt x="4675" y="4675"/>
                  </a:lnTo>
                  <a:lnTo>
                    <a:pt x="4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38" name="Google Shape;7476;p106">
              <a:extLst>
                <a:ext uri="{FF2B5EF4-FFF2-40B4-BE49-F238E27FC236}">
                  <a16:creationId xmlns:a16="http://schemas.microsoft.com/office/drawing/2014/main" id="{DB695C16-7991-45AF-9BE0-D8036DEF9836}"/>
                </a:ext>
              </a:extLst>
            </p:cNvPr>
            <p:cNvSpPr/>
            <p:nvPr/>
          </p:nvSpPr>
          <p:spPr>
            <a:xfrm>
              <a:off x="3790505" y="3666272"/>
              <a:ext cx="64094" cy="64108"/>
            </a:xfrm>
            <a:custGeom>
              <a:avLst/>
              <a:gdLst/>
              <a:ahLst/>
              <a:cxnLst/>
              <a:rect l="l" t="t" r="r" b="b"/>
              <a:pathLst>
                <a:path w="4675" h="4676" extrusionOk="0">
                  <a:moveTo>
                    <a:pt x="0" y="1"/>
                  </a:moveTo>
                  <a:lnTo>
                    <a:pt x="0" y="4675"/>
                  </a:lnTo>
                  <a:lnTo>
                    <a:pt x="4675" y="4675"/>
                  </a:lnTo>
                  <a:lnTo>
                    <a:pt x="4675" y="3575"/>
                  </a:lnTo>
                  <a:lnTo>
                    <a:pt x="1045" y="3575"/>
                  </a:lnTo>
                  <a:lnTo>
                    <a:pt x="10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sp>
          <p:nvSpPr>
            <p:cNvPr id="39" name="Google Shape;7477;p106">
              <a:extLst>
                <a:ext uri="{FF2B5EF4-FFF2-40B4-BE49-F238E27FC236}">
                  <a16:creationId xmlns:a16="http://schemas.microsoft.com/office/drawing/2014/main" id="{0F5ED4D1-C159-440F-935B-74444074631C}"/>
                </a:ext>
              </a:extLst>
            </p:cNvPr>
            <p:cNvSpPr/>
            <p:nvPr/>
          </p:nvSpPr>
          <p:spPr>
            <a:xfrm>
              <a:off x="1862591" y="3458181"/>
              <a:ext cx="79943" cy="67906"/>
            </a:xfrm>
            <a:custGeom>
              <a:avLst/>
              <a:gdLst/>
              <a:ahLst/>
              <a:cxnLst/>
              <a:rect l="l" t="t" r="r" b="b"/>
              <a:pathLst>
                <a:path w="5831" h="4953" extrusionOk="0">
                  <a:moveTo>
                    <a:pt x="3356" y="0"/>
                  </a:moveTo>
                  <a:cubicBezTo>
                    <a:pt x="1101" y="0"/>
                    <a:pt x="1" y="2640"/>
                    <a:pt x="1596" y="4235"/>
                  </a:cubicBezTo>
                  <a:cubicBezTo>
                    <a:pt x="2091" y="4730"/>
                    <a:pt x="2707" y="4952"/>
                    <a:pt x="3313" y="4952"/>
                  </a:cubicBezTo>
                  <a:cubicBezTo>
                    <a:pt x="4591" y="4952"/>
                    <a:pt x="5830" y="3967"/>
                    <a:pt x="5830" y="2475"/>
                  </a:cubicBezTo>
                  <a:cubicBezTo>
                    <a:pt x="5830" y="1100"/>
                    <a:pt x="4675" y="0"/>
                    <a:pt x="3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panose="020B0503030403020204" pitchFamily="34" charset="0"/>
                <a:ea typeface="Source Sans Pro" panose="020B0503030403020204" pitchFamily="34" charset="0"/>
              </a:endParaRPr>
            </a:p>
          </p:txBody>
        </p:sp>
      </p:grpSp>
      <p:sp>
        <p:nvSpPr>
          <p:cNvPr id="667" name="Google Shape;667;p56"/>
          <p:cNvSpPr txBox="1">
            <a:spLocks noGrp="1"/>
          </p:cNvSpPr>
          <p:nvPr>
            <p:ph type="title"/>
          </p:nvPr>
        </p:nvSpPr>
        <p:spPr>
          <a:xfrm flipH="1">
            <a:off x="285750" y="323661"/>
            <a:ext cx="5120889"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ROOT CAUSE </a:t>
            </a:r>
            <a:r>
              <a:rPr lang="en" dirty="0">
                <a:solidFill>
                  <a:schemeClr val="accent1"/>
                </a:solidFill>
                <a:latin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cxnSp>
        <p:nvCxnSpPr>
          <p:cNvPr id="4" name="Google Shape;991;p35">
            <a:extLst>
              <a:ext uri="{FF2B5EF4-FFF2-40B4-BE49-F238E27FC236}">
                <a16:creationId xmlns:a16="http://schemas.microsoft.com/office/drawing/2014/main" id="{4DB37320-4FDF-40C7-8BBC-0EFCCDF2F575}"/>
              </a:ext>
            </a:extLst>
          </p:cNvPr>
          <p:cNvCxnSpPr>
            <a:cxnSpLocks/>
          </p:cNvCxnSpPr>
          <p:nvPr/>
        </p:nvCxnSpPr>
        <p:spPr>
          <a:xfrm rot="10800000" flipV="1">
            <a:off x="3818714" y="2001001"/>
            <a:ext cx="753287" cy="668051"/>
          </a:xfrm>
          <a:prstGeom prst="bentConnector3">
            <a:avLst>
              <a:gd name="adj1" fmla="val 50000"/>
            </a:avLst>
          </a:prstGeom>
          <a:noFill/>
          <a:ln w="28575" cap="flat" cmpd="sng">
            <a:solidFill>
              <a:schemeClr val="dk2"/>
            </a:solidFill>
            <a:prstDash val="solid"/>
            <a:round/>
            <a:headEnd type="none" w="med" len="med"/>
            <a:tailEnd type="none" w="med" len="med"/>
          </a:ln>
        </p:spPr>
      </p:cxnSp>
      <p:cxnSp>
        <p:nvCxnSpPr>
          <p:cNvPr id="5" name="Google Shape;993;p35">
            <a:extLst>
              <a:ext uri="{FF2B5EF4-FFF2-40B4-BE49-F238E27FC236}">
                <a16:creationId xmlns:a16="http://schemas.microsoft.com/office/drawing/2014/main" id="{8BF2FDA9-E10C-4984-A549-630D2519F2FE}"/>
              </a:ext>
            </a:extLst>
          </p:cNvPr>
          <p:cNvCxnSpPr>
            <a:cxnSpLocks/>
          </p:cNvCxnSpPr>
          <p:nvPr/>
        </p:nvCxnSpPr>
        <p:spPr>
          <a:xfrm rot="10800000">
            <a:off x="3818713" y="2669057"/>
            <a:ext cx="753287" cy="691835"/>
          </a:xfrm>
          <a:prstGeom prst="bentConnector3">
            <a:avLst>
              <a:gd name="adj1" fmla="val 50000"/>
            </a:avLst>
          </a:prstGeom>
          <a:noFill/>
          <a:ln w="28575" cap="flat" cmpd="sng">
            <a:solidFill>
              <a:schemeClr val="dk2"/>
            </a:solidFill>
            <a:prstDash val="solid"/>
            <a:round/>
            <a:headEnd type="none" w="med" len="med"/>
            <a:tailEnd type="none" w="med" len="med"/>
          </a:ln>
        </p:spPr>
      </p:cxnSp>
      <p:sp>
        <p:nvSpPr>
          <p:cNvPr id="11" name="Rectangle: Rounded Corners 10">
            <a:extLst>
              <a:ext uri="{FF2B5EF4-FFF2-40B4-BE49-F238E27FC236}">
                <a16:creationId xmlns:a16="http://schemas.microsoft.com/office/drawing/2014/main" id="{8B6B95D8-E09F-49A8-9FFE-643C35CD1FBC}"/>
              </a:ext>
            </a:extLst>
          </p:cNvPr>
          <p:cNvSpPr/>
          <p:nvPr/>
        </p:nvSpPr>
        <p:spPr>
          <a:xfrm>
            <a:off x="4572000" y="1706402"/>
            <a:ext cx="985812" cy="57966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Roboto" panose="02000000000000000000" pitchFamily="2" charset="0"/>
                <a:ea typeface="Roboto" panose="02000000000000000000" pitchFamily="2" charset="0"/>
              </a:rPr>
              <a:t>Price</a:t>
            </a:r>
          </a:p>
        </p:txBody>
      </p:sp>
      <p:sp>
        <p:nvSpPr>
          <p:cNvPr id="12" name="Rectangle: Rounded Corners 11">
            <a:extLst>
              <a:ext uri="{FF2B5EF4-FFF2-40B4-BE49-F238E27FC236}">
                <a16:creationId xmlns:a16="http://schemas.microsoft.com/office/drawing/2014/main" id="{FB5A6211-7F5E-4FEF-B5E6-A5057D918350}"/>
              </a:ext>
            </a:extLst>
          </p:cNvPr>
          <p:cNvSpPr/>
          <p:nvPr/>
        </p:nvSpPr>
        <p:spPr>
          <a:xfrm>
            <a:off x="4571999" y="3040956"/>
            <a:ext cx="985812" cy="57966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Roboto" panose="02000000000000000000" pitchFamily="2" charset="0"/>
                <a:ea typeface="Roboto" panose="02000000000000000000" pitchFamily="2" charset="0"/>
              </a:rPr>
              <a:t>Product</a:t>
            </a:r>
          </a:p>
        </p:txBody>
      </p:sp>
      <p:cxnSp>
        <p:nvCxnSpPr>
          <p:cNvPr id="13" name="Connector: Elbow 12">
            <a:extLst>
              <a:ext uri="{FF2B5EF4-FFF2-40B4-BE49-F238E27FC236}">
                <a16:creationId xmlns:a16="http://schemas.microsoft.com/office/drawing/2014/main" id="{33E97E01-3B27-451E-9024-A07E649AE5FF}"/>
              </a:ext>
            </a:extLst>
          </p:cNvPr>
          <p:cNvCxnSpPr>
            <a:stCxn id="12" idx="3"/>
          </p:cNvCxnSpPr>
          <p:nvPr/>
        </p:nvCxnSpPr>
        <p:spPr>
          <a:xfrm flipV="1">
            <a:off x="5557811" y="2974196"/>
            <a:ext cx="528796" cy="356592"/>
          </a:xfrm>
          <a:prstGeom prst="bentConnector3">
            <a:avLst/>
          </a:prstGeom>
          <a:ln w="28575">
            <a:solidFill>
              <a:schemeClr val="bg2"/>
            </a:solidFill>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0EEAA0A2-FDB3-4BD1-BF5E-F318E897E778}"/>
              </a:ext>
            </a:extLst>
          </p:cNvPr>
          <p:cNvSpPr/>
          <p:nvPr/>
        </p:nvSpPr>
        <p:spPr>
          <a:xfrm>
            <a:off x="6086607" y="2669053"/>
            <a:ext cx="1053218" cy="4946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Stock</a:t>
            </a:r>
          </a:p>
        </p:txBody>
      </p:sp>
      <p:cxnSp>
        <p:nvCxnSpPr>
          <p:cNvPr id="15" name="Connector: Elbow 14">
            <a:extLst>
              <a:ext uri="{FF2B5EF4-FFF2-40B4-BE49-F238E27FC236}">
                <a16:creationId xmlns:a16="http://schemas.microsoft.com/office/drawing/2014/main" id="{BEC26DA1-2457-40B1-8DFA-343CDDF9D84C}"/>
              </a:ext>
            </a:extLst>
          </p:cNvPr>
          <p:cNvCxnSpPr>
            <a:cxnSpLocks/>
            <a:stCxn id="12" idx="3"/>
          </p:cNvCxnSpPr>
          <p:nvPr/>
        </p:nvCxnSpPr>
        <p:spPr>
          <a:xfrm>
            <a:off x="5557811" y="3330788"/>
            <a:ext cx="542792" cy="356592"/>
          </a:xfrm>
          <a:prstGeom prst="bentConnector3">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E865EF-B241-4D9C-9FCA-B2B71ACE7499}"/>
              </a:ext>
            </a:extLst>
          </p:cNvPr>
          <p:cNvSpPr/>
          <p:nvPr/>
        </p:nvSpPr>
        <p:spPr>
          <a:xfrm>
            <a:off x="6092439" y="3419407"/>
            <a:ext cx="1053218" cy="4946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Marketing</a:t>
            </a:r>
          </a:p>
        </p:txBody>
      </p:sp>
      <p:cxnSp>
        <p:nvCxnSpPr>
          <p:cNvPr id="17" name="Connector: Elbow 16">
            <a:extLst>
              <a:ext uri="{FF2B5EF4-FFF2-40B4-BE49-F238E27FC236}">
                <a16:creationId xmlns:a16="http://schemas.microsoft.com/office/drawing/2014/main" id="{12CE385A-BF9B-4AA8-AA10-3820AE3AA70C}"/>
              </a:ext>
            </a:extLst>
          </p:cNvPr>
          <p:cNvCxnSpPr>
            <a:cxnSpLocks/>
            <a:stCxn id="11" idx="3"/>
          </p:cNvCxnSpPr>
          <p:nvPr/>
        </p:nvCxnSpPr>
        <p:spPr>
          <a:xfrm flipV="1">
            <a:off x="5557812" y="1514813"/>
            <a:ext cx="528795" cy="481421"/>
          </a:xfrm>
          <a:prstGeom prst="bentConnector3">
            <a:avLst>
              <a:gd name="adj1" fmla="val 50000"/>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09830EE-8A43-46B5-BFCC-0DA20159E908}"/>
              </a:ext>
            </a:extLst>
          </p:cNvPr>
          <p:cNvSpPr/>
          <p:nvPr/>
        </p:nvSpPr>
        <p:spPr>
          <a:xfrm>
            <a:off x="6100603" y="1240521"/>
            <a:ext cx="1053218" cy="4946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Discount</a:t>
            </a:r>
          </a:p>
        </p:txBody>
      </p:sp>
      <p:cxnSp>
        <p:nvCxnSpPr>
          <p:cNvPr id="19" name="Connector: Elbow 18">
            <a:extLst>
              <a:ext uri="{FF2B5EF4-FFF2-40B4-BE49-F238E27FC236}">
                <a16:creationId xmlns:a16="http://schemas.microsoft.com/office/drawing/2014/main" id="{3F2FFDF9-C21F-480D-A0DA-10D3F1E1A840}"/>
              </a:ext>
            </a:extLst>
          </p:cNvPr>
          <p:cNvCxnSpPr>
            <a:stCxn id="11" idx="3"/>
          </p:cNvCxnSpPr>
          <p:nvPr/>
        </p:nvCxnSpPr>
        <p:spPr>
          <a:xfrm>
            <a:off x="5557812" y="1996234"/>
            <a:ext cx="528795" cy="289832"/>
          </a:xfrm>
          <a:prstGeom prst="bentConnector3">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BD774BC0-EF98-4835-AF0B-609D4190DD5E}"/>
              </a:ext>
            </a:extLst>
          </p:cNvPr>
          <p:cNvSpPr/>
          <p:nvPr/>
        </p:nvSpPr>
        <p:spPr>
          <a:xfrm>
            <a:off x="6100603" y="2007318"/>
            <a:ext cx="1053218" cy="4946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a:t>
            </a:r>
          </a:p>
        </p:txBody>
      </p:sp>
      <p:cxnSp>
        <p:nvCxnSpPr>
          <p:cNvPr id="21" name="Connector: Elbow 20">
            <a:extLst>
              <a:ext uri="{FF2B5EF4-FFF2-40B4-BE49-F238E27FC236}">
                <a16:creationId xmlns:a16="http://schemas.microsoft.com/office/drawing/2014/main" id="{C7449255-2A2A-4647-97C3-FF42AB97AD4D}"/>
              </a:ext>
            </a:extLst>
          </p:cNvPr>
          <p:cNvCxnSpPr>
            <a:cxnSpLocks/>
          </p:cNvCxnSpPr>
          <p:nvPr/>
        </p:nvCxnSpPr>
        <p:spPr>
          <a:xfrm rot="16200000" flipH="1">
            <a:off x="5582574" y="3927013"/>
            <a:ext cx="729722" cy="250453"/>
          </a:xfrm>
          <a:prstGeom prst="bentConnector3">
            <a:avLst>
              <a:gd name="adj1" fmla="val 99228"/>
            </a:avLst>
          </a:prstGeom>
          <a:ln w="28575">
            <a:solidFill>
              <a:schemeClr val="bg2"/>
            </a:solidFill>
            <a:prstDash val="solid"/>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E3673017-364A-4B39-9B4D-3E8C849B5950}"/>
              </a:ext>
            </a:extLst>
          </p:cNvPr>
          <p:cNvSpPr/>
          <p:nvPr/>
        </p:nvSpPr>
        <p:spPr>
          <a:xfrm>
            <a:off x="6086607" y="4169762"/>
            <a:ext cx="1053218" cy="494677"/>
          </a:xfrm>
          <a:prstGeom prst="round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Rating</a:t>
            </a:r>
          </a:p>
        </p:txBody>
      </p:sp>
    </p:spTree>
    <p:extLst>
      <p:ext uri="{BB962C8B-B14F-4D97-AF65-F5344CB8AC3E}">
        <p14:creationId xmlns:p14="http://schemas.microsoft.com/office/powerpoint/2010/main" val="300809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56"/>
          <p:cNvSpPr txBox="1">
            <a:spLocks noGrp="1"/>
          </p:cNvSpPr>
          <p:nvPr>
            <p:ph type="title"/>
          </p:nvPr>
        </p:nvSpPr>
        <p:spPr>
          <a:xfrm flipH="1">
            <a:off x="3103050" y="511435"/>
            <a:ext cx="2937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a:t>
            </a:r>
            <a:endParaRPr dirty="0">
              <a:solidFill>
                <a:schemeClr val="accent1"/>
              </a:solidFill>
              <a:latin typeface="Overpass SemiBold"/>
              <a:ea typeface="Overpass SemiBold"/>
              <a:cs typeface="Overpass SemiBold"/>
              <a:sym typeface="Overpass SemiBold"/>
            </a:endParaRPr>
          </a:p>
        </p:txBody>
      </p:sp>
      <p:sp>
        <p:nvSpPr>
          <p:cNvPr id="2" name="Rectangle: Rounded Corners 1">
            <a:extLst>
              <a:ext uri="{FF2B5EF4-FFF2-40B4-BE49-F238E27FC236}">
                <a16:creationId xmlns:a16="http://schemas.microsoft.com/office/drawing/2014/main" id="{96683095-E92E-42D4-AA80-2CBDCBC60B79}"/>
              </a:ext>
            </a:extLst>
          </p:cNvPr>
          <p:cNvSpPr/>
          <p:nvPr/>
        </p:nvSpPr>
        <p:spPr>
          <a:xfrm>
            <a:off x="1311788" y="2031840"/>
            <a:ext cx="3567793" cy="15049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8" name="Google Shape;668;p56"/>
          <p:cNvSpPr txBox="1">
            <a:spLocks noGrp="1"/>
          </p:cNvSpPr>
          <p:nvPr>
            <p:ph type="subTitle" idx="1"/>
          </p:nvPr>
        </p:nvSpPr>
        <p:spPr>
          <a:xfrm flipH="1">
            <a:off x="1453243" y="2398374"/>
            <a:ext cx="3338054" cy="834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dirty="0"/>
              <a:t>Analyze sales and profit to increase revenue 10% in a year</a:t>
            </a:r>
            <a:endParaRPr sz="1800" dirty="0"/>
          </a:p>
        </p:txBody>
      </p:sp>
      <p:grpSp>
        <p:nvGrpSpPr>
          <p:cNvPr id="4" name="Google Shape;8711;p114">
            <a:extLst>
              <a:ext uri="{FF2B5EF4-FFF2-40B4-BE49-F238E27FC236}">
                <a16:creationId xmlns:a16="http://schemas.microsoft.com/office/drawing/2014/main" id="{5AB90714-5E56-468F-9B52-FB13B99A8FB3}"/>
              </a:ext>
            </a:extLst>
          </p:cNvPr>
          <p:cNvGrpSpPr/>
          <p:nvPr/>
        </p:nvGrpSpPr>
        <p:grpSpPr>
          <a:xfrm>
            <a:off x="5249636" y="1572443"/>
            <a:ext cx="2522764" cy="2566850"/>
            <a:chOff x="3656475" y="1874675"/>
            <a:chExt cx="1474150" cy="1438300"/>
          </a:xfrm>
        </p:grpSpPr>
        <p:sp>
          <p:nvSpPr>
            <p:cNvPr id="5" name="Google Shape;8712;p114">
              <a:extLst>
                <a:ext uri="{FF2B5EF4-FFF2-40B4-BE49-F238E27FC236}">
                  <a16:creationId xmlns:a16="http://schemas.microsoft.com/office/drawing/2014/main" id="{67FA0E7E-A717-4CE1-86D9-3F3E4D9347B2}"/>
                </a:ext>
              </a:extLst>
            </p:cNvPr>
            <p:cNvSpPr/>
            <p:nvPr/>
          </p:nvSpPr>
          <p:spPr>
            <a:xfrm>
              <a:off x="3656475" y="2023100"/>
              <a:ext cx="165525" cy="628750"/>
            </a:xfrm>
            <a:custGeom>
              <a:avLst/>
              <a:gdLst/>
              <a:ahLst/>
              <a:cxnLst/>
              <a:rect l="l" t="t" r="r" b="b"/>
              <a:pathLst>
                <a:path w="6621" h="25150" extrusionOk="0">
                  <a:moveTo>
                    <a:pt x="1" y="0"/>
                  </a:moveTo>
                  <a:lnTo>
                    <a:pt x="1" y="21327"/>
                  </a:lnTo>
                  <a:lnTo>
                    <a:pt x="6621" y="25149"/>
                  </a:lnTo>
                  <a:lnTo>
                    <a:pt x="6621" y="3788"/>
                  </a:lnTo>
                  <a:lnTo>
                    <a:pt x="1" y="0"/>
                  </a:lnTo>
                  <a:close/>
                </a:path>
              </a:pathLst>
            </a:custGeom>
            <a:solidFill>
              <a:srgbClr val="7466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13;p114">
              <a:extLst>
                <a:ext uri="{FF2B5EF4-FFF2-40B4-BE49-F238E27FC236}">
                  <a16:creationId xmlns:a16="http://schemas.microsoft.com/office/drawing/2014/main" id="{1EB46023-7A9A-4E76-A944-BD899A964F83}"/>
                </a:ext>
              </a:extLst>
            </p:cNvPr>
            <p:cNvSpPr/>
            <p:nvPr/>
          </p:nvSpPr>
          <p:spPr>
            <a:xfrm>
              <a:off x="3821125" y="2023100"/>
              <a:ext cx="165525" cy="628750"/>
            </a:xfrm>
            <a:custGeom>
              <a:avLst/>
              <a:gdLst/>
              <a:ahLst/>
              <a:cxnLst/>
              <a:rect l="l" t="t" r="r" b="b"/>
              <a:pathLst>
                <a:path w="6621" h="25150" extrusionOk="0">
                  <a:moveTo>
                    <a:pt x="6620" y="0"/>
                  </a:moveTo>
                  <a:lnTo>
                    <a:pt x="1" y="3788"/>
                  </a:lnTo>
                  <a:lnTo>
                    <a:pt x="1" y="25149"/>
                  </a:lnTo>
                  <a:lnTo>
                    <a:pt x="6620" y="21327"/>
                  </a:lnTo>
                  <a:lnTo>
                    <a:pt x="6620" y="0"/>
                  </a:lnTo>
                  <a:close/>
                </a:path>
              </a:pathLst>
            </a:custGeom>
            <a:solidFill>
              <a:srgbClr val="AA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14;p114">
              <a:extLst>
                <a:ext uri="{FF2B5EF4-FFF2-40B4-BE49-F238E27FC236}">
                  <a16:creationId xmlns:a16="http://schemas.microsoft.com/office/drawing/2014/main" id="{530914B6-84AE-44F1-A1A2-83835A55D829}"/>
                </a:ext>
              </a:extLst>
            </p:cNvPr>
            <p:cNvSpPr/>
            <p:nvPr/>
          </p:nvSpPr>
          <p:spPr>
            <a:xfrm>
              <a:off x="3656475" y="1927550"/>
              <a:ext cx="330175" cy="190275"/>
            </a:xfrm>
            <a:custGeom>
              <a:avLst/>
              <a:gdLst/>
              <a:ahLst/>
              <a:cxnLst/>
              <a:rect l="l" t="t" r="r" b="b"/>
              <a:pathLst>
                <a:path w="13207" h="7611" extrusionOk="0">
                  <a:moveTo>
                    <a:pt x="6587" y="1"/>
                  </a:moveTo>
                  <a:lnTo>
                    <a:pt x="1" y="3822"/>
                  </a:lnTo>
                  <a:lnTo>
                    <a:pt x="6587" y="7610"/>
                  </a:lnTo>
                  <a:lnTo>
                    <a:pt x="13206" y="3822"/>
                  </a:lnTo>
                  <a:lnTo>
                    <a:pt x="6587" y="1"/>
                  </a:lnTo>
                  <a:close/>
                </a:path>
              </a:pathLst>
            </a:custGeom>
            <a:solidFill>
              <a:srgbClr val="C8C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15;p114">
              <a:extLst>
                <a:ext uri="{FF2B5EF4-FFF2-40B4-BE49-F238E27FC236}">
                  <a16:creationId xmlns:a16="http://schemas.microsoft.com/office/drawing/2014/main" id="{DC4414F3-3614-4810-9B4C-9DE8DCF0FFD6}"/>
                </a:ext>
              </a:extLst>
            </p:cNvPr>
            <p:cNvSpPr/>
            <p:nvPr/>
          </p:nvSpPr>
          <p:spPr>
            <a:xfrm>
              <a:off x="4037800" y="1970200"/>
              <a:ext cx="164675" cy="902600"/>
            </a:xfrm>
            <a:custGeom>
              <a:avLst/>
              <a:gdLst/>
              <a:ahLst/>
              <a:cxnLst/>
              <a:rect l="l" t="t" r="r" b="b"/>
              <a:pathLst>
                <a:path w="6587" h="36104" extrusionOk="0">
                  <a:moveTo>
                    <a:pt x="1" y="1"/>
                  </a:moveTo>
                  <a:lnTo>
                    <a:pt x="1" y="32281"/>
                  </a:lnTo>
                  <a:lnTo>
                    <a:pt x="6587" y="36103"/>
                  </a:lnTo>
                  <a:lnTo>
                    <a:pt x="6587" y="3823"/>
                  </a:lnTo>
                  <a:lnTo>
                    <a:pt x="1" y="1"/>
                  </a:lnTo>
                  <a:close/>
                </a:path>
              </a:pathLst>
            </a:custGeom>
            <a:solidFill>
              <a:srgbClr val="DDB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716;p114">
              <a:extLst>
                <a:ext uri="{FF2B5EF4-FFF2-40B4-BE49-F238E27FC236}">
                  <a16:creationId xmlns:a16="http://schemas.microsoft.com/office/drawing/2014/main" id="{391D38EC-B3E9-4CF6-8186-E654409C9573}"/>
                </a:ext>
              </a:extLst>
            </p:cNvPr>
            <p:cNvSpPr/>
            <p:nvPr/>
          </p:nvSpPr>
          <p:spPr>
            <a:xfrm>
              <a:off x="4202450" y="1970200"/>
              <a:ext cx="165525" cy="902600"/>
            </a:xfrm>
            <a:custGeom>
              <a:avLst/>
              <a:gdLst/>
              <a:ahLst/>
              <a:cxnLst/>
              <a:rect l="l" t="t" r="r" b="b"/>
              <a:pathLst>
                <a:path w="6621" h="36104" extrusionOk="0">
                  <a:moveTo>
                    <a:pt x="6620" y="1"/>
                  </a:moveTo>
                  <a:lnTo>
                    <a:pt x="1" y="3823"/>
                  </a:lnTo>
                  <a:lnTo>
                    <a:pt x="1" y="36103"/>
                  </a:lnTo>
                  <a:lnTo>
                    <a:pt x="6620" y="32281"/>
                  </a:lnTo>
                  <a:lnTo>
                    <a:pt x="6620" y="1"/>
                  </a:lnTo>
                  <a:close/>
                </a:path>
              </a:pathLst>
            </a:custGeom>
            <a:solidFill>
              <a:srgbClr val="EAC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717;p114">
              <a:extLst>
                <a:ext uri="{FF2B5EF4-FFF2-40B4-BE49-F238E27FC236}">
                  <a16:creationId xmlns:a16="http://schemas.microsoft.com/office/drawing/2014/main" id="{3A8FA511-378C-44DE-BFA9-C89A270E5A99}"/>
                </a:ext>
              </a:extLst>
            </p:cNvPr>
            <p:cNvSpPr/>
            <p:nvPr/>
          </p:nvSpPr>
          <p:spPr>
            <a:xfrm>
              <a:off x="4037800" y="1874675"/>
              <a:ext cx="330175" cy="191100"/>
            </a:xfrm>
            <a:custGeom>
              <a:avLst/>
              <a:gdLst/>
              <a:ahLst/>
              <a:cxnLst/>
              <a:rect l="l" t="t" r="r" b="b"/>
              <a:pathLst>
                <a:path w="13207" h="7644" extrusionOk="0">
                  <a:moveTo>
                    <a:pt x="6587" y="0"/>
                  </a:moveTo>
                  <a:lnTo>
                    <a:pt x="1" y="3822"/>
                  </a:lnTo>
                  <a:lnTo>
                    <a:pt x="6587" y="7644"/>
                  </a:lnTo>
                  <a:lnTo>
                    <a:pt x="13206" y="3822"/>
                  </a:lnTo>
                  <a:lnTo>
                    <a:pt x="6587" y="0"/>
                  </a:lnTo>
                  <a:close/>
                </a:path>
              </a:pathLst>
            </a:custGeom>
            <a:solidFill>
              <a:srgbClr val="F9D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18;p114">
              <a:extLst>
                <a:ext uri="{FF2B5EF4-FFF2-40B4-BE49-F238E27FC236}">
                  <a16:creationId xmlns:a16="http://schemas.microsoft.com/office/drawing/2014/main" id="{F4CE6C39-C6BC-469A-B255-E0EDA8433873}"/>
                </a:ext>
              </a:extLst>
            </p:cNvPr>
            <p:cNvSpPr/>
            <p:nvPr/>
          </p:nvSpPr>
          <p:spPr>
            <a:xfrm>
              <a:off x="4419125" y="2458175"/>
              <a:ext cx="164675" cy="632150"/>
            </a:xfrm>
            <a:custGeom>
              <a:avLst/>
              <a:gdLst/>
              <a:ahLst/>
              <a:cxnLst/>
              <a:rect l="l" t="t" r="r" b="b"/>
              <a:pathLst>
                <a:path w="6587" h="25286" extrusionOk="0">
                  <a:moveTo>
                    <a:pt x="1" y="0"/>
                  </a:moveTo>
                  <a:lnTo>
                    <a:pt x="1" y="21464"/>
                  </a:lnTo>
                  <a:lnTo>
                    <a:pt x="6587" y="25285"/>
                  </a:lnTo>
                  <a:lnTo>
                    <a:pt x="6587" y="3822"/>
                  </a:lnTo>
                  <a:lnTo>
                    <a:pt x="1" y="0"/>
                  </a:lnTo>
                  <a:close/>
                </a:path>
              </a:pathLst>
            </a:custGeom>
            <a:solidFill>
              <a:srgbClr val="7466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19;p114">
              <a:extLst>
                <a:ext uri="{FF2B5EF4-FFF2-40B4-BE49-F238E27FC236}">
                  <a16:creationId xmlns:a16="http://schemas.microsoft.com/office/drawing/2014/main" id="{B92ABA97-B4D4-44D9-871E-970514A23964}"/>
                </a:ext>
              </a:extLst>
            </p:cNvPr>
            <p:cNvSpPr/>
            <p:nvPr/>
          </p:nvSpPr>
          <p:spPr>
            <a:xfrm>
              <a:off x="4583775" y="2458175"/>
              <a:ext cx="165525" cy="632150"/>
            </a:xfrm>
            <a:custGeom>
              <a:avLst/>
              <a:gdLst/>
              <a:ahLst/>
              <a:cxnLst/>
              <a:rect l="l" t="t" r="r" b="b"/>
              <a:pathLst>
                <a:path w="6621" h="25286" extrusionOk="0">
                  <a:moveTo>
                    <a:pt x="6620" y="0"/>
                  </a:moveTo>
                  <a:lnTo>
                    <a:pt x="1" y="3822"/>
                  </a:lnTo>
                  <a:lnTo>
                    <a:pt x="1" y="25285"/>
                  </a:lnTo>
                  <a:lnTo>
                    <a:pt x="6620" y="21464"/>
                  </a:lnTo>
                  <a:lnTo>
                    <a:pt x="6620" y="0"/>
                  </a:lnTo>
                  <a:close/>
                </a:path>
              </a:pathLst>
            </a:custGeom>
            <a:solidFill>
              <a:srgbClr val="AA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20;p114">
              <a:extLst>
                <a:ext uri="{FF2B5EF4-FFF2-40B4-BE49-F238E27FC236}">
                  <a16:creationId xmlns:a16="http://schemas.microsoft.com/office/drawing/2014/main" id="{32D27E4B-2680-446F-88E9-A92E1DB66D99}"/>
                </a:ext>
              </a:extLst>
            </p:cNvPr>
            <p:cNvSpPr/>
            <p:nvPr/>
          </p:nvSpPr>
          <p:spPr>
            <a:xfrm>
              <a:off x="4419125" y="2362625"/>
              <a:ext cx="330175" cy="191100"/>
            </a:xfrm>
            <a:custGeom>
              <a:avLst/>
              <a:gdLst/>
              <a:ahLst/>
              <a:cxnLst/>
              <a:rect l="l" t="t" r="r" b="b"/>
              <a:pathLst>
                <a:path w="13207" h="7644" extrusionOk="0">
                  <a:moveTo>
                    <a:pt x="6587" y="0"/>
                  </a:moveTo>
                  <a:lnTo>
                    <a:pt x="1" y="3822"/>
                  </a:lnTo>
                  <a:lnTo>
                    <a:pt x="6587" y="7644"/>
                  </a:lnTo>
                  <a:lnTo>
                    <a:pt x="13206" y="3822"/>
                  </a:lnTo>
                  <a:lnTo>
                    <a:pt x="6587" y="0"/>
                  </a:lnTo>
                  <a:close/>
                </a:path>
              </a:pathLst>
            </a:custGeom>
            <a:solidFill>
              <a:srgbClr val="C8C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21;p114">
              <a:extLst>
                <a:ext uri="{FF2B5EF4-FFF2-40B4-BE49-F238E27FC236}">
                  <a16:creationId xmlns:a16="http://schemas.microsoft.com/office/drawing/2014/main" id="{2575E4A4-94DA-4932-B864-7A5604E6C826}"/>
                </a:ext>
              </a:extLst>
            </p:cNvPr>
            <p:cNvSpPr/>
            <p:nvPr/>
          </p:nvSpPr>
          <p:spPr>
            <a:xfrm>
              <a:off x="4418275" y="2460725"/>
              <a:ext cx="165525" cy="632150"/>
            </a:xfrm>
            <a:custGeom>
              <a:avLst/>
              <a:gdLst/>
              <a:ahLst/>
              <a:cxnLst/>
              <a:rect l="l" t="t" r="r" b="b"/>
              <a:pathLst>
                <a:path w="6621" h="25286" extrusionOk="0">
                  <a:moveTo>
                    <a:pt x="1" y="1"/>
                  </a:moveTo>
                  <a:lnTo>
                    <a:pt x="1" y="21464"/>
                  </a:lnTo>
                  <a:lnTo>
                    <a:pt x="6621" y="25286"/>
                  </a:lnTo>
                  <a:lnTo>
                    <a:pt x="6621" y="382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722;p114">
              <a:extLst>
                <a:ext uri="{FF2B5EF4-FFF2-40B4-BE49-F238E27FC236}">
                  <a16:creationId xmlns:a16="http://schemas.microsoft.com/office/drawing/2014/main" id="{6B760522-6B02-491E-AD83-0E4DE86E0704}"/>
                </a:ext>
              </a:extLst>
            </p:cNvPr>
            <p:cNvSpPr/>
            <p:nvPr/>
          </p:nvSpPr>
          <p:spPr>
            <a:xfrm>
              <a:off x="4583775" y="2460725"/>
              <a:ext cx="164675" cy="632150"/>
            </a:xfrm>
            <a:custGeom>
              <a:avLst/>
              <a:gdLst/>
              <a:ahLst/>
              <a:cxnLst/>
              <a:rect l="l" t="t" r="r" b="b"/>
              <a:pathLst>
                <a:path w="6587" h="25286" extrusionOk="0">
                  <a:moveTo>
                    <a:pt x="6586" y="1"/>
                  </a:moveTo>
                  <a:lnTo>
                    <a:pt x="1" y="3822"/>
                  </a:lnTo>
                  <a:lnTo>
                    <a:pt x="1" y="25286"/>
                  </a:lnTo>
                  <a:lnTo>
                    <a:pt x="6586" y="21464"/>
                  </a:lnTo>
                  <a:lnTo>
                    <a:pt x="6586" y="1"/>
                  </a:lnTo>
                  <a:close/>
                </a:path>
              </a:pathLst>
            </a:custGeom>
            <a:solidFill>
              <a:srgbClr val="E8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23;p114">
              <a:extLst>
                <a:ext uri="{FF2B5EF4-FFF2-40B4-BE49-F238E27FC236}">
                  <a16:creationId xmlns:a16="http://schemas.microsoft.com/office/drawing/2014/main" id="{F636464B-3E2D-448D-B18A-1E2ACE184E92}"/>
                </a:ext>
              </a:extLst>
            </p:cNvPr>
            <p:cNvSpPr/>
            <p:nvPr/>
          </p:nvSpPr>
          <p:spPr>
            <a:xfrm>
              <a:off x="4418275" y="2365175"/>
              <a:ext cx="330175" cy="191125"/>
            </a:xfrm>
            <a:custGeom>
              <a:avLst/>
              <a:gdLst/>
              <a:ahLst/>
              <a:cxnLst/>
              <a:rect l="l" t="t" r="r" b="b"/>
              <a:pathLst>
                <a:path w="13207" h="7645" extrusionOk="0">
                  <a:moveTo>
                    <a:pt x="6621" y="1"/>
                  </a:moveTo>
                  <a:lnTo>
                    <a:pt x="1" y="3823"/>
                  </a:lnTo>
                  <a:lnTo>
                    <a:pt x="6621" y="7644"/>
                  </a:lnTo>
                  <a:lnTo>
                    <a:pt x="13206" y="3823"/>
                  </a:lnTo>
                  <a:lnTo>
                    <a:pt x="6621" y="1"/>
                  </a:lnTo>
                  <a:close/>
                </a:path>
              </a:pathLst>
            </a:custGeom>
            <a:solidFill>
              <a:srgbClr val="E2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24;p114">
              <a:extLst>
                <a:ext uri="{FF2B5EF4-FFF2-40B4-BE49-F238E27FC236}">
                  <a16:creationId xmlns:a16="http://schemas.microsoft.com/office/drawing/2014/main" id="{776F12CC-46E4-489E-B739-46B7C1EB9252}"/>
                </a:ext>
              </a:extLst>
            </p:cNvPr>
            <p:cNvSpPr/>
            <p:nvPr/>
          </p:nvSpPr>
          <p:spPr>
            <a:xfrm>
              <a:off x="4800450" y="2213325"/>
              <a:ext cx="164675" cy="1099650"/>
            </a:xfrm>
            <a:custGeom>
              <a:avLst/>
              <a:gdLst/>
              <a:ahLst/>
              <a:cxnLst/>
              <a:rect l="l" t="t" r="r" b="b"/>
              <a:pathLst>
                <a:path w="6587" h="43986" extrusionOk="0">
                  <a:moveTo>
                    <a:pt x="1" y="1"/>
                  </a:moveTo>
                  <a:lnTo>
                    <a:pt x="1" y="40198"/>
                  </a:lnTo>
                  <a:lnTo>
                    <a:pt x="6587" y="43986"/>
                  </a:lnTo>
                  <a:lnTo>
                    <a:pt x="6587" y="3823"/>
                  </a:lnTo>
                  <a:lnTo>
                    <a:pt x="1" y="1"/>
                  </a:lnTo>
                  <a:close/>
                </a:path>
              </a:pathLst>
            </a:custGeom>
            <a:solidFill>
              <a:srgbClr val="464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25;p114">
              <a:extLst>
                <a:ext uri="{FF2B5EF4-FFF2-40B4-BE49-F238E27FC236}">
                  <a16:creationId xmlns:a16="http://schemas.microsoft.com/office/drawing/2014/main" id="{06698E76-EBA3-497C-9698-F8E48A66AD8E}"/>
                </a:ext>
              </a:extLst>
            </p:cNvPr>
            <p:cNvSpPr/>
            <p:nvPr/>
          </p:nvSpPr>
          <p:spPr>
            <a:xfrm>
              <a:off x="4965100" y="2213325"/>
              <a:ext cx="165525" cy="1099650"/>
            </a:xfrm>
            <a:custGeom>
              <a:avLst/>
              <a:gdLst/>
              <a:ahLst/>
              <a:cxnLst/>
              <a:rect l="l" t="t" r="r" b="b"/>
              <a:pathLst>
                <a:path w="6621" h="43986" extrusionOk="0">
                  <a:moveTo>
                    <a:pt x="6620" y="1"/>
                  </a:moveTo>
                  <a:lnTo>
                    <a:pt x="1" y="3823"/>
                  </a:lnTo>
                  <a:lnTo>
                    <a:pt x="1" y="43986"/>
                  </a:lnTo>
                  <a:lnTo>
                    <a:pt x="6620" y="40198"/>
                  </a:lnTo>
                  <a:lnTo>
                    <a:pt x="6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26;p114">
              <a:extLst>
                <a:ext uri="{FF2B5EF4-FFF2-40B4-BE49-F238E27FC236}">
                  <a16:creationId xmlns:a16="http://schemas.microsoft.com/office/drawing/2014/main" id="{3D834094-FD83-4EF6-8EA7-B5A0C0FC802E}"/>
                </a:ext>
              </a:extLst>
            </p:cNvPr>
            <p:cNvSpPr/>
            <p:nvPr/>
          </p:nvSpPr>
          <p:spPr>
            <a:xfrm>
              <a:off x="4800450" y="2117800"/>
              <a:ext cx="330175" cy="191100"/>
            </a:xfrm>
            <a:custGeom>
              <a:avLst/>
              <a:gdLst/>
              <a:ahLst/>
              <a:cxnLst/>
              <a:rect l="l" t="t" r="r" b="b"/>
              <a:pathLst>
                <a:path w="13207" h="7644" extrusionOk="0">
                  <a:moveTo>
                    <a:pt x="6587" y="0"/>
                  </a:moveTo>
                  <a:lnTo>
                    <a:pt x="1" y="3822"/>
                  </a:lnTo>
                  <a:lnTo>
                    <a:pt x="6587" y="7644"/>
                  </a:lnTo>
                  <a:lnTo>
                    <a:pt x="13206" y="3822"/>
                  </a:lnTo>
                  <a:lnTo>
                    <a:pt x="6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43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81"/>
          <p:cNvSpPr txBox="1">
            <a:spLocks noGrp="1"/>
          </p:cNvSpPr>
          <p:nvPr>
            <p:ph type="title"/>
          </p:nvPr>
        </p:nvSpPr>
        <p:spPr>
          <a:xfrm>
            <a:off x="2946082" y="1617038"/>
            <a:ext cx="5648825" cy="20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EXPLORATORY </a:t>
            </a:r>
            <a:br>
              <a:rPr lang="en" sz="3600" dirty="0"/>
            </a:br>
            <a:r>
              <a:rPr lang="en" sz="4000" dirty="0">
                <a:solidFill>
                  <a:schemeClr val="accent1"/>
                </a:solidFill>
                <a:latin typeface="Overpass SemiBold"/>
                <a:sym typeface="Overpass SemiBold"/>
              </a:rPr>
              <a:t>DATA ANALYSIS</a:t>
            </a:r>
            <a:endParaRPr sz="5400" dirty="0">
              <a:solidFill>
                <a:schemeClr val="accent1"/>
              </a:solidFill>
              <a:latin typeface="Overpass SemiBold"/>
              <a:ea typeface="Overpass SemiBold"/>
              <a:cs typeface="Overpass SemiBold"/>
              <a:sym typeface="Overpass SemiBold"/>
            </a:endParaRPr>
          </a:p>
        </p:txBody>
      </p:sp>
      <p:grpSp>
        <p:nvGrpSpPr>
          <p:cNvPr id="2037" name="Google Shape;2037;p81"/>
          <p:cNvGrpSpPr/>
          <p:nvPr/>
        </p:nvGrpSpPr>
        <p:grpSpPr>
          <a:xfrm flipH="1">
            <a:off x="450050" y="1271113"/>
            <a:ext cx="4121950" cy="3162225"/>
            <a:chOff x="2845475" y="1804150"/>
            <a:chExt cx="4121950" cy="3162225"/>
          </a:xfrm>
        </p:grpSpPr>
        <p:sp>
          <p:nvSpPr>
            <p:cNvPr id="2038" name="Google Shape;2038;p81"/>
            <p:cNvSpPr/>
            <p:nvPr/>
          </p:nvSpPr>
          <p:spPr>
            <a:xfrm>
              <a:off x="3759475" y="2662025"/>
              <a:ext cx="2345975" cy="1232700"/>
            </a:xfrm>
            <a:custGeom>
              <a:avLst/>
              <a:gdLst/>
              <a:ahLst/>
              <a:cxnLst/>
              <a:rect l="l" t="t" r="r" b="b"/>
              <a:pathLst>
                <a:path w="93839" h="49308" extrusionOk="0">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1"/>
            <p:cNvSpPr/>
            <p:nvPr/>
          </p:nvSpPr>
          <p:spPr>
            <a:xfrm>
              <a:off x="2845475" y="3032400"/>
              <a:ext cx="2345975" cy="1232700"/>
            </a:xfrm>
            <a:custGeom>
              <a:avLst/>
              <a:gdLst/>
              <a:ahLst/>
              <a:cxnLst/>
              <a:rect l="l" t="t" r="r" b="b"/>
              <a:pathLst>
                <a:path w="93839" h="49308" extrusionOk="0">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1"/>
            <p:cNvSpPr/>
            <p:nvPr/>
          </p:nvSpPr>
          <p:spPr>
            <a:xfrm>
              <a:off x="4620850" y="3345850"/>
              <a:ext cx="2346575" cy="1232700"/>
            </a:xfrm>
            <a:custGeom>
              <a:avLst/>
              <a:gdLst/>
              <a:ahLst/>
              <a:cxnLst/>
              <a:rect l="l" t="t" r="r" b="b"/>
              <a:pathLst>
                <a:path w="93863" h="49308" extrusionOk="0">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1"/>
            <p:cNvSpPr/>
            <p:nvPr/>
          </p:nvSpPr>
          <p:spPr>
            <a:xfrm>
              <a:off x="3269725" y="3920700"/>
              <a:ext cx="924450" cy="485800"/>
            </a:xfrm>
            <a:custGeom>
              <a:avLst/>
              <a:gdLst/>
              <a:ahLst/>
              <a:cxnLst/>
              <a:rect l="l" t="t" r="r" b="b"/>
              <a:pathLst>
                <a:path w="36978" h="19432" extrusionOk="0">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1"/>
            <p:cNvSpPr/>
            <p:nvPr/>
          </p:nvSpPr>
          <p:spPr>
            <a:xfrm>
              <a:off x="3645000" y="4432125"/>
              <a:ext cx="347750" cy="182925"/>
            </a:xfrm>
            <a:custGeom>
              <a:avLst/>
              <a:gdLst/>
              <a:ahLst/>
              <a:cxnLst/>
              <a:rect l="l" t="t" r="r" b="b"/>
              <a:pathLst>
                <a:path w="13910" h="7317" extrusionOk="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1"/>
            <p:cNvSpPr/>
            <p:nvPr/>
          </p:nvSpPr>
          <p:spPr>
            <a:xfrm>
              <a:off x="3224425" y="4410550"/>
              <a:ext cx="173875" cy="91475"/>
            </a:xfrm>
            <a:custGeom>
              <a:avLst/>
              <a:gdLst/>
              <a:ahLst/>
              <a:cxnLst/>
              <a:rect l="l" t="t" r="r" b="b"/>
              <a:pathLst>
                <a:path w="6955" h="3659" extrusionOk="0">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1"/>
            <p:cNvSpPr/>
            <p:nvPr/>
          </p:nvSpPr>
          <p:spPr>
            <a:xfrm>
              <a:off x="3888650" y="3706500"/>
              <a:ext cx="2345975" cy="1233150"/>
            </a:xfrm>
            <a:custGeom>
              <a:avLst/>
              <a:gdLst/>
              <a:ahLst/>
              <a:cxnLst/>
              <a:rect l="l" t="t" r="r" b="b"/>
              <a:pathLst>
                <a:path w="93839" h="49326" extrusionOk="0">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1"/>
            <p:cNvSpPr/>
            <p:nvPr/>
          </p:nvSpPr>
          <p:spPr>
            <a:xfrm>
              <a:off x="4965525" y="2690650"/>
              <a:ext cx="604875" cy="871800"/>
            </a:xfrm>
            <a:custGeom>
              <a:avLst/>
              <a:gdLst/>
              <a:ahLst/>
              <a:cxnLst/>
              <a:rect l="l" t="t" r="r" b="b"/>
              <a:pathLst>
                <a:path w="24195" h="34872" extrusionOk="0">
                  <a:moveTo>
                    <a:pt x="24194" y="1"/>
                  </a:moveTo>
                  <a:lnTo>
                    <a:pt x="25" y="14032"/>
                  </a:lnTo>
                  <a:lnTo>
                    <a:pt x="0" y="34871"/>
                  </a:lnTo>
                  <a:lnTo>
                    <a:pt x="24170" y="20840"/>
                  </a:lnTo>
                  <a:lnTo>
                    <a:pt x="24194"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81"/>
            <p:cNvSpPr/>
            <p:nvPr/>
          </p:nvSpPr>
          <p:spPr>
            <a:xfrm>
              <a:off x="4063125" y="2520450"/>
              <a:ext cx="903025" cy="1042000"/>
            </a:xfrm>
            <a:custGeom>
              <a:avLst/>
              <a:gdLst/>
              <a:ahLst/>
              <a:cxnLst/>
              <a:rect l="l" t="t" r="r" b="b"/>
              <a:pathLst>
                <a:path w="36121" h="41680" extrusionOk="0">
                  <a:moveTo>
                    <a:pt x="25" y="1"/>
                  </a:moveTo>
                  <a:lnTo>
                    <a:pt x="1" y="20840"/>
                  </a:lnTo>
                  <a:lnTo>
                    <a:pt x="36096" y="41679"/>
                  </a:lnTo>
                  <a:lnTo>
                    <a:pt x="36121" y="20840"/>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1"/>
            <p:cNvSpPr/>
            <p:nvPr/>
          </p:nvSpPr>
          <p:spPr>
            <a:xfrm>
              <a:off x="4063750" y="2169675"/>
              <a:ext cx="1506650" cy="871800"/>
            </a:xfrm>
            <a:custGeom>
              <a:avLst/>
              <a:gdLst/>
              <a:ahLst/>
              <a:cxnLst/>
              <a:rect l="l" t="t" r="r" b="b"/>
              <a:pathLst>
                <a:path w="60266" h="34872" extrusionOk="0">
                  <a:moveTo>
                    <a:pt x="24170" y="0"/>
                  </a:moveTo>
                  <a:lnTo>
                    <a:pt x="0" y="14032"/>
                  </a:lnTo>
                  <a:lnTo>
                    <a:pt x="36096" y="34871"/>
                  </a:lnTo>
                  <a:lnTo>
                    <a:pt x="60265" y="20840"/>
                  </a:lnTo>
                  <a:lnTo>
                    <a:pt x="24170"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1"/>
            <p:cNvSpPr/>
            <p:nvPr/>
          </p:nvSpPr>
          <p:spPr>
            <a:xfrm>
              <a:off x="3846425" y="3417325"/>
              <a:ext cx="604875" cy="624475"/>
            </a:xfrm>
            <a:custGeom>
              <a:avLst/>
              <a:gdLst/>
              <a:ahLst/>
              <a:cxnLst/>
              <a:rect l="l" t="t" r="r" b="b"/>
              <a:pathLst>
                <a:path w="24195" h="24979" extrusionOk="0">
                  <a:moveTo>
                    <a:pt x="24194" y="1"/>
                  </a:moveTo>
                  <a:lnTo>
                    <a:pt x="25" y="14057"/>
                  </a:lnTo>
                  <a:lnTo>
                    <a:pt x="0" y="24978"/>
                  </a:lnTo>
                  <a:lnTo>
                    <a:pt x="24145" y="10922"/>
                  </a:lnTo>
                  <a:lnTo>
                    <a:pt x="24194"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1"/>
            <p:cNvSpPr/>
            <p:nvPr/>
          </p:nvSpPr>
          <p:spPr>
            <a:xfrm>
              <a:off x="3195025" y="3392850"/>
              <a:ext cx="652025" cy="648950"/>
            </a:xfrm>
            <a:custGeom>
              <a:avLst/>
              <a:gdLst/>
              <a:ahLst/>
              <a:cxnLst/>
              <a:rect l="l" t="t" r="r" b="b"/>
              <a:pathLst>
                <a:path w="26081" h="25958" extrusionOk="0">
                  <a:moveTo>
                    <a:pt x="50" y="0"/>
                  </a:moveTo>
                  <a:lnTo>
                    <a:pt x="1" y="10922"/>
                  </a:lnTo>
                  <a:lnTo>
                    <a:pt x="26056" y="25957"/>
                  </a:lnTo>
                  <a:lnTo>
                    <a:pt x="26081" y="15036"/>
                  </a:lnTo>
                  <a:lnTo>
                    <a:pt x="50"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1"/>
            <p:cNvSpPr/>
            <p:nvPr/>
          </p:nvSpPr>
          <p:spPr>
            <a:xfrm>
              <a:off x="3196250" y="3041450"/>
              <a:ext cx="1255050" cy="727300"/>
            </a:xfrm>
            <a:custGeom>
              <a:avLst/>
              <a:gdLst/>
              <a:ahLst/>
              <a:cxnLst/>
              <a:rect l="l" t="t" r="r" b="b"/>
              <a:pathLst>
                <a:path w="50202" h="29092" extrusionOk="0">
                  <a:moveTo>
                    <a:pt x="24146" y="0"/>
                  </a:moveTo>
                  <a:lnTo>
                    <a:pt x="1" y="14056"/>
                  </a:lnTo>
                  <a:lnTo>
                    <a:pt x="26032" y="29092"/>
                  </a:lnTo>
                  <a:lnTo>
                    <a:pt x="50201" y="15036"/>
                  </a:lnTo>
                  <a:lnTo>
                    <a:pt x="24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1"/>
            <p:cNvSpPr/>
            <p:nvPr/>
          </p:nvSpPr>
          <p:spPr>
            <a:xfrm>
              <a:off x="5283250" y="2560875"/>
              <a:ext cx="23900" cy="22675"/>
            </a:xfrm>
            <a:custGeom>
              <a:avLst/>
              <a:gdLst/>
              <a:ahLst/>
              <a:cxnLst/>
              <a:rect l="l" t="t" r="r" b="b"/>
              <a:pathLst>
                <a:path w="956" h="907" extrusionOk="0">
                  <a:moveTo>
                    <a:pt x="955" y="0"/>
                  </a:moveTo>
                  <a:lnTo>
                    <a:pt x="221" y="416"/>
                  </a:lnTo>
                  <a:cubicBezTo>
                    <a:pt x="221" y="661"/>
                    <a:pt x="123" y="833"/>
                    <a:pt x="0" y="906"/>
                  </a:cubicBezTo>
                  <a:lnTo>
                    <a:pt x="735" y="465"/>
                  </a:lnTo>
                  <a:cubicBezTo>
                    <a:pt x="882" y="392"/>
                    <a:pt x="955" y="221"/>
                    <a:pt x="95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1"/>
            <p:cNvSpPr/>
            <p:nvPr/>
          </p:nvSpPr>
          <p:spPr>
            <a:xfrm>
              <a:off x="5288750" y="2133550"/>
              <a:ext cx="19625" cy="437750"/>
            </a:xfrm>
            <a:custGeom>
              <a:avLst/>
              <a:gdLst/>
              <a:ahLst/>
              <a:cxnLst/>
              <a:rect l="l" t="t" r="r" b="b"/>
              <a:pathLst>
                <a:path w="785" h="17510" extrusionOk="0">
                  <a:moveTo>
                    <a:pt x="784" y="1"/>
                  </a:moveTo>
                  <a:lnTo>
                    <a:pt x="25" y="441"/>
                  </a:lnTo>
                  <a:lnTo>
                    <a:pt x="1" y="17509"/>
                  </a:lnTo>
                  <a:lnTo>
                    <a:pt x="735" y="17069"/>
                  </a:lnTo>
                  <a:lnTo>
                    <a:pt x="78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1"/>
            <p:cNvSpPr/>
            <p:nvPr/>
          </p:nvSpPr>
          <p:spPr>
            <a:xfrm>
              <a:off x="4747575" y="1804150"/>
              <a:ext cx="560800" cy="340450"/>
            </a:xfrm>
            <a:custGeom>
              <a:avLst/>
              <a:gdLst/>
              <a:ahLst/>
              <a:cxnLst/>
              <a:rect l="l" t="t" r="r" b="b"/>
              <a:pathLst>
                <a:path w="22432" h="13618" extrusionOk="0">
                  <a:moveTo>
                    <a:pt x="958" y="1"/>
                  </a:moveTo>
                  <a:cubicBezTo>
                    <a:pt x="880" y="1"/>
                    <a:pt x="813" y="19"/>
                    <a:pt x="759" y="51"/>
                  </a:cubicBezTo>
                  <a:lnTo>
                    <a:pt x="0" y="492"/>
                  </a:lnTo>
                  <a:cubicBezTo>
                    <a:pt x="64" y="460"/>
                    <a:pt x="133" y="442"/>
                    <a:pt x="209" y="442"/>
                  </a:cubicBezTo>
                  <a:cubicBezTo>
                    <a:pt x="306" y="442"/>
                    <a:pt x="415" y="472"/>
                    <a:pt x="539" y="541"/>
                  </a:cubicBezTo>
                  <a:lnTo>
                    <a:pt x="20913" y="12320"/>
                  </a:lnTo>
                  <a:cubicBezTo>
                    <a:pt x="21329" y="12564"/>
                    <a:pt x="21672" y="13152"/>
                    <a:pt x="21672" y="13617"/>
                  </a:cubicBezTo>
                  <a:lnTo>
                    <a:pt x="22431" y="13177"/>
                  </a:lnTo>
                  <a:cubicBezTo>
                    <a:pt x="22431" y="12711"/>
                    <a:pt x="22088" y="12124"/>
                    <a:pt x="21672" y="11879"/>
                  </a:cubicBezTo>
                  <a:lnTo>
                    <a:pt x="1298" y="100"/>
                  </a:lnTo>
                  <a:cubicBezTo>
                    <a:pt x="1174" y="31"/>
                    <a:pt x="1058" y="1"/>
                    <a:pt x="958" y="1"/>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1"/>
            <p:cNvSpPr/>
            <p:nvPr/>
          </p:nvSpPr>
          <p:spPr>
            <a:xfrm>
              <a:off x="4740825" y="1815025"/>
              <a:ext cx="548575" cy="769925"/>
            </a:xfrm>
            <a:custGeom>
              <a:avLst/>
              <a:gdLst/>
              <a:ahLst/>
              <a:cxnLst/>
              <a:rect l="l" t="t" r="r" b="b"/>
              <a:pathLst>
                <a:path w="21943" h="30797" extrusionOk="0">
                  <a:moveTo>
                    <a:pt x="470" y="0"/>
                  </a:moveTo>
                  <a:cubicBezTo>
                    <a:pt x="222" y="0"/>
                    <a:pt x="50" y="200"/>
                    <a:pt x="50" y="547"/>
                  </a:cubicBezTo>
                  <a:lnTo>
                    <a:pt x="1" y="17615"/>
                  </a:lnTo>
                  <a:cubicBezTo>
                    <a:pt x="1" y="18104"/>
                    <a:pt x="344" y="18692"/>
                    <a:pt x="760" y="18913"/>
                  </a:cubicBezTo>
                  <a:lnTo>
                    <a:pt x="21159" y="30691"/>
                  </a:lnTo>
                  <a:cubicBezTo>
                    <a:pt x="21280" y="30763"/>
                    <a:pt x="21395" y="30797"/>
                    <a:pt x="21498" y="30797"/>
                  </a:cubicBezTo>
                  <a:cubicBezTo>
                    <a:pt x="21746" y="30797"/>
                    <a:pt x="21918" y="30597"/>
                    <a:pt x="21918" y="30250"/>
                  </a:cubicBezTo>
                  <a:lnTo>
                    <a:pt x="21942" y="13182"/>
                  </a:lnTo>
                  <a:cubicBezTo>
                    <a:pt x="21942" y="12717"/>
                    <a:pt x="21599" y="12129"/>
                    <a:pt x="21183" y="11885"/>
                  </a:cubicBezTo>
                  <a:lnTo>
                    <a:pt x="809" y="106"/>
                  </a:lnTo>
                  <a:cubicBezTo>
                    <a:pt x="688" y="34"/>
                    <a:pt x="572" y="0"/>
                    <a:pt x="470"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1"/>
            <p:cNvSpPr/>
            <p:nvPr/>
          </p:nvSpPr>
          <p:spPr>
            <a:xfrm>
              <a:off x="4759825" y="1860525"/>
              <a:ext cx="510600" cy="678950"/>
            </a:xfrm>
            <a:custGeom>
              <a:avLst/>
              <a:gdLst/>
              <a:ahLst/>
              <a:cxnLst/>
              <a:rect l="l" t="t" r="r" b="b"/>
              <a:pathLst>
                <a:path w="20424" h="27158" extrusionOk="0">
                  <a:moveTo>
                    <a:pt x="49" y="0"/>
                  </a:moveTo>
                  <a:lnTo>
                    <a:pt x="0" y="15378"/>
                  </a:lnTo>
                  <a:lnTo>
                    <a:pt x="20399" y="27157"/>
                  </a:lnTo>
                  <a:lnTo>
                    <a:pt x="20423" y="11779"/>
                  </a:lnTo>
                  <a:lnTo>
                    <a:pt x="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1"/>
            <p:cNvSpPr/>
            <p:nvPr/>
          </p:nvSpPr>
          <p:spPr>
            <a:xfrm>
              <a:off x="5269775" y="2593300"/>
              <a:ext cx="7375" cy="32475"/>
            </a:xfrm>
            <a:custGeom>
              <a:avLst/>
              <a:gdLst/>
              <a:ahLst/>
              <a:cxnLst/>
              <a:rect l="l" t="t" r="r" b="b"/>
              <a:pathLst>
                <a:path w="295" h="1299" extrusionOk="0">
                  <a:moveTo>
                    <a:pt x="294" y="1"/>
                  </a:moveTo>
                  <a:cubicBezTo>
                    <a:pt x="294" y="148"/>
                    <a:pt x="196" y="319"/>
                    <a:pt x="1" y="442"/>
                  </a:cubicBezTo>
                  <a:lnTo>
                    <a:pt x="1" y="1299"/>
                  </a:lnTo>
                  <a:cubicBezTo>
                    <a:pt x="196" y="1176"/>
                    <a:pt x="294" y="1029"/>
                    <a:pt x="294" y="883"/>
                  </a:cubicBezTo>
                  <a:lnTo>
                    <a:pt x="29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1"/>
            <p:cNvSpPr/>
            <p:nvPr/>
          </p:nvSpPr>
          <p:spPr>
            <a:xfrm>
              <a:off x="4866325" y="2816150"/>
              <a:ext cx="38000" cy="26050"/>
            </a:xfrm>
            <a:custGeom>
              <a:avLst/>
              <a:gdLst/>
              <a:ahLst/>
              <a:cxnLst/>
              <a:rect l="l" t="t" r="r" b="b"/>
              <a:pathLst>
                <a:path w="1520" h="1042" extrusionOk="0">
                  <a:moveTo>
                    <a:pt x="1" y="1"/>
                  </a:moveTo>
                  <a:lnTo>
                    <a:pt x="1" y="858"/>
                  </a:lnTo>
                  <a:cubicBezTo>
                    <a:pt x="209" y="980"/>
                    <a:pt x="485" y="1041"/>
                    <a:pt x="760" y="1041"/>
                  </a:cubicBezTo>
                  <a:cubicBezTo>
                    <a:pt x="1036" y="1041"/>
                    <a:pt x="1311" y="980"/>
                    <a:pt x="1519" y="858"/>
                  </a:cubicBezTo>
                  <a:lnTo>
                    <a:pt x="1519" y="1"/>
                  </a:lnTo>
                  <a:cubicBezTo>
                    <a:pt x="1311" y="111"/>
                    <a:pt x="1036" y="166"/>
                    <a:pt x="760" y="166"/>
                  </a:cubicBezTo>
                  <a:cubicBezTo>
                    <a:pt x="485" y="166"/>
                    <a:pt x="209" y="111"/>
                    <a:pt x="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1"/>
            <p:cNvSpPr/>
            <p:nvPr/>
          </p:nvSpPr>
          <p:spPr>
            <a:xfrm>
              <a:off x="4349025" y="2510675"/>
              <a:ext cx="7975" cy="33075"/>
            </a:xfrm>
            <a:custGeom>
              <a:avLst/>
              <a:gdLst/>
              <a:ahLst/>
              <a:cxnLst/>
              <a:rect l="l" t="t" r="r" b="b"/>
              <a:pathLst>
                <a:path w="319" h="1323" extrusionOk="0">
                  <a:moveTo>
                    <a:pt x="1" y="0"/>
                  </a:moveTo>
                  <a:lnTo>
                    <a:pt x="1" y="882"/>
                  </a:lnTo>
                  <a:cubicBezTo>
                    <a:pt x="1" y="1029"/>
                    <a:pt x="99" y="1200"/>
                    <a:pt x="319" y="1322"/>
                  </a:cubicBezTo>
                  <a:lnTo>
                    <a:pt x="319" y="441"/>
                  </a:lnTo>
                  <a:cubicBezTo>
                    <a:pt x="99" y="318"/>
                    <a:pt x="1" y="172"/>
                    <a:pt x="1" y="0"/>
                  </a:cubicBez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1"/>
            <p:cNvSpPr/>
            <p:nvPr/>
          </p:nvSpPr>
          <p:spPr>
            <a:xfrm>
              <a:off x="4904300" y="2604325"/>
              <a:ext cx="365500" cy="233275"/>
            </a:xfrm>
            <a:custGeom>
              <a:avLst/>
              <a:gdLst/>
              <a:ahLst/>
              <a:cxnLst/>
              <a:rect l="l" t="t" r="r" b="b"/>
              <a:pathLst>
                <a:path w="14620" h="9331" extrusionOk="0">
                  <a:moveTo>
                    <a:pt x="14620" y="1"/>
                  </a:moveTo>
                  <a:lnTo>
                    <a:pt x="0" y="8474"/>
                  </a:lnTo>
                  <a:lnTo>
                    <a:pt x="0" y="9331"/>
                  </a:lnTo>
                  <a:lnTo>
                    <a:pt x="14620" y="858"/>
                  </a:lnTo>
                  <a:lnTo>
                    <a:pt x="14620"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1"/>
            <p:cNvSpPr/>
            <p:nvPr/>
          </p:nvSpPr>
          <p:spPr>
            <a:xfrm>
              <a:off x="4356975" y="2521675"/>
              <a:ext cx="509375" cy="315925"/>
            </a:xfrm>
            <a:custGeom>
              <a:avLst/>
              <a:gdLst/>
              <a:ahLst/>
              <a:cxnLst/>
              <a:rect l="l" t="t" r="r" b="b"/>
              <a:pathLst>
                <a:path w="20375" h="12637" extrusionOk="0">
                  <a:moveTo>
                    <a:pt x="1" y="1"/>
                  </a:moveTo>
                  <a:lnTo>
                    <a:pt x="1" y="882"/>
                  </a:lnTo>
                  <a:lnTo>
                    <a:pt x="20375" y="12637"/>
                  </a:lnTo>
                  <a:lnTo>
                    <a:pt x="20375" y="11780"/>
                  </a:lnTo>
                  <a:lnTo>
                    <a:pt x="1" y="1"/>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1"/>
            <p:cNvSpPr/>
            <p:nvPr/>
          </p:nvSpPr>
          <p:spPr>
            <a:xfrm>
              <a:off x="4346575" y="2283700"/>
              <a:ext cx="933625" cy="536600"/>
            </a:xfrm>
            <a:custGeom>
              <a:avLst/>
              <a:gdLst/>
              <a:ahLst/>
              <a:cxnLst/>
              <a:rect l="l" t="t" r="r" b="b"/>
              <a:pathLst>
                <a:path w="37345" h="21464" extrusionOk="0">
                  <a:moveTo>
                    <a:pt x="15774" y="0"/>
                  </a:moveTo>
                  <a:cubicBezTo>
                    <a:pt x="15502" y="0"/>
                    <a:pt x="15232" y="55"/>
                    <a:pt x="15036" y="166"/>
                  </a:cubicBezTo>
                  <a:lnTo>
                    <a:pt x="417" y="8638"/>
                  </a:lnTo>
                  <a:cubicBezTo>
                    <a:pt x="1" y="8883"/>
                    <a:pt x="1" y="9275"/>
                    <a:pt x="417" y="9520"/>
                  </a:cubicBezTo>
                  <a:lnTo>
                    <a:pt x="20791" y="21299"/>
                  </a:lnTo>
                  <a:cubicBezTo>
                    <a:pt x="20999" y="21409"/>
                    <a:pt x="21275" y="21464"/>
                    <a:pt x="21550" y="21464"/>
                  </a:cubicBezTo>
                  <a:cubicBezTo>
                    <a:pt x="21826" y="21464"/>
                    <a:pt x="22101" y="21409"/>
                    <a:pt x="22309" y="21299"/>
                  </a:cubicBezTo>
                  <a:lnTo>
                    <a:pt x="36929" y="12826"/>
                  </a:lnTo>
                  <a:cubicBezTo>
                    <a:pt x="37345" y="12581"/>
                    <a:pt x="37345" y="12189"/>
                    <a:pt x="36929" y="11944"/>
                  </a:cubicBezTo>
                  <a:lnTo>
                    <a:pt x="16530" y="166"/>
                  </a:lnTo>
                  <a:cubicBezTo>
                    <a:pt x="16322" y="55"/>
                    <a:pt x="16046" y="0"/>
                    <a:pt x="15774"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81"/>
            <p:cNvSpPr/>
            <p:nvPr/>
          </p:nvSpPr>
          <p:spPr>
            <a:xfrm>
              <a:off x="4547375" y="2526725"/>
              <a:ext cx="314100" cy="179725"/>
            </a:xfrm>
            <a:custGeom>
              <a:avLst/>
              <a:gdLst/>
              <a:ahLst/>
              <a:cxnLst/>
              <a:rect l="l" t="t" r="r" b="b"/>
              <a:pathLst>
                <a:path w="12564" h="7189" extrusionOk="0">
                  <a:moveTo>
                    <a:pt x="4458" y="1"/>
                  </a:moveTo>
                  <a:cubicBezTo>
                    <a:pt x="4323" y="1"/>
                    <a:pt x="4188" y="32"/>
                    <a:pt x="4090" y="93"/>
                  </a:cubicBezTo>
                  <a:lnTo>
                    <a:pt x="197" y="2321"/>
                  </a:lnTo>
                  <a:cubicBezTo>
                    <a:pt x="1" y="2444"/>
                    <a:pt x="1" y="2640"/>
                    <a:pt x="197" y="2762"/>
                  </a:cubicBezTo>
                  <a:lnTo>
                    <a:pt x="7714" y="7096"/>
                  </a:lnTo>
                  <a:cubicBezTo>
                    <a:pt x="7825" y="7158"/>
                    <a:pt x="7959" y="7188"/>
                    <a:pt x="8094" y="7188"/>
                  </a:cubicBezTo>
                  <a:cubicBezTo>
                    <a:pt x="8229" y="7188"/>
                    <a:pt x="8363" y="7158"/>
                    <a:pt x="8474" y="7096"/>
                  </a:cubicBezTo>
                  <a:lnTo>
                    <a:pt x="12343" y="4868"/>
                  </a:lnTo>
                  <a:cubicBezTo>
                    <a:pt x="12563" y="4745"/>
                    <a:pt x="12563" y="4550"/>
                    <a:pt x="12343" y="4427"/>
                  </a:cubicBezTo>
                  <a:lnTo>
                    <a:pt x="4825" y="93"/>
                  </a:lnTo>
                  <a:cubicBezTo>
                    <a:pt x="4727" y="32"/>
                    <a:pt x="4592" y="1"/>
                    <a:pt x="4458"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81"/>
            <p:cNvSpPr/>
            <p:nvPr/>
          </p:nvSpPr>
          <p:spPr>
            <a:xfrm>
              <a:off x="4731050" y="2321500"/>
              <a:ext cx="34300" cy="25125"/>
            </a:xfrm>
            <a:custGeom>
              <a:avLst/>
              <a:gdLst/>
              <a:ahLst/>
              <a:cxnLst/>
              <a:rect l="l" t="t" r="r" b="b"/>
              <a:pathLst>
                <a:path w="1372" h="1005" extrusionOk="0">
                  <a:moveTo>
                    <a:pt x="1371" y="0"/>
                  </a:moveTo>
                  <a:lnTo>
                    <a:pt x="0" y="784"/>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1"/>
            <p:cNvSpPr/>
            <p:nvPr/>
          </p:nvSpPr>
          <p:spPr>
            <a:xfrm>
              <a:off x="4697375" y="23215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81"/>
            <p:cNvSpPr/>
            <p:nvPr/>
          </p:nvSpPr>
          <p:spPr>
            <a:xfrm>
              <a:off x="4697375" y="2301900"/>
              <a:ext cx="67975" cy="39200"/>
            </a:xfrm>
            <a:custGeom>
              <a:avLst/>
              <a:gdLst/>
              <a:ahLst/>
              <a:cxnLst/>
              <a:rect l="l" t="t" r="r" b="b"/>
              <a:pathLst>
                <a:path w="2719" h="1568" extrusionOk="0">
                  <a:moveTo>
                    <a:pt x="1372" y="1"/>
                  </a:moveTo>
                  <a:lnTo>
                    <a:pt x="0" y="784"/>
                  </a:lnTo>
                  <a:lnTo>
                    <a:pt x="1347" y="1568"/>
                  </a:lnTo>
                  <a:lnTo>
                    <a:pt x="2718"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81"/>
            <p:cNvSpPr/>
            <p:nvPr/>
          </p:nvSpPr>
          <p:spPr>
            <a:xfrm>
              <a:off x="4774500" y="23466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1"/>
            <p:cNvSpPr/>
            <p:nvPr/>
          </p:nvSpPr>
          <p:spPr>
            <a:xfrm>
              <a:off x="4740825" y="23466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1"/>
            <p:cNvSpPr/>
            <p:nvPr/>
          </p:nvSpPr>
          <p:spPr>
            <a:xfrm>
              <a:off x="4740825" y="2327000"/>
              <a:ext cx="68000" cy="39200"/>
            </a:xfrm>
            <a:custGeom>
              <a:avLst/>
              <a:gdLst/>
              <a:ahLst/>
              <a:cxnLst/>
              <a:rect l="l" t="t" r="r" b="b"/>
              <a:pathLst>
                <a:path w="2720" h="1568"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81"/>
            <p:cNvSpPr/>
            <p:nvPr/>
          </p:nvSpPr>
          <p:spPr>
            <a:xfrm>
              <a:off x="4817975" y="2371075"/>
              <a:ext cx="34300" cy="25750"/>
            </a:xfrm>
            <a:custGeom>
              <a:avLst/>
              <a:gdLst/>
              <a:ahLst/>
              <a:cxnLst/>
              <a:rect l="l" t="t" r="r" b="b"/>
              <a:pathLst>
                <a:path w="1372" h="1030" extrusionOk="0">
                  <a:moveTo>
                    <a:pt x="1372" y="1"/>
                  </a:moveTo>
                  <a:lnTo>
                    <a:pt x="0" y="809"/>
                  </a:lnTo>
                  <a:lnTo>
                    <a:pt x="0"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81"/>
            <p:cNvSpPr/>
            <p:nvPr/>
          </p:nvSpPr>
          <p:spPr>
            <a:xfrm>
              <a:off x="4783700" y="2371700"/>
              <a:ext cx="34300" cy="25125"/>
            </a:xfrm>
            <a:custGeom>
              <a:avLst/>
              <a:gdLst/>
              <a:ahLst/>
              <a:cxnLst/>
              <a:rect l="l" t="t" r="r" b="b"/>
              <a:pathLst>
                <a:path w="1372" h="1005" extrusionOk="0">
                  <a:moveTo>
                    <a:pt x="0" y="0"/>
                  </a:moveTo>
                  <a:lnTo>
                    <a:pt x="0" y="221"/>
                  </a:lnTo>
                  <a:lnTo>
                    <a:pt x="1371" y="1004"/>
                  </a:lnTo>
                  <a:lnTo>
                    <a:pt x="1371"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1"/>
            <p:cNvSpPr/>
            <p:nvPr/>
          </p:nvSpPr>
          <p:spPr>
            <a:xfrm>
              <a:off x="4784300" y="2352100"/>
              <a:ext cx="67975" cy="39200"/>
            </a:xfrm>
            <a:custGeom>
              <a:avLst/>
              <a:gdLst/>
              <a:ahLst/>
              <a:cxnLst/>
              <a:rect l="l" t="t" r="r" b="b"/>
              <a:pathLst>
                <a:path w="2719" h="1568" extrusionOk="0">
                  <a:moveTo>
                    <a:pt x="1372" y="1"/>
                  </a:moveTo>
                  <a:lnTo>
                    <a:pt x="1" y="784"/>
                  </a:lnTo>
                  <a:lnTo>
                    <a:pt x="1347" y="1568"/>
                  </a:lnTo>
                  <a:lnTo>
                    <a:pt x="2719"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1"/>
            <p:cNvSpPr/>
            <p:nvPr/>
          </p:nvSpPr>
          <p:spPr>
            <a:xfrm>
              <a:off x="4860825" y="2396175"/>
              <a:ext cx="34300" cy="25750"/>
            </a:xfrm>
            <a:custGeom>
              <a:avLst/>
              <a:gdLst/>
              <a:ahLst/>
              <a:cxnLst/>
              <a:rect l="l" t="t" r="r" b="b"/>
              <a:pathLst>
                <a:path w="1372"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81"/>
            <p:cNvSpPr/>
            <p:nvPr/>
          </p:nvSpPr>
          <p:spPr>
            <a:xfrm>
              <a:off x="4827150" y="23968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81"/>
            <p:cNvSpPr/>
            <p:nvPr/>
          </p:nvSpPr>
          <p:spPr>
            <a:xfrm>
              <a:off x="4827150" y="2376600"/>
              <a:ext cx="67975" cy="39800"/>
            </a:xfrm>
            <a:custGeom>
              <a:avLst/>
              <a:gdLst/>
              <a:ahLst/>
              <a:cxnLst/>
              <a:rect l="l" t="t" r="r" b="b"/>
              <a:pathLst>
                <a:path w="2719"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81"/>
            <p:cNvSpPr/>
            <p:nvPr/>
          </p:nvSpPr>
          <p:spPr>
            <a:xfrm>
              <a:off x="4904300" y="24212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81"/>
            <p:cNvSpPr/>
            <p:nvPr/>
          </p:nvSpPr>
          <p:spPr>
            <a:xfrm>
              <a:off x="4870625" y="2421900"/>
              <a:ext cx="33700" cy="24500"/>
            </a:xfrm>
            <a:custGeom>
              <a:avLst/>
              <a:gdLst/>
              <a:ahLst/>
              <a:cxnLst/>
              <a:rect l="l" t="t" r="r" b="b"/>
              <a:pathLst>
                <a:path w="1348" h="980" extrusionOk="0">
                  <a:moveTo>
                    <a:pt x="0" y="0"/>
                  </a:moveTo>
                  <a:lnTo>
                    <a:pt x="0" y="221"/>
                  </a:lnTo>
                  <a:lnTo>
                    <a:pt x="1347" y="980"/>
                  </a:lnTo>
                  <a:lnTo>
                    <a:pt x="1347" y="760"/>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81"/>
            <p:cNvSpPr/>
            <p:nvPr/>
          </p:nvSpPr>
          <p:spPr>
            <a:xfrm>
              <a:off x="4870625" y="2401700"/>
              <a:ext cx="67975" cy="39200"/>
            </a:xfrm>
            <a:custGeom>
              <a:avLst/>
              <a:gdLst/>
              <a:ahLst/>
              <a:cxnLst/>
              <a:rect l="l" t="t" r="r" b="b"/>
              <a:pathLst>
                <a:path w="2719" h="1568" extrusionOk="0">
                  <a:moveTo>
                    <a:pt x="1372" y="0"/>
                  </a:moveTo>
                  <a:lnTo>
                    <a:pt x="0" y="808"/>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81"/>
            <p:cNvSpPr/>
            <p:nvPr/>
          </p:nvSpPr>
          <p:spPr>
            <a:xfrm>
              <a:off x="4947750" y="2446375"/>
              <a:ext cx="34325" cy="25125"/>
            </a:xfrm>
            <a:custGeom>
              <a:avLst/>
              <a:gdLst/>
              <a:ahLst/>
              <a:cxnLst/>
              <a:rect l="l" t="t" r="r" b="b"/>
              <a:pathLst>
                <a:path w="1373" h="1005" extrusionOk="0">
                  <a:moveTo>
                    <a:pt x="1372" y="1"/>
                  </a:moveTo>
                  <a:lnTo>
                    <a:pt x="1" y="785"/>
                  </a:lnTo>
                  <a:lnTo>
                    <a:pt x="1"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81"/>
            <p:cNvSpPr/>
            <p:nvPr/>
          </p:nvSpPr>
          <p:spPr>
            <a:xfrm>
              <a:off x="4913475" y="2446375"/>
              <a:ext cx="34300" cy="25125"/>
            </a:xfrm>
            <a:custGeom>
              <a:avLst/>
              <a:gdLst/>
              <a:ahLst/>
              <a:cxnLst/>
              <a:rect l="l" t="t" r="r" b="b"/>
              <a:pathLst>
                <a:path w="1372" h="1005" extrusionOk="0">
                  <a:moveTo>
                    <a:pt x="1" y="1"/>
                  </a:moveTo>
                  <a:lnTo>
                    <a:pt x="1" y="221"/>
                  </a:lnTo>
                  <a:lnTo>
                    <a:pt x="1372" y="1005"/>
                  </a:lnTo>
                  <a:lnTo>
                    <a:pt x="1372"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81"/>
            <p:cNvSpPr/>
            <p:nvPr/>
          </p:nvSpPr>
          <p:spPr>
            <a:xfrm>
              <a:off x="4913475" y="2426800"/>
              <a:ext cx="68600" cy="39200"/>
            </a:xfrm>
            <a:custGeom>
              <a:avLst/>
              <a:gdLst/>
              <a:ahLst/>
              <a:cxnLst/>
              <a:rect l="l" t="t" r="r" b="b"/>
              <a:pathLst>
                <a:path w="2744" h="1568" extrusionOk="0">
                  <a:moveTo>
                    <a:pt x="1372" y="0"/>
                  </a:moveTo>
                  <a:lnTo>
                    <a:pt x="1" y="784"/>
                  </a:lnTo>
                  <a:lnTo>
                    <a:pt x="1372" y="1568"/>
                  </a:lnTo>
                  <a:lnTo>
                    <a:pt x="2743"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81"/>
            <p:cNvSpPr/>
            <p:nvPr/>
          </p:nvSpPr>
          <p:spPr>
            <a:xfrm>
              <a:off x="4990625" y="2471475"/>
              <a:ext cx="34300" cy="25125"/>
            </a:xfrm>
            <a:custGeom>
              <a:avLst/>
              <a:gdLst/>
              <a:ahLst/>
              <a:cxnLst/>
              <a:rect l="l" t="t" r="r" b="b"/>
              <a:pathLst>
                <a:path w="1372" h="1005" extrusionOk="0">
                  <a:moveTo>
                    <a:pt x="1371" y="1"/>
                  </a:moveTo>
                  <a:lnTo>
                    <a:pt x="0" y="785"/>
                  </a:lnTo>
                  <a:lnTo>
                    <a:pt x="0" y="1005"/>
                  </a:lnTo>
                  <a:lnTo>
                    <a:pt x="1371" y="197"/>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81"/>
            <p:cNvSpPr/>
            <p:nvPr/>
          </p:nvSpPr>
          <p:spPr>
            <a:xfrm>
              <a:off x="4956950" y="2471475"/>
              <a:ext cx="33700" cy="25125"/>
            </a:xfrm>
            <a:custGeom>
              <a:avLst/>
              <a:gdLst/>
              <a:ahLst/>
              <a:cxnLst/>
              <a:rect l="l" t="t" r="r" b="b"/>
              <a:pathLst>
                <a:path w="1348"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81"/>
            <p:cNvSpPr/>
            <p:nvPr/>
          </p:nvSpPr>
          <p:spPr>
            <a:xfrm>
              <a:off x="4956950" y="2451900"/>
              <a:ext cx="67975" cy="39200"/>
            </a:xfrm>
            <a:custGeom>
              <a:avLst/>
              <a:gdLst/>
              <a:ahLst/>
              <a:cxnLst/>
              <a:rect l="l" t="t" r="r" b="b"/>
              <a:pathLst>
                <a:path w="2719" h="1568" extrusionOk="0">
                  <a:moveTo>
                    <a:pt x="1372" y="0"/>
                  </a:moveTo>
                  <a:lnTo>
                    <a:pt x="0" y="784"/>
                  </a:lnTo>
                  <a:lnTo>
                    <a:pt x="1347" y="1568"/>
                  </a:lnTo>
                  <a:lnTo>
                    <a:pt x="2718"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81"/>
            <p:cNvSpPr/>
            <p:nvPr/>
          </p:nvSpPr>
          <p:spPr>
            <a:xfrm>
              <a:off x="5034075" y="2495975"/>
              <a:ext cx="34300" cy="25725"/>
            </a:xfrm>
            <a:custGeom>
              <a:avLst/>
              <a:gdLst/>
              <a:ahLst/>
              <a:cxnLst/>
              <a:rect l="l" t="t" r="r" b="b"/>
              <a:pathLst>
                <a:path w="1372"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81"/>
            <p:cNvSpPr/>
            <p:nvPr/>
          </p:nvSpPr>
          <p:spPr>
            <a:xfrm>
              <a:off x="5000400" y="2496575"/>
              <a:ext cx="33700" cy="25125"/>
            </a:xfrm>
            <a:custGeom>
              <a:avLst/>
              <a:gdLst/>
              <a:ahLst/>
              <a:cxnLst/>
              <a:rect l="l" t="t" r="r" b="b"/>
              <a:pathLst>
                <a:path w="1348" h="1005" extrusionOk="0">
                  <a:moveTo>
                    <a:pt x="1" y="1"/>
                  </a:moveTo>
                  <a:lnTo>
                    <a:pt x="1" y="221"/>
                  </a:lnTo>
                  <a:lnTo>
                    <a:pt x="1348" y="1005"/>
                  </a:lnTo>
                  <a:lnTo>
                    <a:pt x="1348"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81"/>
            <p:cNvSpPr/>
            <p:nvPr/>
          </p:nvSpPr>
          <p:spPr>
            <a:xfrm>
              <a:off x="5000400" y="2476375"/>
              <a:ext cx="67975" cy="39825"/>
            </a:xfrm>
            <a:custGeom>
              <a:avLst/>
              <a:gdLst/>
              <a:ahLst/>
              <a:cxnLst/>
              <a:rect l="l" t="t" r="r" b="b"/>
              <a:pathLst>
                <a:path w="2719" h="1593" extrusionOk="0">
                  <a:moveTo>
                    <a:pt x="1372" y="1"/>
                  </a:moveTo>
                  <a:lnTo>
                    <a:pt x="1" y="809"/>
                  </a:lnTo>
                  <a:lnTo>
                    <a:pt x="1348" y="1593"/>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81"/>
            <p:cNvSpPr/>
            <p:nvPr/>
          </p:nvSpPr>
          <p:spPr>
            <a:xfrm>
              <a:off x="5077550" y="2521075"/>
              <a:ext cx="34300" cy="25725"/>
            </a:xfrm>
            <a:custGeom>
              <a:avLst/>
              <a:gdLst/>
              <a:ahLst/>
              <a:cxnLst/>
              <a:rect l="l" t="t" r="r" b="b"/>
              <a:pathLst>
                <a:path w="1372" h="1029" extrusionOk="0">
                  <a:moveTo>
                    <a:pt x="1372" y="0"/>
                  </a:moveTo>
                  <a:lnTo>
                    <a:pt x="0" y="809"/>
                  </a:lnTo>
                  <a:lnTo>
                    <a:pt x="0"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81"/>
            <p:cNvSpPr/>
            <p:nvPr/>
          </p:nvSpPr>
          <p:spPr>
            <a:xfrm>
              <a:off x="5043275" y="2521675"/>
              <a:ext cx="34300" cy="25125"/>
            </a:xfrm>
            <a:custGeom>
              <a:avLst/>
              <a:gdLst/>
              <a:ahLst/>
              <a:cxnLst/>
              <a:rect l="l" t="t" r="r" b="b"/>
              <a:pathLst>
                <a:path w="1372" h="1005" extrusionOk="0">
                  <a:moveTo>
                    <a:pt x="0" y="1"/>
                  </a:moveTo>
                  <a:lnTo>
                    <a:pt x="0" y="221"/>
                  </a:lnTo>
                  <a:lnTo>
                    <a:pt x="1371" y="1005"/>
                  </a:lnTo>
                  <a:lnTo>
                    <a:pt x="1371"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81"/>
            <p:cNvSpPr/>
            <p:nvPr/>
          </p:nvSpPr>
          <p:spPr>
            <a:xfrm>
              <a:off x="5043275" y="2501475"/>
              <a:ext cx="68575" cy="39825"/>
            </a:xfrm>
            <a:custGeom>
              <a:avLst/>
              <a:gdLst/>
              <a:ahLst/>
              <a:cxnLst/>
              <a:rect l="l" t="t" r="r" b="b"/>
              <a:pathLst>
                <a:path w="2743" h="1593" extrusionOk="0">
                  <a:moveTo>
                    <a:pt x="1371" y="1"/>
                  </a:moveTo>
                  <a:lnTo>
                    <a:pt x="0" y="809"/>
                  </a:lnTo>
                  <a:lnTo>
                    <a:pt x="1371" y="1593"/>
                  </a:lnTo>
                  <a:lnTo>
                    <a:pt x="2743"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81"/>
            <p:cNvSpPr/>
            <p:nvPr/>
          </p:nvSpPr>
          <p:spPr>
            <a:xfrm>
              <a:off x="5120400" y="2546175"/>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81"/>
            <p:cNvSpPr/>
            <p:nvPr/>
          </p:nvSpPr>
          <p:spPr>
            <a:xfrm>
              <a:off x="5086725" y="2546775"/>
              <a:ext cx="33700" cy="24525"/>
            </a:xfrm>
            <a:custGeom>
              <a:avLst/>
              <a:gdLst/>
              <a:ahLst/>
              <a:cxnLst/>
              <a:rect l="l" t="t" r="r" b="b"/>
              <a:pathLst>
                <a:path w="1348" h="981" extrusionOk="0">
                  <a:moveTo>
                    <a:pt x="1" y="1"/>
                  </a:moveTo>
                  <a:lnTo>
                    <a:pt x="1" y="221"/>
                  </a:lnTo>
                  <a:lnTo>
                    <a:pt x="1347" y="980"/>
                  </a:lnTo>
                  <a:lnTo>
                    <a:pt x="1347" y="760"/>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81"/>
            <p:cNvSpPr/>
            <p:nvPr/>
          </p:nvSpPr>
          <p:spPr>
            <a:xfrm>
              <a:off x="5086725" y="2526575"/>
              <a:ext cx="67975" cy="39225"/>
            </a:xfrm>
            <a:custGeom>
              <a:avLst/>
              <a:gdLst/>
              <a:ahLst/>
              <a:cxnLst/>
              <a:rect l="l" t="t" r="r" b="b"/>
              <a:pathLst>
                <a:path w="2719" h="1569" extrusionOk="0">
                  <a:moveTo>
                    <a:pt x="1372" y="1"/>
                  </a:moveTo>
                  <a:lnTo>
                    <a:pt x="1" y="809"/>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81"/>
            <p:cNvSpPr/>
            <p:nvPr/>
          </p:nvSpPr>
          <p:spPr>
            <a:xfrm>
              <a:off x="5207325" y="2596375"/>
              <a:ext cx="34325" cy="25125"/>
            </a:xfrm>
            <a:custGeom>
              <a:avLst/>
              <a:gdLst/>
              <a:ahLst/>
              <a:cxnLst/>
              <a:rect l="l" t="t" r="r" b="b"/>
              <a:pathLst>
                <a:path w="1373" h="1005" extrusionOk="0">
                  <a:moveTo>
                    <a:pt x="1372" y="0"/>
                  </a:moveTo>
                  <a:lnTo>
                    <a:pt x="1" y="784"/>
                  </a:lnTo>
                  <a:lnTo>
                    <a:pt x="1"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81"/>
            <p:cNvSpPr/>
            <p:nvPr/>
          </p:nvSpPr>
          <p:spPr>
            <a:xfrm>
              <a:off x="5130200" y="2571275"/>
              <a:ext cx="77150" cy="50225"/>
            </a:xfrm>
            <a:custGeom>
              <a:avLst/>
              <a:gdLst/>
              <a:ahLst/>
              <a:cxnLst/>
              <a:rect l="l" t="t" r="r" b="b"/>
              <a:pathLst>
                <a:path w="3086" h="2009" extrusionOk="0">
                  <a:moveTo>
                    <a:pt x="0" y="0"/>
                  </a:moveTo>
                  <a:lnTo>
                    <a:pt x="0" y="221"/>
                  </a:lnTo>
                  <a:lnTo>
                    <a:pt x="3086" y="2008"/>
                  </a:lnTo>
                  <a:lnTo>
                    <a:pt x="3086" y="1788"/>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81"/>
            <p:cNvSpPr/>
            <p:nvPr/>
          </p:nvSpPr>
          <p:spPr>
            <a:xfrm>
              <a:off x="5130200" y="2551675"/>
              <a:ext cx="111450" cy="64325"/>
            </a:xfrm>
            <a:custGeom>
              <a:avLst/>
              <a:gdLst/>
              <a:ahLst/>
              <a:cxnLst/>
              <a:rect l="l" t="t" r="r" b="b"/>
              <a:pathLst>
                <a:path w="4458" h="2573" extrusionOk="0">
                  <a:moveTo>
                    <a:pt x="1372" y="1"/>
                  </a:moveTo>
                  <a:lnTo>
                    <a:pt x="0" y="784"/>
                  </a:lnTo>
                  <a:lnTo>
                    <a:pt x="3086" y="2572"/>
                  </a:lnTo>
                  <a:lnTo>
                    <a:pt x="4457" y="1788"/>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81"/>
            <p:cNvSpPr/>
            <p:nvPr/>
          </p:nvSpPr>
          <p:spPr>
            <a:xfrm>
              <a:off x="4731050" y="2371700"/>
              <a:ext cx="34300" cy="25125"/>
            </a:xfrm>
            <a:custGeom>
              <a:avLst/>
              <a:gdLst/>
              <a:ahLst/>
              <a:cxnLst/>
              <a:rect l="l" t="t" r="r" b="b"/>
              <a:pathLst>
                <a:path w="1372" h="1005" extrusionOk="0">
                  <a:moveTo>
                    <a:pt x="1371" y="0"/>
                  </a:moveTo>
                  <a:lnTo>
                    <a:pt x="0" y="808"/>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81"/>
            <p:cNvSpPr/>
            <p:nvPr/>
          </p:nvSpPr>
          <p:spPr>
            <a:xfrm>
              <a:off x="4653900" y="2347200"/>
              <a:ext cx="77175" cy="49625"/>
            </a:xfrm>
            <a:custGeom>
              <a:avLst/>
              <a:gdLst/>
              <a:ahLst/>
              <a:cxnLst/>
              <a:rect l="l" t="t" r="r" b="b"/>
              <a:pathLst>
                <a:path w="3087" h="1985" extrusionOk="0">
                  <a:moveTo>
                    <a:pt x="1" y="1"/>
                  </a:moveTo>
                  <a:lnTo>
                    <a:pt x="1" y="221"/>
                  </a:lnTo>
                  <a:lnTo>
                    <a:pt x="3086" y="1984"/>
                  </a:lnTo>
                  <a:lnTo>
                    <a:pt x="3086" y="1788"/>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81"/>
            <p:cNvSpPr/>
            <p:nvPr/>
          </p:nvSpPr>
          <p:spPr>
            <a:xfrm>
              <a:off x="4653900" y="2327000"/>
              <a:ext cx="111450" cy="64925"/>
            </a:xfrm>
            <a:custGeom>
              <a:avLst/>
              <a:gdLst/>
              <a:ahLst/>
              <a:cxnLst/>
              <a:rect l="l" t="t" r="r" b="b"/>
              <a:pathLst>
                <a:path w="4458" h="2597" extrusionOk="0">
                  <a:moveTo>
                    <a:pt x="1372" y="1"/>
                  </a:moveTo>
                  <a:lnTo>
                    <a:pt x="1" y="809"/>
                  </a:lnTo>
                  <a:lnTo>
                    <a:pt x="3086" y="2596"/>
                  </a:lnTo>
                  <a:lnTo>
                    <a:pt x="4457" y="1788"/>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81"/>
            <p:cNvSpPr/>
            <p:nvPr/>
          </p:nvSpPr>
          <p:spPr>
            <a:xfrm>
              <a:off x="4773900" y="2396800"/>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81"/>
            <p:cNvSpPr/>
            <p:nvPr/>
          </p:nvSpPr>
          <p:spPr>
            <a:xfrm>
              <a:off x="4740225" y="2397400"/>
              <a:ext cx="33700" cy="24525"/>
            </a:xfrm>
            <a:custGeom>
              <a:avLst/>
              <a:gdLst/>
              <a:ahLst/>
              <a:cxnLst/>
              <a:rect l="l" t="t" r="r" b="b"/>
              <a:pathLst>
                <a:path w="1348" h="981" extrusionOk="0">
                  <a:moveTo>
                    <a:pt x="0" y="1"/>
                  </a:moveTo>
                  <a:lnTo>
                    <a:pt x="0" y="197"/>
                  </a:lnTo>
                  <a:lnTo>
                    <a:pt x="1347" y="980"/>
                  </a:lnTo>
                  <a:lnTo>
                    <a:pt x="1347" y="760"/>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81"/>
            <p:cNvSpPr/>
            <p:nvPr/>
          </p:nvSpPr>
          <p:spPr>
            <a:xfrm>
              <a:off x="4740225" y="2377200"/>
              <a:ext cx="67975" cy="39200"/>
            </a:xfrm>
            <a:custGeom>
              <a:avLst/>
              <a:gdLst/>
              <a:ahLst/>
              <a:cxnLst/>
              <a:rect l="l" t="t" r="r" b="b"/>
              <a:pathLst>
                <a:path w="2719" h="1568" extrusionOk="0">
                  <a:moveTo>
                    <a:pt x="1372" y="1"/>
                  </a:moveTo>
                  <a:lnTo>
                    <a:pt x="0" y="809"/>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81"/>
            <p:cNvSpPr/>
            <p:nvPr/>
          </p:nvSpPr>
          <p:spPr>
            <a:xfrm>
              <a:off x="4817350" y="24219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81"/>
            <p:cNvSpPr/>
            <p:nvPr/>
          </p:nvSpPr>
          <p:spPr>
            <a:xfrm>
              <a:off x="4783700" y="2421900"/>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81"/>
            <p:cNvSpPr/>
            <p:nvPr/>
          </p:nvSpPr>
          <p:spPr>
            <a:xfrm>
              <a:off x="4783700" y="2402300"/>
              <a:ext cx="67975" cy="39200"/>
            </a:xfrm>
            <a:custGeom>
              <a:avLst/>
              <a:gdLst/>
              <a:ahLst/>
              <a:cxnLst/>
              <a:rect l="l" t="t" r="r" b="b"/>
              <a:pathLst>
                <a:path w="2719" h="1568" extrusionOk="0">
                  <a:moveTo>
                    <a:pt x="1371" y="1"/>
                  </a:moveTo>
                  <a:lnTo>
                    <a:pt x="0" y="784"/>
                  </a:lnTo>
                  <a:lnTo>
                    <a:pt x="1347" y="1568"/>
                  </a:lnTo>
                  <a:lnTo>
                    <a:pt x="2718"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81"/>
            <p:cNvSpPr/>
            <p:nvPr/>
          </p:nvSpPr>
          <p:spPr>
            <a:xfrm>
              <a:off x="4860825" y="2446375"/>
              <a:ext cx="34300" cy="25750"/>
            </a:xfrm>
            <a:custGeom>
              <a:avLst/>
              <a:gdLst/>
              <a:ahLst/>
              <a:cxnLst/>
              <a:rect l="l" t="t" r="r" b="b"/>
              <a:pathLst>
                <a:path w="1372" h="1030" extrusionOk="0">
                  <a:moveTo>
                    <a:pt x="1372" y="1"/>
                  </a:moveTo>
                  <a:lnTo>
                    <a:pt x="1" y="809"/>
                  </a:lnTo>
                  <a:lnTo>
                    <a:pt x="1" y="1029"/>
                  </a:lnTo>
                  <a:lnTo>
                    <a:pt x="1347"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81"/>
            <p:cNvSpPr/>
            <p:nvPr/>
          </p:nvSpPr>
          <p:spPr>
            <a:xfrm>
              <a:off x="4826550" y="2447000"/>
              <a:ext cx="34300" cy="25125"/>
            </a:xfrm>
            <a:custGeom>
              <a:avLst/>
              <a:gdLst/>
              <a:ahLst/>
              <a:cxnLst/>
              <a:rect l="l" t="t" r="r" b="b"/>
              <a:pathLst>
                <a:path w="1372" h="1005" extrusionOk="0">
                  <a:moveTo>
                    <a:pt x="0" y="0"/>
                  </a:moveTo>
                  <a:lnTo>
                    <a:pt x="0" y="221"/>
                  </a:lnTo>
                  <a:lnTo>
                    <a:pt x="1372" y="1004"/>
                  </a:lnTo>
                  <a:lnTo>
                    <a:pt x="1372"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81"/>
            <p:cNvSpPr/>
            <p:nvPr/>
          </p:nvSpPr>
          <p:spPr>
            <a:xfrm>
              <a:off x="4826550" y="2427400"/>
              <a:ext cx="68575" cy="39200"/>
            </a:xfrm>
            <a:custGeom>
              <a:avLst/>
              <a:gdLst/>
              <a:ahLst/>
              <a:cxnLst/>
              <a:rect l="l" t="t" r="r" b="b"/>
              <a:pathLst>
                <a:path w="2743" h="1568" extrusionOk="0">
                  <a:moveTo>
                    <a:pt x="1372" y="1"/>
                  </a:moveTo>
                  <a:lnTo>
                    <a:pt x="0" y="784"/>
                  </a:lnTo>
                  <a:lnTo>
                    <a:pt x="1372" y="1568"/>
                  </a:lnTo>
                  <a:lnTo>
                    <a:pt x="2743"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81"/>
            <p:cNvSpPr/>
            <p:nvPr/>
          </p:nvSpPr>
          <p:spPr>
            <a:xfrm>
              <a:off x="4903675" y="24714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81"/>
            <p:cNvSpPr/>
            <p:nvPr/>
          </p:nvSpPr>
          <p:spPr>
            <a:xfrm>
              <a:off x="4870000" y="24721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81"/>
            <p:cNvSpPr/>
            <p:nvPr/>
          </p:nvSpPr>
          <p:spPr>
            <a:xfrm>
              <a:off x="4870000" y="2451900"/>
              <a:ext cx="68000" cy="39800"/>
            </a:xfrm>
            <a:custGeom>
              <a:avLst/>
              <a:gdLst/>
              <a:ahLst/>
              <a:cxnLst/>
              <a:rect l="l" t="t" r="r" b="b"/>
              <a:pathLst>
                <a:path w="2720"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81"/>
            <p:cNvSpPr/>
            <p:nvPr/>
          </p:nvSpPr>
          <p:spPr>
            <a:xfrm>
              <a:off x="4947150" y="24965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81"/>
            <p:cNvSpPr/>
            <p:nvPr/>
          </p:nvSpPr>
          <p:spPr>
            <a:xfrm>
              <a:off x="4913475" y="2497200"/>
              <a:ext cx="33700" cy="24500"/>
            </a:xfrm>
            <a:custGeom>
              <a:avLst/>
              <a:gdLst/>
              <a:ahLst/>
              <a:cxnLst/>
              <a:rect l="l" t="t" r="r" b="b"/>
              <a:pathLst>
                <a:path w="1348" h="980" extrusionOk="0">
                  <a:moveTo>
                    <a:pt x="1" y="0"/>
                  </a:moveTo>
                  <a:lnTo>
                    <a:pt x="1" y="221"/>
                  </a:lnTo>
                  <a:lnTo>
                    <a:pt x="1347" y="980"/>
                  </a:lnTo>
                  <a:lnTo>
                    <a:pt x="1347" y="760"/>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81"/>
            <p:cNvSpPr/>
            <p:nvPr/>
          </p:nvSpPr>
          <p:spPr>
            <a:xfrm>
              <a:off x="4913475" y="2477000"/>
              <a:ext cx="67975" cy="39200"/>
            </a:xfrm>
            <a:custGeom>
              <a:avLst/>
              <a:gdLst/>
              <a:ahLst/>
              <a:cxnLst/>
              <a:rect l="l" t="t" r="r" b="b"/>
              <a:pathLst>
                <a:path w="2719" h="1568" extrusionOk="0">
                  <a:moveTo>
                    <a:pt x="1372" y="0"/>
                  </a:moveTo>
                  <a:lnTo>
                    <a:pt x="1" y="808"/>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81"/>
            <p:cNvSpPr/>
            <p:nvPr/>
          </p:nvSpPr>
          <p:spPr>
            <a:xfrm>
              <a:off x="4990625" y="2521675"/>
              <a:ext cx="33675" cy="25125"/>
            </a:xfrm>
            <a:custGeom>
              <a:avLst/>
              <a:gdLst/>
              <a:ahLst/>
              <a:cxnLst/>
              <a:rect l="l" t="t" r="r" b="b"/>
              <a:pathLst>
                <a:path w="1347" h="1005" extrusionOk="0">
                  <a:moveTo>
                    <a:pt x="1347" y="1"/>
                  </a:moveTo>
                  <a:lnTo>
                    <a:pt x="0" y="785"/>
                  </a:lnTo>
                  <a:lnTo>
                    <a:pt x="0" y="1005"/>
                  </a:lnTo>
                  <a:lnTo>
                    <a:pt x="1347" y="221"/>
                  </a:lnTo>
                  <a:lnTo>
                    <a:pt x="134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81"/>
            <p:cNvSpPr/>
            <p:nvPr/>
          </p:nvSpPr>
          <p:spPr>
            <a:xfrm>
              <a:off x="4956325" y="2521675"/>
              <a:ext cx="34325" cy="25125"/>
            </a:xfrm>
            <a:custGeom>
              <a:avLst/>
              <a:gdLst/>
              <a:ahLst/>
              <a:cxnLst/>
              <a:rect l="l" t="t" r="r" b="b"/>
              <a:pathLst>
                <a:path w="1373" h="1005" extrusionOk="0">
                  <a:moveTo>
                    <a:pt x="1" y="1"/>
                  </a:moveTo>
                  <a:lnTo>
                    <a:pt x="1" y="221"/>
                  </a:lnTo>
                  <a:lnTo>
                    <a:pt x="1372" y="1005"/>
                  </a:lnTo>
                  <a:lnTo>
                    <a:pt x="1372"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81"/>
            <p:cNvSpPr/>
            <p:nvPr/>
          </p:nvSpPr>
          <p:spPr>
            <a:xfrm>
              <a:off x="4956325" y="2502100"/>
              <a:ext cx="67975" cy="39200"/>
            </a:xfrm>
            <a:custGeom>
              <a:avLst/>
              <a:gdLst/>
              <a:ahLst/>
              <a:cxnLst/>
              <a:rect l="l" t="t" r="r" b="b"/>
              <a:pathLst>
                <a:path w="2719" h="1568" extrusionOk="0">
                  <a:moveTo>
                    <a:pt x="1372" y="0"/>
                  </a:moveTo>
                  <a:lnTo>
                    <a:pt x="1" y="784"/>
                  </a:lnTo>
                  <a:lnTo>
                    <a:pt x="1372"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81"/>
            <p:cNvSpPr/>
            <p:nvPr/>
          </p:nvSpPr>
          <p:spPr>
            <a:xfrm>
              <a:off x="5033475" y="25467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81"/>
            <p:cNvSpPr/>
            <p:nvPr/>
          </p:nvSpPr>
          <p:spPr>
            <a:xfrm>
              <a:off x="4999800" y="2546775"/>
              <a:ext cx="33700" cy="25125"/>
            </a:xfrm>
            <a:custGeom>
              <a:avLst/>
              <a:gdLst/>
              <a:ahLst/>
              <a:cxnLst/>
              <a:rect l="l" t="t" r="r" b="b"/>
              <a:pathLst>
                <a:path w="1348"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81"/>
            <p:cNvSpPr/>
            <p:nvPr/>
          </p:nvSpPr>
          <p:spPr>
            <a:xfrm>
              <a:off x="4999800" y="2527200"/>
              <a:ext cx="67975" cy="39200"/>
            </a:xfrm>
            <a:custGeom>
              <a:avLst/>
              <a:gdLst/>
              <a:ahLst/>
              <a:cxnLst/>
              <a:rect l="l" t="t" r="r" b="b"/>
              <a:pathLst>
                <a:path w="2719" h="1568" extrusionOk="0">
                  <a:moveTo>
                    <a:pt x="1372" y="0"/>
                  </a:moveTo>
                  <a:lnTo>
                    <a:pt x="0" y="784"/>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81"/>
            <p:cNvSpPr/>
            <p:nvPr/>
          </p:nvSpPr>
          <p:spPr>
            <a:xfrm>
              <a:off x="5076925" y="2571275"/>
              <a:ext cx="34325" cy="25725"/>
            </a:xfrm>
            <a:custGeom>
              <a:avLst/>
              <a:gdLst/>
              <a:ahLst/>
              <a:cxnLst/>
              <a:rect l="l" t="t" r="r" b="b"/>
              <a:pathLst>
                <a:path w="1373"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81"/>
            <p:cNvSpPr/>
            <p:nvPr/>
          </p:nvSpPr>
          <p:spPr>
            <a:xfrm>
              <a:off x="5043275" y="2571875"/>
              <a:ext cx="33675" cy="25125"/>
            </a:xfrm>
            <a:custGeom>
              <a:avLst/>
              <a:gdLst/>
              <a:ahLst/>
              <a:cxnLst/>
              <a:rect l="l" t="t" r="r" b="b"/>
              <a:pathLst>
                <a:path w="1347"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81"/>
            <p:cNvSpPr/>
            <p:nvPr/>
          </p:nvSpPr>
          <p:spPr>
            <a:xfrm>
              <a:off x="5043275" y="2552300"/>
              <a:ext cx="67975" cy="39200"/>
            </a:xfrm>
            <a:custGeom>
              <a:avLst/>
              <a:gdLst/>
              <a:ahLst/>
              <a:cxnLst/>
              <a:rect l="l" t="t" r="r" b="b"/>
              <a:pathLst>
                <a:path w="2719" h="1568" extrusionOk="0">
                  <a:moveTo>
                    <a:pt x="1371" y="0"/>
                  </a:moveTo>
                  <a:lnTo>
                    <a:pt x="0" y="784"/>
                  </a:lnTo>
                  <a:lnTo>
                    <a:pt x="1347" y="1568"/>
                  </a:lnTo>
                  <a:lnTo>
                    <a:pt x="2718" y="759"/>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81"/>
            <p:cNvSpPr/>
            <p:nvPr/>
          </p:nvSpPr>
          <p:spPr>
            <a:xfrm>
              <a:off x="5120400" y="2596375"/>
              <a:ext cx="33700" cy="25725"/>
            </a:xfrm>
            <a:custGeom>
              <a:avLst/>
              <a:gdLst/>
              <a:ahLst/>
              <a:cxnLst/>
              <a:rect l="l" t="t" r="r" b="b"/>
              <a:pathLst>
                <a:path w="1348" h="1029" extrusionOk="0">
                  <a:moveTo>
                    <a:pt x="1347" y="0"/>
                  </a:moveTo>
                  <a:lnTo>
                    <a:pt x="0" y="809"/>
                  </a:lnTo>
                  <a:lnTo>
                    <a:pt x="0" y="1029"/>
                  </a:lnTo>
                  <a:lnTo>
                    <a:pt x="1347" y="221"/>
                  </a:lnTo>
                  <a:lnTo>
                    <a:pt x="1347"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81"/>
            <p:cNvSpPr/>
            <p:nvPr/>
          </p:nvSpPr>
          <p:spPr>
            <a:xfrm>
              <a:off x="5086125" y="2596975"/>
              <a:ext cx="34300" cy="25125"/>
            </a:xfrm>
            <a:custGeom>
              <a:avLst/>
              <a:gdLst/>
              <a:ahLst/>
              <a:cxnLst/>
              <a:rect l="l" t="t" r="r" b="b"/>
              <a:pathLst>
                <a:path w="1372" h="1005" extrusionOk="0">
                  <a:moveTo>
                    <a:pt x="0" y="1"/>
                  </a:moveTo>
                  <a:lnTo>
                    <a:pt x="0" y="221"/>
                  </a:lnTo>
                  <a:lnTo>
                    <a:pt x="1371" y="1005"/>
                  </a:lnTo>
                  <a:lnTo>
                    <a:pt x="1371"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81"/>
            <p:cNvSpPr/>
            <p:nvPr/>
          </p:nvSpPr>
          <p:spPr>
            <a:xfrm>
              <a:off x="5086125" y="2576775"/>
              <a:ext cx="67975" cy="39825"/>
            </a:xfrm>
            <a:custGeom>
              <a:avLst/>
              <a:gdLst/>
              <a:ahLst/>
              <a:cxnLst/>
              <a:rect l="l" t="t" r="r" b="b"/>
              <a:pathLst>
                <a:path w="2719" h="1593" extrusionOk="0">
                  <a:moveTo>
                    <a:pt x="1371" y="1"/>
                  </a:moveTo>
                  <a:lnTo>
                    <a:pt x="0" y="809"/>
                  </a:lnTo>
                  <a:lnTo>
                    <a:pt x="1371" y="1593"/>
                  </a:lnTo>
                  <a:lnTo>
                    <a:pt x="2718"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81"/>
            <p:cNvSpPr/>
            <p:nvPr/>
          </p:nvSpPr>
          <p:spPr>
            <a:xfrm>
              <a:off x="5163250" y="2621475"/>
              <a:ext cx="34300" cy="25125"/>
            </a:xfrm>
            <a:custGeom>
              <a:avLst/>
              <a:gdLst/>
              <a:ahLst/>
              <a:cxnLst/>
              <a:rect l="l" t="t" r="r" b="b"/>
              <a:pathLst>
                <a:path w="1372"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81"/>
            <p:cNvSpPr/>
            <p:nvPr/>
          </p:nvSpPr>
          <p:spPr>
            <a:xfrm>
              <a:off x="5129575" y="2622075"/>
              <a:ext cx="33700" cy="24525"/>
            </a:xfrm>
            <a:custGeom>
              <a:avLst/>
              <a:gdLst/>
              <a:ahLst/>
              <a:cxnLst/>
              <a:rect l="l" t="t" r="r" b="b"/>
              <a:pathLst>
                <a:path w="1348" h="981" extrusionOk="0">
                  <a:moveTo>
                    <a:pt x="1" y="1"/>
                  </a:moveTo>
                  <a:lnTo>
                    <a:pt x="1" y="197"/>
                  </a:lnTo>
                  <a:lnTo>
                    <a:pt x="1348" y="980"/>
                  </a:lnTo>
                  <a:lnTo>
                    <a:pt x="1348" y="760"/>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81"/>
            <p:cNvSpPr/>
            <p:nvPr/>
          </p:nvSpPr>
          <p:spPr>
            <a:xfrm>
              <a:off x="5129575" y="2601875"/>
              <a:ext cx="67975" cy="39225"/>
            </a:xfrm>
            <a:custGeom>
              <a:avLst/>
              <a:gdLst/>
              <a:ahLst/>
              <a:cxnLst/>
              <a:rect l="l" t="t" r="r" b="b"/>
              <a:pathLst>
                <a:path w="2719" h="1569" extrusionOk="0">
                  <a:moveTo>
                    <a:pt x="1372" y="1"/>
                  </a:moveTo>
                  <a:lnTo>
                    <a:pt x="1" y="809"/>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81"/>
            <p:cNvSpPr/>
            <p:nvPr/>
          </p:nvSpPr>
          <p:spPr>
            <a:xfrm>
              <a:off x="4687575" y="2397400"/>
              <a:ext cx="33700" cy="25125"/>
            </a:xfrm>
            <a:custGeom>
              <a:avLst/>
              <a:gdLst/>
              <a:ahLst/>
              <a:cxnLst/>
              <a:rect l="l" t="t" r="r" b="b"/>
              <a:pathLst>
                <a:path w="1348" h="1005" extrusionOk="0">
                  <a:moveTo>
                    <a:pt x="1347" y="1"/>
                  </a:moveTo>
                  <a:lnTo>
                    <a:pt x="0" y="784"/>
                  </a:lnTo>
                  <a:lnTo>
                    <a:pt x="0" y="1005"/>
                  </a:lnTo>
                  <a:lnTo>
                    <a:pt x="1347" y="197"/>
                  </a:lnTo>
                  <a:lnTo>
                    <a:pt x="134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81"/>
            <p:cNvSpPr/>
            <p:nvPr/>
          </p:nvSpPr>
          <p:spPr>
            <a:xfrm>
              <a:off x="4610450" y="2372300"/>
              <a:ext cx="77150" cy="50225"/>
            </a:xfrm>
            <a:custGeom>
              <a:avLst/>
              <a:gdLst/>
              <a:ahLst/>
              <a:cxnLst/>
              <a:rect l="l" t="t" r="r" b="b"/>
              <a:pathLst>
                <a:path w="3086" h="2009" extrusionOk="0">
                  <a:moveTo>
                    <a:pt x="0" y="1"/>
                  </a:moveTo>
                  <a:lnTo>
                    <a:pt x="0" y="221"/>
                  </a:lnTo>
                  <a:lnTo>
                    <a:pt x="3085" y="2009"/>
                  </a:lnTo>
                  <a:lnTo>
                    <a:pt x="3085" y="1788"/>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1"/>
            <p:cNvSpPr/>
            <p:nvPr/>
          </p:nvSpPr>
          <p:spPr>
            <a:xfrm>
              <a:off x="4610450" y="2352725"/>
              <a:ext cx="110825" cy="64300"/>
            </a:xfrm>
            <a:custGeom>
              <a:avLst/>
              <a:gdLst/>
              <a:ahLst/>
              <a:cxnLst/>
              <a:rect l="l" t="t" r="r" b="b"/>
              <a:pathLst>
                <a:path w="4433" h="2572" extrusionOk="0">
                  <a:moveTo>
                    <a:pt x="1371" y="0"/>
                  </a:moveTo>
                  <a:lnTo>
                    <a:pt x="0" y="784"/>
                  </a:lnTo>
                  <a:lnTo>
                    <a:pt x="3085" y="2571"/>
                  </a:lnTo>
                  <a:lnTo>
                    <a:pt x="4432" y="1788"/>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1"/>
            <p:cNvSpPr/>
            <p:nvPr/>
          </p:nvSpPr>
          <p:spPr>
            <a:xfrm>
              <a:off x="4730425" y="2421900"/>
              <a:ext cx="34300" cy="25725"/>
            </a:xfrm>
            <a:custGeom>
              <a:avLst/>
              <a:gdLst/>
              <a:ahLst/>
              <a:cxnLst/>
              <a:rect l="l" t="t" r="r" b="b"/>
              <a:pathLst>
                <a:path w="1372" h="1029" extrusionOk="0">
                  <a:moveTo>
                    <a:pt x="1372" y="0"/>
                  </a:moveTo>
                  <a:lnTo>
                    <a:pt x="1" y="808"/>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1"/>
            <p:cNvSpPr/>
            <p:nvPr/>
          </p:nvSpPr>
          <p:spPr>
            <a:xfrm>
              <a:off x="4696750" y="2422500"/>
              <a:ext cx="33700" cy="25125"/>
            </a:xfrm>
            <a:custGeom>
              <a:avLst/>
              <a:gdLst/>
              <a:ahLst/>
              <a:cxnLst/>
              <a:rect l="l" t="t" r="r" b="b"/>
              <a:pathLst>
                <a:path w="1348" h="1005" extrusionOk="0">
                  <a:moveTo>
                    <a:pt x="1" y="1"/>
                  </a:moveTo>
                  <a:lnTo>
                    <a:pt x="1" y="221"/>
                  </a:lnTo>
                  <a:lnTo>
                    <a:pt x="1348" y="1005"/>
                  </a:lnTo>
                  <a:lnTo>
                    <a:pt x="1348"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1"/>
            <p:cNvSpPr/>
            <p:nvPr/>
          </p:nvSpPr>
          <p:spPr>
            <a:xfrm>
              <a:off x="4696750" y="2402300"/>
              <a:ext cx="67975" cy="39825"/>
            </a:xfrm>
            <a:custGeom>
              <a:avLst/>
              <a:gdLst/>
              <a:ahLst/>
              <a:cxnLst/>
              <a:rect l="l" t="t" r="r" b="b"/>
              <a:pathLst>
                <a:path w="2719" h="1593" extrusionOk="0">
                  <a:moveTo>
                    <a:pt x="1372" y="1"/>
                  </a:moveTo>
                  <a:lnTo>
                    <a:pt x="1" y="809"/>
                  </a:lnTo>
                  <a:lnTo>
                    <a:pt x="1348"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1"/>
            <p:cNvSpPr/>
            <p:nvPr/>
          </p:nvSpPr>
          <p:spPr>
            <a:xfrm>
              <a:off x="4773900" y="2447000"/>
              <a:ext cx="34300" cy="25125"/>
            </a:xfrm>
            <a:custGeom>
              <a:avLst/>
              <a:gdLst/>
              <a:ahLst/>
              <a:cxnLst/>
              <a:rect l="l" t="t" r="r" b="b"/>
              <a:pathLst>
                <a:path w="1372" h="1005" extrusionOk="0">
                  <a:moveTo>
                    <a:pt x="1372" y="0"/>
                  </a:moveTo>
                  <a:lnTo>
                    <a:pt x="0" y="808"/>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81"/>
            <p:cNvSpPr/>
            <p:nvPr/>
          </p:nvSpPr>
          <p:spPr>
            <a:xfrm>
              <a:off x="4740225" y="2447600"/>
              <a:ext cx="33700" cy="24525"/>
            </a:xfrm>
            <a:custGeom>
              <a:avLst/>
              <a:gdLst/>
              <a:ahLst/>
              <a:cxnLst/>
              <a:rect l="l" t="t" r="r" b="b"/>
              <a:pathLst>
                <a:path w="1348" h="981" extrusionOk="0">
                  <a:moveTo>
                    <a:pt x="0" y="1"/>
                  </a:moveTo>
                  <a:lnTo>
                    <a:pt x="0" y="221"/>
                  </a:lnTo>
                  <a:lnTo>
                    <a:pt x="1347" y="980"/>
                  </a:lnTo>
                  <a:lnTo>
                    <a:pt x="1347" y="784"/>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81"/>
            <p:cNvSpPr/>
            <p:nvPr/>
          </p:nvSpPr>
          <p:spPr>
            <a:xfrm>
              <a:off x="4740225" y="2427400"/>
              <a:ext cx="67975" cy="39825"/>
            </a:xfrm>
            <a:custGeom>
              <a:avLst/>
              <a:gdLst/>
              <a:ahLst/>
              <a:cxnLst/>
              <a:rect l="l" t="t" r="r" b="b"/>
              <a:pathLst>
                <a:path w="2719" h="1593" extrusionOk="0">
                  <a:moveTo>
                    <a:pt x="1347" y="1"/>
                  </a:moveTo>
                  <a:lnTo>
                    <a:pt x="0" y="809"/>
                  </a:lnTo>
                  <a:lnTo>
                    <a:pt x="1347" y="1592"/>
                  </a:lnTo>
                  <a:lnTo>
                    <a:pt x="2719" y="784"/>
                  </a:lnTo>
                  <a:lnTo>
                    <a:pt x="134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1"/>
            <p:cNvSpPr/>
            <p:nvPr/>
          </p:nvSpPr>
          <p:spPr>
            <a:xfrm>
              <a:off x="4816750" y="2472100"/>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1"/>
            <p:cNvSpPr/>
            <p:nvPr/>
          </p:nvSpPr>
          <p:spPr>
            <a:xfrm>
              <a:off x="4783075" y="2472100"/>
              <a:ext cx="33700" cy="25125"/>
            </a:xfrm>
            <a:custGeom>
              <a:avLst/>
              <a:gdLst/>
              <a:ahLst/>
              <a:cxnLst/>
              <a:rect l="l" t="t" r="r" b="b"/>
              <a:pathLst>
                <a:path w="1348" h="1005" extrusionOk="0">
                  <a:moveTo>
                    <a:pt x="1" y="0"/>
                  </a:moveTo>
                  <a:lnTo>
                    <a:pt x="1" y="221"/>
                  </a:lnTo>
                  <a:lnTo>
                    <a:pt x="1347" y="1004"/>
                  </a:lnTo>
                  <a:lnTo>
                    <a:pt x="1347"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1"/>
            <p:cNvSpPr/>
            <p:nvPr/>
          </p:nvSpPr>
          <p:spPr>
            <a:xfrm>
              <a:off x="4783075" y="2452500"/>
              <a:ext cx="67975" cy="39200"/>
            </a:xfrm>
            <a:custGeom>
              <a:avLst/>
              <a:gdLst/>
              <a:ahLst/>
              <a:cxnLst/>
              <a:rect l="l" t="t" r="r" b="b"/>
              <a:pathLst>
                <a:path w="2719" h="1568" extrusionOk="0">
                  <a:moveTo>
                    <a:pt x="1372" y="1"/>
                  </a:moveTo>
                  <a:lnTo>
                    <a:pt x="1"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81"/>
            <p:cNvSpPr/>
            <p:nvPr/>
          </p:nvSpPr>
          <p:spPr>
            <a:xfrm>
              <a:off x="4860225" y="2497200"/>
              <a:ext cx="34300" cy="25125"/>
            </a:xfrm>
            <a:custGeom>
              <a:avLst/>
              <a:gdLst/>
              <a:ahLst/>
              <a:cxnLst/>
              <a:rect l="l" t="t" r="r" b="b"/>
              <a:pathLst>
                <a:path w="1372" h="1005" extrusionOk="0">
                  <a:moveTo>
                    <a:pt x="1371" y="0"/>
                  </a:moveTo>
                  <a:lnTo>
                    <a:pt x="0" y="784"/>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81"/>
            <p:cNvSpPr/>
            <p:nvPr/>
          </p:nvSpPr>
          <p:spPr>
            <a:xfrm>
              <a:off x="4826550" y="24972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1"/>
            <p:cNvSpPr/>
            <p:nvPr/>
          </p:nvSpPr>
          <p:spPr>
            <a:xfrm>
              <a:off x="4826550" y="2477600"/>
              <a:ext cx="67975" cy="39225"/>
            </a:xfrm>
            <a:custGeom>
              <a:avLst/>
              <a:gdLst/>
              <a:ahLst/>
              <a:cxnLst/>
              <a:rect l="l" t="t" r="r" b="b"/>
              <a:pathLst>
                <a:path w="2719" h="1569" extrusionOk="0">
                  <a:moveTo>
                    <a:pt x="1372" y="1"/>
                  </a:moveTo>
                  <a:lnTo>
                    <a:pt x="0" y="784"/>
                  </a:lnTo>
                  <a:lnTo>
                    <a:pt x="1347" y="1568"/>
                  </a:lnTo>
                  <a:lnTo>
                    <a:pt x="2718"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1"/>
            <p:cNvSpPr/>
            <p:nvPr/>
          </p:nvSpPr>
          <p:spPr>
            <a:xfrm>
              <a:off x="4903675" y="25216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1"/>
            <p:cNvSpPr/>
            <p:nvPr/>
          </p:nvSpPr>
          <p:spPr>
            <a:xfrm>
              <a:off x="4870000" y="25223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1"/>
            <p:cNvSpPr/>
            <p:nvPr/>
          </p:nvSpPr>
          <p:spPr>
            <a:xfrm>
              <a:off x="4870000" y="2502700"/>
              <a:ext cx="68000" cy="39225"/>
            </a:xfrm>
            <a:custGeom>
              <a:avLst/>
              <a:gdLst/>
              <a:ahLst/>
              <a:cxnLst/>
              <a:rect l="l" t="t" r="r" b="b"/>
              <a:pathLst>
                <a:path w="2720" h="1569" extrusionOk="0">
                  <a:moveTo>
                    <a:pt x="1348" y="1"/>
                  </a:moveTo>
                  <a:lnTo>
                    <a:pt x="1" y="784"/>
                  </a:lnTo>
                  <a:lnTo>
                    <a:pt x="1348" y="1568"/>
                  </a:lnTo>
                  <a:lnTo>
                    <a:pt x="2719" y="760"/>
                  </a:lnTo>
                  <a:lnTo>
                    <a:pt x="1348"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1"/>
            <p:cNvSpPr/>
            <p:nvPr/>
          </p:nvSpPr>
          <p:spPr>
            <a:xfrm>
              <a:off x="4946525" y="25467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1"/>
            <p:cNvSpPr/>
            <p:nvPr/>
          </p:nvSpPr>
          <p:spPr>
            <a:xfrm>
              <a:off x="4912875" y="2547400"/>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1"/>
            <p:cNvSpPr/>
            <p:nvPr/>
          </p:nvSpPr>
          <p:spPr>
            <a:xfrm>
              <a:off x="4912875" y="2527200"/>
              <a:ext cx="67975" cy="39825"/>
            </a:xfrm>
            <a:custGeom>
              <a:avLst/>
              <a:gdLst/>
              <a:ahLst/>
              <a:cxnLst/>
              <a:rect l="l" t="t" r="r" b="b"/>
              <a:pathLst>
                <a:path w="2719" h="1593" extrusionOk="0">
                  <a:moveTo>
                    <a:pt x="1371" y="0"/>
                  </a:moveTo>
                  <a:lnTo>
                    <a:pt x="0" y="808"/>
                  </a:lnTo>
                  <a:lnTo>
                    <a:pt x="1347" y="1592"/>
                  </a:lnTo>
                  <a:lnTo>
                    <a:pt x="2718" y="784"/>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1"/>
            <p:cNvSpPr/>
            <p:nvPr/>
          </p:nvSpPr>
          <p:spPr>
            <a:xfrm>
              <a:off x="4990000" y="2571875"/>
              <a:ext cx="34300" cy="25125"/>
            </a:xfrm>
            <a:custGeom>
              <a:avLst/>
              <a:gdLst/>
              <a:ahLst/>
              <a:cxnLst/>
              <a:rect l="l" t="t" r="r" b="b"/>
              <a:pathLst>
                <a:path w="1372" h="1005" extrusionOk="0">
                  <a:moveTo>
                    <a:pt x="1372" y="1"/>
                  </a:moveTo>
                  <a:lnTo>
                    <a:pt x="1" y="809"/>
                  </a:lnTo>
                  <a:lnTo>
                    <a:pt x="1"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81"/>
            <p:cNvSpPr/>
            <p:nvPr/>
          </p:nvSpPr>
          <p:spPr>
            <a:xfrm>
              <a:off x="4956325" y="2572500"/>
              <a:ext cx="33700" cy="24500"/>
            </a:xfrm>
            <a:custGeom>
              <a:avLst/>
              <a:gdLst/>
              <a:ahLst/>
              <a:cxnLst/>
              <a:rect l="l" t="t" r="r" b="b"/>
              <a:pathLst>
                <a:path w="1348" h="980" extrusionOk="0">
                  <a:moveTo>
                    <a:pt x="1" y="0"/>
                  </a:moveTo>
                  <a:lnTo>
                    <a:pt x="1" y="196"/>
                  </a:lnTo>
                  <a:lnTo>
                    <a:pt x="1348" y="980"/>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81"/>
            <p:cNvSpPr/>
            <p:nvPr/>
          </p:nvSpPr>
          <p:spPr>
            <a:xfrm>
              <a:off x="4956325" y="2552300"/>
              <a:ext cx="67975" cy="39825"/>
            </a:xfrm>
            <a:custGeom>
              <a:avLst/>
              <a:gdLst/>
              <a:ahLst/>
              <a:cxnLst/>
              <a:rect l="l" t="t" r="r" b="b"/>
              <a:pathLst>
                <a:path w="2719" h="1593"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81"/>
            <p:cNvSpPr/>
            <p:nvPr/>
          </p:nvSpPr>
          <p:spPr>
            <a:xfrm>
              <a:off x="5033475" y="25969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1"/>
            <p:cNvSpPr/>
            <p:nvPr/>
          </p:nvSpPr>
          <p:spPr>
            <a:xfrm>
              <a:off x="4999175" y="2596975"/>
              <a:ext cx="34325" cy="25125"/>
            </a:xfrm>
            <a:custGeom>
              <a:avLst/>
              <a:gdLst/>
              <a:ahLst/>
              <a:cxnLst/>
              <a:rect l="l" t="t" r="r" b="b"/>
              <a:pathLst>
                <a:path w="1373" h="1005" extrusionOk="0">
                  <a:moveTo>
                    <a:pt x="25" y="1"/>
                  </a:moveTo>
                  <a:lnTo>
                    <a:pt x="1" y="221"/>
                  </a:lnTo>
                  <a:lnTo>
                    <a:pt x="1372" y="1005"/>
                  </a:lnTo>
                  <a:lnTo>
                    <a:pt x="1372" y="785"/>
                  </a:lnTo>
                  <a:lnTo>
                    <a:pt x="25"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1"/>
            <p:cNvSpPr/>
            <p:nvPr/>
          </p:nvSpPr>
          <p:spPr>
            <a:xfrm>
              <a:off x="4999800" y="2577400"/>
              <a:ext cx="67975" cy="39200"/>
            </a:xfrm>
            <a:custGeom>
              <a:avLst/>
              <a:gdLst/>
              <a:ahLst/>
              <a:cxnLst/>
              <a:rect l="l" t="t" r="r" b="b"/>
              <a:pathLst>
                <a:path w="2719" h="1568" extrusionOk="0">
                  <a:moveTo>
                    <a:pt x="1347" y="0"/>
                  </a:moveTo>
                  <a:lnTo>
                    <a:pt x="0" y="784"/>
                  </a:lnTo>
                  <a:lnTo>
                    <a:pt x="1347" y="1568"/>
                  </a:lnTo>
                  <a:lnTo>
                    <a:pt x="2719" y="784"/>
                  </a:lnTo>
                  <a:lnTo>
                    <a:pt x="1347"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81"/>
            <p:cNvSpPr/>
            <p:nvPr/>
          </p:nvSpPr>
          <p:spPr>
            <a:xfrm>
              <a:off x="5119775" y="2646575"/>
              <a:ext cx="34325" cy="25725"/>
            </a:xfrm>
            <a:custGeom>
              <a:avLst/>
              <a:gdLst/>
              <a:ahLst/>
              <a:cxnLst/>
              <a:rect l="l" t="t" r="r" b="b"/>
              <a:pathLst>
                <a:path w="1373"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81"/>
            <p:cNvSpPr/>
            <p:nvPr/>
          </p:nvSpPr>
          <p:spPr>
            <a:xfrm>
              <a:off x="5042650" y="2622075"/>
              <a:ext cx="77150" cy="50225"/>
            </a:xfrm>
            <a:custGeom>
              <a:avLst/>
              <a:gdLst/>
              <a:ahLst/>
              <a:cxnLst/>
              <a:rect l="l" t="t" r="r" b="b"/>
              <a:pathLst>
                <a:path w="3086" h="2009" extrusionOk="0">
                  <a:moveTo>
                    <a:pt x="1" y="1"/>
                  </a:moveTo>
                  <a:lnTo>
                    <a:pt x="1" y="221"/>
                  </a:lnTo>
                  <a:lnTo>
                    <a:pt x="3086" y="2009"/>
                  </a:lnTo>
                  <a:lnTo>
                    <a:pt x="3086" y="1789"/>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81"/>
            <p:cNvSpPr/>
            <p:nvPr/>
          </p:nvSpPr>
          <p:spPr>
            <a:xfrm>
              <a:off x="5042650" y="2602500"/>
              <a:ext cx="111450" cy="64300"/>
            </a:xfrm>
            <a:custGeom>
              <a:avLst/>
              <a:gdLst/>
              <a:ahLst/>
              <a:cxnLst/>
              <a:rect l="l" t="t" r="r" b="b"/>
              <a:pathLst>
                <a:path w="4458" h="2572" extrusionOk="0">
                  <a:moveTo>
                    <a:pt x="1372" y="0"/>
                  </a:moveTo>
                  <a:lnTo>
                    <a:pt x="1" y="784"/>
                  </a:lnTo>
                  <a:lnTo>
                    <a:pt x="3086" y="2572"/>
                  </a:lnTo>
                  <a:lnTo>
                    <a:pt x="4457" y="1763"/>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81"/>
            <p:cNvSpPr/>
            <p:nvPr/>
          </p:nvSpPr>
          <p:spPr>
            <a:xfrm>
              <a:off x="4686975" y="2447600"/>
              <a:ext cx="34300" cy="25125"/>
            </a:xfrm>
            <a:custGeom>
              <a:avLst/>
              <a:gdLst/>
              <a:ahLst/>
              <a:cxnLst/>
              <a:rect l="l" t="t" r="r" b="b"/>
              <a:pathLst>
                <a:path w="1372" h="1005" extrusionOk="0">
                  <a:moveTo>
                    <a:pt x="1371" y="1"/>
                  </a:moveTo>
                  <a:lnTo>
                    <a:pt x="0" y="784"/>
                  </a:lnTo>
                  <a:lnTo>
                    <a:pt x="0" y="1005"/>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81"/>
            <p:cNvSpPr/>
            <p:nvPr/>
          </p:nvSpPr>
          <p:spPr>
            <a:xfrm>
              <a:off x="4566350" y="2398025"/>
              <a:ext cx="120625" cy="74700"/>
            </a:xfrm>
            <a:custGeom>
              <a:avLst/>
              <a:gdLst/>
              <a:ahLst/>
              <a:cxnLst/>
              <a:rect l="l" t="t" r="r" b="b"/>
              <a:pathLst>
                <a:path w="4825" h="2988" extrusionOk="0">
                  <a:moveTo>
                    <a:pt x="1" y="0"/>
                  </a:moveTo>
                  <a:lnTo>
                    <a:pt x="1" y="221"/>
                  </a:lnTo>
                  <a:lnTo>
                    <a:pt x="4825" y="2988"/>
                  </a:lnTo>
                  <a:lnTo>
                    <a:pt x="4825" y="2767"/>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1"/>
            <p:cNvSpPr/>
            <p:nvPr/>
          </p:nvSpPr>
          <p:spPr>
            <a:xfrm>
              <a:off x="4566350" y="2377825"/>
              <a:ext cx="154925" cy="89400"/>
            </a:xfrm>
            <a:custGeom>
              <a:avLst/>
              <a:gdLst/>
              <a:ahLst/>
              <a:cxnLst/>
              <a:rect l="l" t="t" r="r" b="b"/>
              <a:pathLst>
                <a:path w="6197" h="3576" extrusionOk="0">
                  <a:moveTo>
                    <a:pt x="1372" y="0"/>
                  </a:moveTo>
                  <a:lnTo>
                    <a:pt x="1" y="808"/>
                  </a:lnTo>
                  <a:lnTo>
                    <a:pt x="4825" y="3575"/>
                  </a:lnTo>
                  <a:lnTo>
                    <a:pt x="6196" y="2792"/>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81"/>
            <p:cNvSpPr/>
            <p:nvPr/>
          </p:nvSpPr>
          <p:spPr>
            <a:xfrm>
              <a:off x="4729825" y="2472100"/>
              <a:ext cx="34300" cy="25725"/>
            </a:xfrm>
            <a:custGeom>
              <a:avLst/>
              <a:gdLst/>
              <a:ahLst/>
              <a:cxnLst/>
              <a:rect l="l" t="t" r="r" b="b"/>
              <a:pathLst>
                <a:path w="1372" h="1029" extrusionOk="0">
                  <a:moveTo>
                    <a:pt x="1371" y="0"/>
                  </a:moveTo>
                  <a:lnTo>
                    <a:pt x="0" y="808"/>
                  </a:lnTo>
                  <a:lnTo>
                    <a:pt x="0" y="1029"/>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81"/>
            <p:cNvSpPr/>
            <p:nvPr/>
          </p:nvSpPr>
          <p:spPr>
            <a:xfrm>
              <a:off x="4696150" y="2472700"/>
              <a:ext cx="33700" cy="25125"/>
            </a:xfrm>
            <a:custGeom>
              <a:avLst/>
              <a:gdLst/>
              <a:ahLst/>
              <a:cxnLst/>
              <a:rect l="l" t="t" r="r" b="b"/>
              <a:pathLst>
                <a:path w="1348" h="1005" extrusionOk="0">
                  <a:moveTo>
                    <a:pt x="0" y="1"/>
                  </a:moveTo>
                  <a:lnTo>
                    <a:pt x="0" y="221"/>
                  </a:lnTo>
                  <a:lnTo>
                    <a:pt x="1347" y="1005"/>
                  </a:lnTo>
                  <a:lnTo>
                    <a:pt x="1347" y="784"/>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1"/>
            <p:cNvSpPr/>
            <p:nvPr/>
          </p:nvSpPr>
          <p:spPr>
            <a:xfrm>
              <a:off x="4696150" y="2453125"/>
              <a:ext cx="67975" cy="39200"/>
            </a:xfrm>
            <a:custGeom>
              <a:avLst/>
              <a:gdLst/>
              <a:ahLst/>
              <a:cxnLst/>
              <a:rect l="l" t="t" r="r" b="b"/>
              <a:pathLst>
                <a:path w="2719" h="1568" extrusionOk="0">
                  <a:moveTo>
                    <a:pt x="1372" y="0"/>
                  </a:moveTo>
                  <a:lnTo>
                    <a:pt x="0" y="784"/>
                  </a:lnTo>
                  <a:lnTo>
                    <a:pt x="1347" y="1567"/>
                  </a:lnTo>
                  <a:lnTo>
                    <a:pt x="2718" y="759"/>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81"/>
            <p:cNvSpPr/>
            <p:nvPr/>
          </p:nvSpPr>
          <p:spPr>
            <a:xfrm>
              <a:off x="4773275" y="2497200"/>
              <a:ext cx="34325" cy="25725"/>
            </a:xfrm>
            <a:custGeom>
              <a:avLst/>
              <a:gdLst/>
              <a:ahLst/>
              <a:cxnLst/>
              <a:rect l="l" t="t" r="r" b="b"/>
              <a:pathLst>
                <a:path w="1373" h="1029" extrusionOk="0">
                  <a:moveTo>
                    <a:pt x="1372" y="0"/>
                  </a:moveTo>
                  <a:lnTo>
                    <a:pt x="1" y="808"/>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1"/>
            <p:cNvSpPr/>
            <p:nvPr/>
          </p:nvSpPr>
          <p:spPr>
            <a:xfrm>
              <a:off x="4739600" y="2497800"/>
              <a:ext cx="33700" cy="25125"/>
            </a:xfrm>
            <a:custGeom>
              <a:avLst/>
              <a:gdLst/>
              <a:ahLst/>
              <a:cxnLst/>
              <a:rect l="l" t="t" r="r" b="b"/>
              <a:pathLst>
                <a:path w="1348" h="1005" extrusionOk="0">
                  <a:moveTo>
                    <a:pt x="1" y="1"/>
                  </a:moveTo>
                  <a:lnTo>
                    <a:pt x="1" y="221"/>
                  </a:lnTo>
                  <a:lnTo>
                    <a:pt x="1348" y="1005"/>
                  </a:lnTo>
                  <a:lnTo>
                    <a:pt x="1348"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1"/>
            <p:cNvSpPr/>
            <p:nvPr/>
          </p:nvSpPr>
          <p:spPr>
            <a:xfrm>
              <a:off x="4739600" y="2477600"/>
              <a:ext cx="68000" cy="39825"/>
            </a:xfrm>
            <a:custGeom>
              <a:avLst/>
              <a:gdLst/>
              <a:ahLst/>
              <a:cxnLst/>
              <a:rect l="l" t="t" r="r" b="b"/>
              <a:pathLst>
                <a:path w="2720" h="1593" extrusionOk="0">
                  <a:moveTo>
                    <a:pt x="1372" y="1"/>
                  </a:moveTo>
                  <a:lnTo>
                    <a:pt x="1" y="809"/>
                  </a:lnTo>
                  <a:lnTo>
                    <a:pt x="1348"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1"/>
            <p:cNvSpPr/>
            <p:nvPr/>
          </p:nvSpPr>
          <p:spPr>
            <a:xfrm>
              <a:off x="4816750" y="2522300"/>
              <a:ext cx="34300" cy="25125"/>
            </a:xfrm>
            <a:custGeom>
              <a:avLst/>
              <a:gdLst/>
              <a:ahLst/>
              <a:cxnLst/>
              <a:rect l="l" t="t" r="r" b="b"/>
              <a:pathLst>
                <a:path w="1372" h="1005" extrusionOk="0">
                  <a:moveTo>
                    <a:pt x="1372" y="0"/>
                  </a:moveTo>
                  <a:lnTo>
                    <a:pt x="0" y="808"/>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1"/>
            <p:cNvSpPr/>
            <p:nvPr/>
          </p:nvSpPr>
          <p:spPr>
            <a:xfrm>
              <a:off x="4783075" y="2522900"/>
              <a:ext cx="33700" cy="24525"/>
            </a:xfrm>
            <a:custGeom>
              <a:avLst/>
              <a:gdLst/>
              <a:ahLst/>
              <a:cxnLst/>
              <a:rect l="l" t="t" r="r" b="b"/>
              <a:pathLst>
                <a:path w="1348" h="981" extrusionOk="0">
                  <a:moveTo>
                    <a:pt x="1" y="1"/>
                  </a:moveTo>
                  <a:lnTo>
                    <a:pt x="1" y="221"/>
                  </a:lnTo>
                  <a:lnTo>
                    <a:pt x="1347" y="980"/>
                  </a:lnTo>
                  <a:lnTo>
                    <a:pt x="1347"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81"/>
            <p:cNvSpPr/>
            <p:nvPr/>
          </p:nvSpPr>
          <p:spPr>
            <a:xfrm>
              <a:off x="4783075" y="2502700"/>
              <a:ext cx="67975" cy="39825"/>
            </a:xfrm>
            <a:custGeom>
              <a:avLst/>
              <a:gdLst/>
              <a:ahLst/>
              <a:cxnLst/>
              <a:rect l="l" t="t" r="r" b="b"/>
              <a:pathLst>
                <a:path w="2719" h="1593" extrusionOk="0">
                  <a:moveTo>
                    <a:pt x="1372" y="1"/>
                  </a:moveTo>
                  <a:lnTo>
                    <a:pt x="1" y="809"/>
                  </a:lnTo>
                  <a:lnTo>
                    <a:pt x="1347"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81"/>
            <p:cNvSpPr/>
            <p:nvPr/>
          </p:nvSpPr>
          <p:spPr>
            <a:xfrm>
              <a:off x="4859600" y="2547400"/>
              <a:ext cx="34300" cy="25125"/>
            </a:xfrm>
            <a:custGeom>
              <a:avLst/>
              <a:gdLst/>
              <a:ahLst/>
              <a:cxnLst/>
              <a:rect l="l" t="t" r="r" b="b"/>
              <a:pathLst>
                <a:path w="1372"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1"/>
            <p:cNvSpPr/>
            <p:nvPr/>
          </p:nvSpPr>
          <p:spPr>
            <a:xfrm>
              <a:off x="4825925" y="25474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1"/>
            <p:cNvSpPr/>
            <p:nvPr/>
          </p:nvSpPr>
          <p:spPr>
            <a:xfrm>
              <a:off x="4825925" y="2527800"/>
              <a:ext cx="67975" cy="39225"/>
            </a:xfrm>
            <a:custGeom>
              <a:avLst/>
              <a:gdLst/>
              <a:ahLst/>
              <a:cxnLst/>
              <a:rect l="l" t="t" r="r" b="b"/>
              <a:pathLst>
                <a:path w="2719" h="1569"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1"/>
            <p:cNvSpPr/>
            <p:nvPr/>
          </p:nvSpPr>
          <p:spPr>
            <a:xfrm>
              <a:off x="4903075" y="2572500"/>
              <a:ext cx="34300" cy="25125"/>
            </a:xfrm>
            <a:custGeom>
              <a:avLst/>
              <a:gdLst/>
              <a:ahLst/>
              <a:cxnLst/>
              <a:rect l="l" t="t" r="r" b="b"/>
              <a:pathLst>
                <a:path w="1372" h="1005" extrusionOk="0">
                  <a:moveTo>
                    <a:pt x="1372" y="0"/>
                  </a:moveTo>
                  <a:lnTo>
                    <a:pt x="0" y="784"/>
                  </a:lnTo>
                  <a:lnTo>
                    <a:pt x="0"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1"/>
            <p:cNvSpPr/>
            <p:nvPr/>
          </p:nvSpPr>
          <p:spPr>
            <a:xfrm>
              <a:off x="4869400" y="25725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1"/>
            <p:cNvSpPr/>
            <p:nvPr/>
          </p:nvSpPr>
          <p:spPr>
            <a:xfrm>
              <a:off x="4869400" y="2552900"/>
              <a:ext cx="67975" cy="39225"/>
            </a:xfrm>
            <a:custGeom>
              <a:avLst/>
              <a:gdLst/>
              <a:ahLst/>
              <a:cxnLst/>
              <a:rect l="l" t="t" r="r" b="b"/>
              <a:pathLst>
                <a:path w="2719" h="1569" extrusionOk="0">
                  <a:moveTo>
                    <a:pt x="1372" y="1"/>
                  </a:moveTo>
                  <a:lnTo>
                    <a:pt x="0"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1"/>
            <p:cNvSpPr/>
            <p:nvPr/>
          </p:nvSpPr>
          <p:spPr>
            <a:xfrm>
              <a:off x="4946525" y="25969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1"/>
            <p:cNvSpPr/>
            <p:nvPr/>
          </p:nvSpPr>
          <p:spPr>
            <a:xfrm>
              <a:off x="4912250" y="2597600"/>
              <a:ext cx="34300" cy="25125"/>
            </a:xfrm>
            <a:custGeom>
              <a:avLst/>
              <a:gdLst/>
              <a:ahLst/>
              <a:cxnLst/>
              <a:rect l="l" t="t" r="r" b="b"/>
              <a:pathLst>
                <a:path w="1372" h="1005" extrusionOk="0">
                  <a:moveTo>
                    <a:pt x="25" y="0"/>
                  </a:moveTo>
                  <a:lnTo>
                    <a:pt x="1" y="221"/>
                  </a:lnTo>
                  <a:lnTo>
                    <a:pt x="1372" y="1004"/>
                  </a:lnTo>
                  <a:lnTo>
                    <a:pt x="1372" y="784"/>
                  </a:lnTo>
                  <a:lnTo>
                    <a:pt x="25"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1"/>
            <p:cNvSpPr/>
            <p:nvPr/>
          </p:nvSpPr>
          <p:spPr>
            <a:xfrm>
              <a:off x="4912875" y="2578000"/>
              <a:ext cx="67975" cy="39225"/>
            </a:xfrm>
            <a:custGeom>
              <a:avLst/>
              <a:gdLst/>
              <a:ahLst/>
              <a:cxnLst/>
              <a:rect l="l" t="t" r="r" b="b"/>
              <a:pathLst>
                <a:path w="2719" h="1569" extrusionOk="0">
                  <a:moveTo>
                    <a:pt x="1347" y="1"/>
                  </a:moveTo>
                  <a:lnTo>
                    <a:pt x="0" y="784"/>
                  </a:lnTo>
                  <a:lnTo>
                    <a:pt x="1347" y="1568"/>
                  </a:lnTo>
                  <a:lnTo>
                    <a:pt x="2718" y="760"/>
                  </a:lnTo>
                  <a:lnTo>
                    <a:pt x="134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1"/>
            <p:cNvSpPr/>
            <p:nvPr/>
          </p:nvSpPr>
          <p:spPr>
            <a:xfrm>
              <a:off x="4989400" y="2622075"/>
              <a:ext cx="34300" cy="25750"/>
            </a:xfrm>
            <a:custGeom>
              <a:avLst/>
              <a:gdLst/>
              <a:ahLst/>
              <a:cxnLst/>
              <a:rect l="l" t="t" r="r" b="b"/>
              <a:pathLst>
                <a:path w="1372" h="1030" extrusionOk="0">
                  <a:moveTo>
                    <a:pt x="1371" y="1"/>
                  </a:moveTo>
                  <a:lnTo>
                    <a:pt x="0" y="809"/>
                  </a:lnTo>
                  <a:lnTo>
                    <a:pt x="0" y="1029"/>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1"/>
            <p:cNvSpPr/>
            <p:nvPr/>
          </p:nvSpPr>
          <p:spPr>
            <a:xfrm>
              <a:off x="4955725" y="26227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1"/>
            <p:cNvSpPr/>
            <p:nvPr/>
          </p:nvSpPr>
          <p:spPr>
            <a:xfrm>
              <a:off x="4955725" y="2602500"/>
              <a:ext cx="67975" cy="39825"/>
            </a:xfrm>
            <a:custGeom>
              <a:avLst/>
              <a:gdLst/>
              <a:ahLst/>
              <a:cxnLst/>
              <a:rect l="l" t="t" r="r" b="b"/>
              <a:pathLst>
                <a:path w="2719" h="1593" extrusionOk="0">
                  <a:moveTo>
                    <a:pt x="1372" y="0"/>
                  </a:moveTo>
                  <a:lnTo>
                    <a:pt x="0" y="808"/>
                  </a:lnTo>
                  <a:lnTo>
                    <a:pt x="1347" y="1592"/>
                  </a:lnTo>
                  <a:lnTo>
                    <a:pt x="2718"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1"/>
            <p:cNvSpPr/>
            <p:nvPr/>
          </p:nvSpPr>
          <p:spPr>
            <a:xfrm>
              <a:off x="5076325" y="26722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1"/>
            <p:cNvSpPr/>
            <p:nvPr/>
          </p:nvSpPr>
          <p:spPr>
            <a:xfrm>
              <a:off x="4999175" y="2647800"/>
              <a:ext cx="77175" cy="49600"/>
            </a:xfrm>
            <a:custGeom>
              <a:avLst/>
              <a:gdLst/>
              <a:ahLst/>
              <a:cxnLst/>
              <a:rect l="l" t="t" r="r" b="b"/>
              <a:pathLst>
                <a:path w="3087" h="1984" extrusionOk="0">
                  <a:moveTo>
                    <a:pt x="1" y="0"/>
                  </a:moveTo>
                  <a:lnTo>
                    <a:pt x="1" y="221"/>
                  </a:lnTo>
                  <a:lnTo>
                    <a:pt x="3086" y="1984"/>
                  </a:lnTo>
                  <a:lnTo>
                    <a:pt x="3086" y="176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1"/>
            <p:cNvSpPr/>
            <p:nvPr/>
          </p:nvSpPr>
          <p:spPr>
            <a:xfrm>
              <a:off x="4999175" y="2627600"/>
              <a:ext cx="111450" cy="64300"/>
            </a:xfrm>
            <a:custGeom>
              <a:avLst/>
              <a:gdLst/>
              <a:ahLst/>
              <a:cxnLst/>
              <a:rect l="l" t="t" r="r" b="b"/>
              <a:pathLst>
                <a:path w="4458" h="2572" extrusionOk="0">
                  <a:moveTo>
                    <a:pt x="1372" y="0"/>
                  </a:moveTo>
                  <a:lnTo>
                    <a:pt x="1" y="808"/>
                  </a:lnTo>
                  <a:lnTo>
                    <a:pt x="3086" y="2572"/>
                  </a:lnTo>
                  <a:lnTo>
                    <a:pt x="4458" y="1788"/>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1"/>
            <p:cNvSpPr/>
            <p:nvPr/>
          </p:nvSpPr>
          <p:spPr>
            <a:xfrm>
              <a:off x="4556575" y="2422500"/>
              <a:ext cx="34300" cy="25750"/>
            </a:xfrm>
            <a:custGeom>
              <a:avLst/>
              <a:gdLst/>
              <a:ahLst/>
              <a:cxnLst/>
              <a:rect l="l" t="t" r="r" b="b"/>
              <a:pathLst>
                <a:path w="1372" h="1030" extrusionOk="0">
                  <a:moveTo>
                    <a:pt x="1371" y="1"/>
                  </a:moveTo>
                  <a:lnTo>
                    <a:pt x="0" y="809"/>
                  </a:lnTo>
                  <a:lnTo>
                    <a:pt x="0" y="1029"/>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1"/>
            <p:cNvSpPr/>
            <p:nvPr/>
          </p:nvSpPr>
          <p:spPr>
            <a:xfrm>
              <a:off x="4522900" y="2423125"/>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1"/>
            <p:cNvSpPr/>
            <p:nvPr/>
          </p:nvSpPr>
          <p:spPr>
            <a:xfrm>
              <a:off x="4522900" y="2403525"/>
              <a:ext cx="67975" cy="39200"/>
            </a:xfrm>
            <a:custGeom>
              <a:avLst/>
              <a:gdLst/>
              <a:ahLst/>
              <a:cxnLst/>
              <a:rect l="l" t="t" r="r" b="b"/>
              <a:pathLst>
                <a:path w="2719" h="1568" extrusionOk="0">
                  <a:moveTo>
                    <a:pt x="1372" y="1"/>
                  </a:moveTo>
                  <a:lnTo>
                    <a:pt x="0" y="784"/>
                  </a:lnTo>
                  <a:lnTo>
                    <a:pt x="1347" y="1568"/>
                  </a:lnTo>
                  <a:lnTo>
                    <a:pt x="2718"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1"/>
            <p:cNvSpPr/>
            <p:nvPr/>
          </p:nvSpPr>
          <p:spPr>
            <a:xfrm>
              <a:off x="4600025" y="2447600"/>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1"/>
            <p:cNvSpPr/>
            <p:nvPr/>
          </p:nvSpPr>
          <p:spPr>
            <a:xfrm>
              <a:off x="4566350" y="2448225"/>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1"/>
            <p:cNvSpPr/>
            <p:nvPr/>
          </p:nvSpPr>
          <p:spPr>
            <a:xfrm>
              <a:off x="4566350" y="2428025"/>
              <a:ext cx="68000" cy="39800"/>
            </a:xfrm>
            <a:custGeom>
              <a:avLst/>
              <a:gdLst/>
              <a:ahLst/>
              <a:cxnLst/>
              <a:rect l="l" t="t" r="r" b="b"/>
              <a:pathLst>
                <a:path w="2720"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1"/>
            <p:cNvSpPr/>
            <p:nvPr/>
          </p:nvSpPr>
          <p:spPr>
            <a:xfrm>
              <a:off x="4642875" y="2472700"/>
              <a:ext cx="34925" cy="25750"/>
            </a:xfrm>
            <a:custGeom>
              <a:avLst/>
              <a:gdLst/>
              <a:ahLst/>
              <a:cxnLst/>
              <a:rect l="l" t="t" r="r" b="b"/>
              <a:pathLst>
                <a:path w="1397" h="1030" extrusionOk="0">
                  <a:moveTo>
                    <a:pt x="1397" y="1"/>
                  </a:moveTo>
                  <a:lnTo>
                    <a:pt x="1" y="809"/>
                  </a:lnTo>
                  <a:lnTo>
                    <a:pt x="1" y="1029"/>
                  </a:lnTo>
                  <a:lnTo>
                    <a:pt x="1397" y="221"/>
                  </a:lnTo>
                  <a:lnTo>
                    <a:pt x="139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1"/>
            <p:cNvSpPr/>
            <p:nvPr/>
          </p:nvSpPr>
          <p:spPr>
            <a:xfrm>
              <a:off x="4609225" y="2473325"/>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1"/>
            <p:cNvSpPr/>
            <p:nvPr/>
          </p:nvSpPr>
          <p:spPr>
            <a:xfrm>
              <a:off x="4609225" y="2453125"/>
              <a:ext cx="68575" cy="39800"/>
            </a:xfrm>
            <a:custGeom>
              <a:avLst/>
              <a:gdLst/>
              <a:ahLst/>
              <a:cxnLst/>
              <a:rect l="l" t="t" r="r" b="b"/>
              <a:pathLst>
                <a:path w="2743" h="1592" extrusionOk="0">
                  <a:moveTo>
                    <a:pt x="1371" y="0"/>
                  </a:moveTo>
                  <a:lnTo>
                    <a:pt x="0" y="808"/>
                  </a:lnTo>
                  <a:lnTo>
                    <a:pt x="1347" y="1592"/>
                  </a:lnTo>
                  <a:lnTo>
                    <a:pt x="2743" y="784"/>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1"/>
            <p:cNvSpPr/>
            <p:nvPr/>
          </p:nvSpPr>
          <p:spPr>
            <a:xfrm>
              <a:off x="4859600" y="2597600"/>
              <a:ext cx="34300" cy="25125"/>
            </a:xfrm>
            <a:custGeom>
              <a:avLst/>
              <a:gdLst/>
              <a:ahLst/>
              <a:cxnLst/>
              <a:rect l="l" t="t" r="r" b="b"/>
              <a:pathLst>
                <a:path w="1372" h="1005" extrusionOk="0">
                  <a:moveTo>
                    <a:pt x="1372" y="0"/>
                  </a:moveTo>
                  <a:lnTo>
                    <a:pt x="1" y="809"/>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1"/>
            <p:cNvSpPr/>
            <p:nvPr/>
          </p:nvSpPr>
          <p:spPr>
            <a:xfrm>
              <a:off x="4652675" y="2498425"/>
              <a:ext cx="206950" cy="124300"/>
            </a:xfrm>
            <a:custGeom>
              <a:avLst/>
              <a:gdLst/>
              <a:ahLst/>
              <a:cxnLst/>
              <a:rect l="l" t="t" r="r" b="b"/>
              <a:pathLst>
                <a:path w="8278" h="4972" extrusionOk="0">
                  <a:moveTo>
                    <a:pt x="1" y="0"/>
                  </a:moveTo>
                  <a:lnTo>
                    <a:pt x="1" y="196"/>
                  </a:lnTo>
                  <a:lnTo>
                    <a:pt x="8278" y="4971"/>
                  </a:lnTo>
                  <a:lnTo>
                    <a:pt x="8278" y="4776"/>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1"/>
            <p:cNvSpPr/>
            <p:nvPr/>
          </p:nvSpPr>
          <p:spPr>
            <a:xfrm>
              <a:off x="4652675" y="2478225"/>
              <a:ext cx="241225" cy="139600"/>
            </a:xfrm>
            <a:custGeom>
              <a:avLst/>
              <a:gdLst/>
              <a:ahLst/>
              <a:cxnLst/>
              <a:rect l="l" t="t" r="r" b="b"/>
              <a:pathLst>
                <a:path w="9649" h="5584" extrusionOk="0">
                  <a:moveTo>
                    <a:pt x="1372" y="0"/>
                  </a:moveTo>
                  <a:lnTo>
                    <a:pt x="1" y="808"/>
                  </a:lnTo>
                  <a:lnTo>
                    <a:pt x="8278" y="5584"/>
                  </a:lnTo>
                  <a:lnTo>
                    <a:pt x="9649" y="4775"/>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1"/>
            <p:cNvSpPr/>
            <p:nvPr/>
          </p:nvSpPr>
          <p:spPr>
            <a:xfrm>
              <a:off x="4902450" y="26227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1"/>
            <p:cNvSpPr/>
            <p:nvPr/>
          </p:nvSpPr>
          <p:spPr>
            <a:xfrm>
              <a:off x="4868775" y="26227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1"/>
            <p:cNvSpPr/>
            <p:nvPr/>
          </p:nvSpPr>
          <p:spPr>
            <a:xfrm>
              <a:off x="4868775" y="2603100"/>
              <a:ext cx="68000" cy="39225"/>
            </a:xfrm>
            <a:custGeom>
              <a:avLst/>
              <a:gdLst/>
              <a:ahLst/>
              <a:cxnLst/>
              <a:rect l="l" t="t" r="r" b="b"/>
              <a:pathLst>
                <a:path w="2720" h="1569"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1"/>
            <p:cNvSpPr/>
            <p:nvPr/>
          </p:nvSpPr>
          <p:spPr>
            <a:xfrm>
              <a:off x="4945925" y="2647800"/>
              <a:ext cx="34300" cy="25125"/>
            </a:xfrm>
            <a:custGeom>
              <a:avLst/>
              <a:gdLst/>
              <a:ahLst/>
              <a:cxnLst/>
              <a:rect l="l" t="t" r="r" b="b"/>
              <a:pathLst>
                <a:path w="1372" h="1005" extrusionOk="0">
                  <a:moveTo>
                    <a:pt x="1372" y="0"/>
                  </a:moveTo>
                  <a:lnTo>
                    <a:pt x="0" y="784"/>
                  </a:lnTo>
                  <a:lnTo>
                    <a:pt x="0"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1"/>
            <p:cNvSpPr/>
            <p:nvPr/>
          </p:nvSpPr>
          <p:spPr>
            <a:xfrm>
              <a:off x="4912250" y="2647800"/>
              <a:ext cx="33700" cy="25125"/>
            </a:xfrm>
            <a:custGeom>
              <a:avLst/>
              <a:gdLst/>
              <a:ahLst/>
              <a:cxnLst/>
              <a:rect l="l" t="t" r="r" b="b"/>
              <a:pathLst>
                <a:path w="1348" h="1005" extrusionOk="0">
                  <a:moveTo>
                    <a:pt x="1" y="0"/>
                  </a:moveTo>
                  <a:lnTo>
                    <a:pt x="1" y="221"/>
                  </a:lnTo>
                  <a:lnTo>
                    <a:pt x="1347" y="1004"/>
                  </a:lnTo>
                  <a:lnTo>
                    <a:pt x="1347"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1"/>
            <p:cNvSpPr/>
            <p:nvPr/>
          </p:nvSpPr>
          <p:spPr>
            <a:xfrm>
              <a:off x="4912250" y="2628200"/>
              <a:ext cx="67975" cy="39225"/>
            </a:xfrm>
            <a:custGeom>
              <a:avLst/>
              <a:gdLst/>
              <a:ahLst/>
              <a:cxnLst/>
              <a:rect l="l" t="t" r="r" b="b"/>
              <a:pathLst>
                <a:path w="2719" h="1569" extrusionOk="0">
                  <a:moveTo>
                    <a:pt x="1372" y="1"/>
                  </a:moveTo>
                  <a:lnTo>
                    <a:pt x="1"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1"/>
            <p:cNvSpPr/>
            <p:nvPr/>
          </p:nvSpPr>
          <p:spPr>
            <a:xfrm>
              <a:off x="5032250" y="2697375"/>
              <a:ext cx="34300" cy="25750"/>
            </a:xfrm>
            <a:custGeom>
              <a:avLst/>
              <a:gdLst/>
              <a:ahLst/>
              <a:cxnLst/>
              <a:rect l="l" t="t" r="r" b="b"/>
              <a:pathLst>
                <a:path w="1372" h="1030" extrusionOk="0">
                  <a:moveTo>
                    <a:pt x="1372" y="1"/>
                  </a:moveTo>
                  <a:lnTo>
                    <a:pt x="0" y="809"/>
                  </a:lnTo>
                  <a:lnTo>
                    <a:pt x="0"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1"/>
            <p:cNvSpPr/>
            <p:nvPr/>
          </p:nvSpPr>
          <p:spPr>
            <a:xfrm>
              <a:off x="4955100" y="2672900"/>
              <a:ext cx="77175" cy="50225"/>
            </a:xfrm>
            <a:custGeom>
              <a:avLst/>
              <a:gdLst/>
              <a:ahLst/>
              <a:cxnLst/>
              <a:rect l="l" t="t" r="r" b="b"/>
              <a:pathLst>
                <a:path w="3087" h="2009" extrusionOk="0">
                  <a:moveTo>
                    <a:pt x="1" y="0"/>
                  </a:moveTo>
                  <a:lnTo>
                    <a:pt x="1" y="221"/>
                  </a:lnTo>
                  <a:lnTo>
                    <a:pt x="3086" y="2008"/>
                  </a:lnTo>
                  <a:lnTo>
                    <a:pt x="3086" y="1788"/>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1"/>
            <p:cNvSpPr/>
            <p:nvPr/>
          </p:nvSpPr>
          <p:spPr>
            <a:xfrm>
              <a:off x="4955100" y="2653300"/>
              <a:ext cx="111450" cy="64325"/>
            </a:xfrm>
            <a:custGeom>
              <a:avLst/>
              <a:gdLst/>
              <a:ahLst/>
              <a:cxnLst/>
              <a:rect l="l" t="t" r="r" b="b"/>
              <a:pathLst>
                <a:path w="4458" h="2573" extrusionOk="0">
                  <a:moveTo>
                    <a:pt x="1397" y="1"/>
                  </a:moveTo>
                  <a:lnTo>
                    <a:pt x="1" y="784"/>
                  </a:lnTo>
                  <a:lnTo>
                    <a:pt x="3086" y="2572"/>
                  </a:lnTo>
                  <a:lnTo>
                    <a:pt x="4458" y="1764"/>
                  </a:lnTo>
                  <a:lnTo>
                    <a:pt x="139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1"/>
            <p:cNvSpPr/>
            <p:nvPr/>
          </p:nvSpPr>
          <p:spPr>
            <a:xfrm>
              <a:off x="4819800" y="1944375"/>
              <a:ext cx="394300" cy="511825"/>
            </a:xfrm>
            <a:custGeom>
              <a:avLst/>
              <a:gdLst/>
              <a:ahLst/>
              <a:cxnLst/>
              <a:rect l="l" t="t" r="r" b="b"/>
              <a:pathLst>
                <a:path w="15772" h="20473" extrusionOk="0">
                  <a:moveTo>
                    <a:pt x="1" y="1"/>
                  </a:moveTo>
                  <a:lnTo>
                    <a:pt x="1" y="11363"/>
                  </a:lnTo>
                  <a:lnTo>
                    <a:pt x="15771" y="20473"/>
                  </a:lnTo>
                  <a:lnTo>
                    <a:pt x="15771" y="9110"/>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1"/>
            <p:cNvSpPr/>
            <p:nvPr/>
          </p:nvSpPr>
          <p:spPr>
            <a:xfrm>
              <a:off x="5046925" y="2117625"/>
              <a:ext cx="140850" cy="279200"/>
            </a:xfrm>
            <a:custGeom>
              <a:avLst/>
              <a:gdLst/>
              <a:ahLst/>
              <a:cxnLst/>
              <a:rect l="l" t="t" r="r" b="b"/>
              <a:pathLst>
                <a:path w="5634" h="11168" extrusionOk="0">
                  <a:moveTo>
                    <a:pt x="1" y="1"/>
                  </a:moveTo>
                  <a:lnTo>
                    <a:pt x="1" y="7911"/>
                  </a:lnTo>
                  <a:lnTo>
                    <a:pt x="5633" y="11167"/>
                  </a:lnTo>
                  <a:lnTo>
                    <a:pt x="5633" y="3258"/>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1"/>
            <p:cNvSpPr/>
            <p:nvPr/>
          </p:nvSpPr>
          <p:spPr>
            <a:xfrm>
              <a:off x="4859000" y="2009275"/>
              <a:ext cx="157975" cy="102875"/>
            </a:xfrm>
            <a:custGeom>
              <a:avLst/>
              <a:gdLst/>
              <a:ahLst/>
              <a:cxnLst/>
              <a:rect l="l" t="t" r="r" b="b"/>
              <a:pathLst>
                <a:path w="6319" h="4115" extrusionOk="0">
                  <a:moveTo>
                    <a:pt x="0" y="1"/>
                  </a:moveTo>
                  <a:lnTo>
                    <a:pt x="0" y="466"/>
                  </a:lnTo>
                  <a:lnTo>
                    <a:pt x="6318" y="4115"/>
                  </a:lnTo>
                  <a:lnTo>
                    <a:pt x="6318" y="364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1"/>
            <p:cNvSpPr/>
            <p:nvPr/>
          </p:nvSpPr>
          <p:spPr>
            <a:xfrm>
              <a:off x="4859000" y="2036225"/>
              <a:ext cx="157975" cy="102850"/>
            </a:xfrm>
            <a:custGeom>
              <a:avLst/>
              <a:gdLst/>
              <a:ahLst/>
              <a:cxnLst/>
              <a:rect l="l" t="t" r="r" b="b"/>
              <a:pathLst>
                <a:path w="6319" h="4114" extrusionOk="0">
                  <a:moveTo>
                    <a:pt x="0" y="0"/>
                  </a:moveTo>
                  <a:lnTo>
                    <a:pt x="0" y="465"/>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1"/>
            <p:cNvSpPr/>
            <p:nvPr/>
          </p:nvSpPr>
          <p:spPr>
            <a:xfrm>
              <a:off x="4859000" y="2062550"/>
              <a:ext cx="157975" cy="102850"/>
            </a:xfrm>
            <a:custGeom>
              <a:avLst/>
              <a:gdLst/>
              <a:ahLst/>
              <a:cxnLst/>
              <a:rect l="l" t="t" r="r" b="b"/>
              <a:pathLst>
                <a:path w="6319" h="4114" extrusionOk="0">
                  <a:moveTo>
                    <a:pt x="0" y="0"/>
                  </a:moveTo>
                  <a:lnTo>
                    <a:pt x="0" y="465"/>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1"/>
            <p:cNvSpPr/>
            <p:nvPr/>
          </p:nvSpPr>
          <p:spPr>
            <a:xfrm>
              <a:off x="4859000" y="2089475"/>
              <a:ext cx="157975" cy="102875"/>
            </a:xfrm>
            <a:custGeom>
              <a:avLst/>
              <a:gdLst/>
              <a:ahLst/>
              <a:cxnLst/>
              <a:rect l="l" t="t" r="r" b="b"/>
              <a:pathLst>
                <a:path w="6319" h="4115" extrusionOk="0">
                  <a:moveTo>
                    <a:pt x="0" y="0"/>
                  </a:moveTo>
                  <a:lnTo>
                    <a:pt x="0" y="466"/>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1"/>
            <p:cNvSpPr/>
            <p:nvPr/>
          </p:nvSpPr>
          <p:spPr>
            <a:xfrm>
              <a:off x="4859000" y="2116400"/>
              <a:ext cx="157975" cy="102875"/>
            </a:xfrm>
            <a:custGeom>
              <a:avLst/>
              <a:gdLst/>
              <a:ahLst/>
              <a:cxnLst/>
              <a:rect l="l" t="t" r="r" b="b"/>
              <a:pathLst>
                <a:path w="6319" h="4115" extrusionOk="0">
                  <a:moveTo>
                    <a:pt x="0" y="1"/>
                  </a:moveTo>
                  <a:lnTo>
                    <a:pt x="0" y="466"/>
                  </a:lnTo>
                  <a:lnTo>
                    <a:pt x="6318" y="4115"/>
                  </a:lnTo>
                  <a:lnTo>
                    <a:pt x="6318" y="3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1"/>
            <p:cNvSpPr/>
            <p:nvPr/>
          </p:nvSpPr>
          <p:spPr>
            <a:xfrm>
              <a:off x="4859000" y="2143350"/>
              <a:ext cx="157975" cy="102875"/>
            </a:xfrm>
            <a:custGeom>
              <a:avLst/>
              <a:gdLst/>
              <a:ahLst/>
              <a:cxnLst/>
              <a:rect l="l" t="t" r="r" b="b"/>
              <a:pathLst>
                <a:path w="6319" h="4115" extrusionOk="0">
                  <a:moveTo>
                    <a:pt x="0" y="0"/>
                  </a:moveTo>
                  <a:lnTo>
                    <a:pt x="0" y="466"/>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1"/>
            <p:cNvSpPr/>
            <p:nvPr/>
          </p:nvSpPr>
          <p:spPr>
            <a:xfrm>
              <a:off x="4859000" y="2196600"/>
              <a:ext cx="110200" cy="75325"/>
            </a:xfrm>
            <a:custGeom>
              <a:avLst/>
              <a:gdLst/>
              <a:ahLst/>
              <a:cxnLst/>
              <a:rect l="l" t="t" r="r" b="b"/>
              <a:pathLst>
                <a:path w="4408" h="3013" extrusionOk="0">
                  <a:moveTo>
                    <a:pt x="0" y="1"/>
                  </a:moveTo>
                  <a:lnTo>
                    <a:pt x="0" y="466"/>
                  </a:lnTo>
                  <a:lnTo>
                    <a:pt x="4408" y="3013"/>
                  </a:lnTo>
                  <a:lnTo>
                    <a:pt x="4408" y="254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1"/>
            <p:cNvSpPr/>
            <p:nvPr/>
          </p:nvSpPr>
          <p:spPr>
            <a:xfrm>
              <a:off x="4859000" y="2170275"/>
              <a:ext cx="157975" cy="102875"/>
            </a:xfrm>
            <a:custGeom>
              <a:avLst/>
              <a:gdLst/>
              <a:ahLst/>
              <a:cxnLst/>
              <a:rect l="l" t="t" r="r" b="b"/>
              <a:pathLst>
                <a:path w="6319" h="4115" extrusionOk="0">
                  <a:moveTo>
                    <a:pt x="0" y="1"/>
                  </a:moveTo>
                  <a:lnTo>
                    <a:pt x="0" y="466"/>
                  </a:lnTo>
                  <a:lnTo>
                    <a:pt x="6318" y="4115"/>
                  </a:lnTo>
                  <a:lnTo>
                    <a:pt x="6318" y="3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1"/>
            <p:cNvSpPr/>
            <p:nvPr/>
          </p:nvSpPr>
          <p:spPr>
            <a:xfrm>
              <a:off x="5063475" y="2169050"/>
              <a:ext cx="83875" cy="107775"/>
            </a:xfrm>
            <a:custGeom>
              <a:avLst/>
              <a:gdLst/>
              <a:ahLst/>
              <a:cxnLst/>
              <a:rect l="l" t="t" r="r" b="b"/>
              <a:pathLst>
                <a:path w="3355" h="4311" extrusionOk="0">
                  <a:moveTo>
                    <a:pt x="1665" y="1"/>
                  </a:moveTo>
                  <a:lnTo>
                    <a:pt x="0" y="2376"/>
                  </a:lnTo>
                  <a:lnTo>
                    <a:pt x="3355" y="4311"/>
                  </a:lnTo>
                  <a:lnTo>
                    <a:pt x="3355" y="4311"/>
                  </a:lnTo>
                  <a:lnTo>
                    <a:pt x="1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1"/>
            <p:cNvSpPr/>
            <p:nvPr/>
          </p:nvSpPr>
          <p:spPr>
            <a:xfrm>
              <a:off x="5059800" y="2163550"/>
              <a:ext cx="92450" cy="119400"/>
            </a:xfrm>
            <a:custGeom>
              <a:avLst/>
              <a:gdLst/>
              <a:ahLst/>
              <a:cxnLst/>
              <a:rect l="l" t="t" r="r" b="b"/>
              <a:pathLst>
                <a:path w="3698" h="4776" extrusionOk="0">
                  <a:moveTo>
                    <a:pt x="1788" y="466"/>
                  </a:moveTo>
                  <a:lnTo>
                    <a:pt x="3282" y="4261"/>
                  </a:lnTo>
                  <a:lnTo>
                    <a:pt x="3282" y="4261"/>
                  </a:lnTo>
                  <a:lnTo>
                    <a:pt x="319" y="2572"/>
                  </a:lnTo>
                  <a:lnTo>
                    <a:pt x="1788" y="466"/>
                  </a:lnTo>
                  <a:close/>
                  <a:moveTo>
                    <a:pt x="1861" y="1"/>
                  </a:moveTo>
                  <a:lnTo>
                    <a:pt x="0" y="2621"/>
                  </a:lnTo>
                  <a:lnTo>
                    <a:pt x="3698" y="4776"/>
                  </a:lnTo>
                  <a:lnTo>
                    <a:pt x="186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81"/>
            <p:cNvSpPr/>
            <p:nvPr/>
          </p:nvSpPr>
          <p:spPr>
            <a:xfrm>
              <a:off x="5097125" y="2205800"/>
              <a:ext cx="83300" cy="107150"/>
            </a:xfrm>
            <a:custGeom>
              <a:avLst/>
              <a:gdLst/>
              <a:ahLst/>
              <a:cxnLst/>
              <a:rect l="l" t="t" r="r" b="b"/>
              <a:pathLst>
                <a:path w="3332" h="4286" extrusionOk="0">
                  <a:moveTo>
                    <a:pt x="1666" y="0"/>
                  </a:moveTo>
                  <a:lnTo>
                    <a:pt x="1" y="2375"/>
                  </a:lnTo>
                  <a:lnTo>
                    <a:pt x="3331" y="4286"/>
                  </a:lnTo>
                  <a:lnTo>
                    <a:pt x="1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81"/>
            <p:cNvSpPr/>
            <p:nvPr/>
          </p:nvSpPr>
          <p:spPr>
            <a:xfrm>
              <a:off x="5092850" y="2200275"/>
              <a:ext cx="93075" cy="119400"/>
            </a:xfrm>
            <a:custGeom>
              <a:avLst/>
              <a:gdLst/>
              <a:ahLst/>
              <a:cxnLst/>
              <a:rect l="l" t="t" r="r" b="b"/>
              <a:pathLst>
                <a:path w="3723" h="4776" extrusionOk="0">
                  <a:moveTo>
                    <a:pt x="1813" y="466"/>
                  </a:moveTo>
                  <a:lnTo>
                    <a:pt x="3282" y="4262"/>
                  </a:lnTo>
                  <a:lnTo>
                    <a:pt x="343" y="2548"/>
                  </a:lnTo>
                  <a:lnTo>
                    <a:pt x="1813" y="466"/>
                  </a:lnTo>
                  <a:close/>
                  <a:moveTo>
                    <a:pt x="1862" y="1"/>
                  </a:moveTo>
                  <a:lnTo>
                    <a:pt x="1" y="2621"/>
                  </a:lnTo>
                  <a:lnTo>
                    <a:pt x="3723" y="4776"/>
                  </a:lnTo>
                  <a:lnTo>
                    <a:pt x="1862"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1"/>
            <p:cNvSpPr/>
            <p:nvPr/>
          </p:nvSpPr>
          <p:spPr>
            <a:xfrm>
              <a:off x="5106325" y="2266850"/>
              <a:ext cx="64900" cy="83600"/>
            </a:xfrm>
            <a:custGeom>
              <a:avLst/>
              <a:gdLst/>
              <a:ahLst/>
              <a:cxnLst/>
              <a:rect l="l" t="t" r="r" b="b"/>
              <a:pathLst>
                <a:path w="2596" h="3344" extrusionOk="0">
                  <a:moveTo>
                    <a:pt x="722" y="1"/>
                  </a:moveTo>
                  <a:cubicBezTo>
                    <a:pt x="296" y="1"/>
                    <a:pt x="0" y="340"/>
                    <a:pt x="0" y="913"/>
                  </a:cubicBezTo>
                  <a:cubicBezTo>
                    <a:pt x="0" y="1746"/>
                    <a:pt x="588" y="2750"/>
                    <a:pt x="1298" y="3166"/>
                  </a:cubicBezTo>
                  <a:cubicBezTo>
                    <a:pt x="1504" y="3287"/>
                    <a:pt x="1700" y="3344"/>
                    <a:pt x="1875" y="3344"/>
                  </a:cubicBezTo>
                  <a:cubicBezTo>
                    <a:pt x="2300" y="3344"/>
                    <a:pt x="2596" y="3005"/>
                    <a:pt x="2596" y="2431"/>
                  </a:cubicBezTo>
                  <a:cubicBezTo>
                    <a:pt x="2596" y="1599"/>
                    <a:pt x="2008" y="595"/>
                    <a:pt x="1298" y="178"/>
                  </a:cubicBezTo>
                  <a:cubicBezTo>
                    <a:pt x="1092" y="57"/>
                    <a:pt x="896" y="1"/>
                    <a:pt x="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1"/>
            <p:cNvSpPr/>
            <p:nvPr/>
          </p:nvSpPr>
          <p:spPr>
            <a:xfrm>
              <a:off x="5103250" y="2263825"/>
              <a:ext cx="71050" cy="89525"/>
            </a:xfrm>
            <a:custGeom>
              <a:avLst/>
              <a:gdLst/>
              <a:ahLst/>
              <a:cxnLst/>
              <a:rect l="l" t="t" r="r" b="b"/>
              <a:pathLst>
                <a:path w="2842" h="3581" extrusionOk="0">
                  <a:moveTo>
                    <a:pt x="833" y="226"/>
                  </a:moveTo>
                  <a:cubicBezTo>
                    <a:pt x="1005" y="226"/>
                    <a:pt x="1176" y="275"/>
                    <a:pt x="1372" y="397"/>
                  </a:cubicBezTo>
                  <a:cubicBezTo>
                    <a:pt x="2058" y="789"/>
                    <a:pt x="2597" y="1744"/>
                    <a:pt x="2597" y="2552"/>
                  </a:cubicBezTo>
                  <a:cubicBezTo>
                    <a:pt x="2597" y="2895"/>
                    <a:pt x="2499" y="3164"/>
                    <a:pt x="2278" y="3287"/>
                  </a:cubicBezTo>
                  <a:cubicBezTo>
                    <a:pt x="2199" y="3336"/>
                    <a:pt x="2104" y="3362"/>
                    <a:pt x="1998" y="3362"/>
                  </a:cubicBezTo>
                  <a:cubicBezTo>
                    <a:pt x="1841" y="3362"/>
                    <a:pt x="1660" y="3306"/>
                    <a:pt x="1470" y="3189"/>
                  </a:cubicBezTo>
                  <a:cubicBezTo>
                    <a:pt x="784" y="2797"/>
                    <a:pt x="221" y="1842"/>
                    <a:pt x="221" y="1034"/>
                  </a:cubicBezTo>
                  <a:cubicBezTo>
                    <a:pt x="221" y="691"/>
                    <a:pt x="344" y="422"/>
                    <a:pt x="564" y="299"/>
                  </a:cubicBezTo>
                  <a:cubicBezTo>
                    <a:pt x="638" y="250"/>
                    <a:pt x="735" y="226"/>
                    <a:pt x="833" y="226"/>
                  </a:cubicBezTo>
                  <a:close/>
                  <a:moveTo>
                    <a:pt x="832" y="0"/>
                  </a:moveTo>
                  <a:cubicBezTo>
                    <a:pt x="693" y="0"/>
                    <a:pt x="561" y="34"/>
                    <a:pt x="442" y="103"/>
                  </a:cubicBezTo>
                  <a:cubicBezTo>
                    <a:pt x="172" y="275"/>
                    <a:pt x="1" y="593"/>
                    <a:pt x="1" y="1034"/>
                  </a:cubicBezTo>
                  <a:cubicBezTo>
                    <a:pt x="1" y="1916"/>
                    <a:pt x="613" y="2969"/>
                    <a:pt x="1372" y="3385"/>
                  </a:cubicBezTo>
                  <a:cubicBezTo>
                    <a:pt x="1593" y="3507"/>
                    <a:pt x="1813" y="3581"/>
                    <a:pt x="2009" y="3581"/>
                  </a:cubicBezTo>
                  <a:cubicBezTo>
                    <a:pt x="2131" y="3581"/>
                    <a:pt x="2278" y="3556"/>
                    <a:pt x="2401" y="3483"/>
                  </a:cubicBezTo>
                  <a:cubicBezTo>
                    <a:pt x="2670" y="3311"/>
                    <a:pt x="2841" y="2993"/>
                    <a:pt x="2841" y="2552"/>
                  </a:cubicBezTo>
                  <a:cubicBezTo>
                    <a:pt x="2841" y="1671"/>
                    <a:pt x="2229" y="618"/>
                    <a:pt x="1470" y="201"/>
                  </a:cubicBezTo>
                  <a:cubicBezTo>
                    <a:pt x="1252" y="71"/>
                    <a:pt x="1035" y="0"/>
                    <a:pt x="832"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1"/>
            <p:cNvSpPr/>
            <p:nvPr/>
          </p:nvSpPr>
          <p:spPr>
            <a:xfrm>
              <a:off x="3570300" y="3446100"/>
              <a:ext cx="65550" cy="55125"/>
            </a:xfrm>
            <a:custGeom>
              <a:avLst/>
              <a:gdLst/>
              <a:ahLst/>
              <a:cxnLst/>
              <a:rect l="l" t="t" r="r" b="b"/>
              <a:pathLst>
                <a:path w="2622" h="2205" extrusionOk="0">
                  <a:moveTo>
                    <a:pt x="1" y="1"/>
                  </a:moveTo>
                  <a:cubicBezTo>
                    <a:pt x="1" y="466"/>
                    <a:pt x="172" y="784"/>
                    <a:pt x="417" y="931"/>
                  </a:cubicBezTo>
                  <a:lnTo>
                    <a:pt x="2591" y="2187"/>
                  </a:lnTo>
                  <a:lnTo>
                    <a:pt x="2591" y="2187"/>
                  </a:lnTo>
                  <a:cubicBezTo>
                    <a:pt x="2339" y="2033"/>
                    <a:pt x="2180" y="1721"/>
                    <a:pt x="2180" y="1274"/>
                  </a:cubicBezTo>
                  <a:lnTo>
                    <a:pt x="1" y="1"/>
                  </a:lnTo>
                  <a:close/>
                  <a:moveTo>
                    <a:pt x="2591" y="2187"/>
                  </a:moveTo>
                  <a:lnTo>
                    <a:pt x="2591" y="2187"/>
                  </a:lnTo>
                  <a:cubicBezTo>
                    <a:pt x="2601" y="2193"/>
                    <a:pt x="2611" y="2199"/>
                    <a:pt x="2621" y="2204"/>
                  </a:cubicBezTo>
                  <a:lnTo>
                    <a:pt x="2591" y="2187"/>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1"/>
            <p:cNvSpPr/>
            <p:nvPr/>
          </p:nvSpPr>
          <p:spPr>
            <a:xfrm>
              <a:off x="3896625" y="2359150"/>
              <a:ext cx="81425" cy="37050"/>
            </a:xfrm>
            <a:custGeom>
              <a:avLst/>
              <a:gdLst/>
              <a:ahLst/>
              <a:cxnLst/>
              <a:rect l="l" t="t" r="r" b="b"/>
              <a:pathLst>
                <a:path w="3257" h="1482" extrusionOk="0">
                  <a:moveTo>
                    <a:pt x="3205" y="1354"/>
                  </a:moveTo>
                  <a:lnTo>
                    <a:pt x="3257" y="1384"/>
                  </a:lnTo>
                  <a:cubicBezTo>
                    <a:pt x="3240" y="1373"/>
                    <a:pt x="3223" y="1363"/>
                    <a:pt x="3205" y="1354"/>
                  </a:cubicBezTo>
                  <a:close/>
                  <a:moveTo>
                    <a:pt x="659" y="0"/>
                  </a:moveTo>
                  <a:cubicBezTo>
                    <a:pt x="462" y="0"/>
                    <a:pt x="239" y="68"/>
                    <a:pt x="0" y="209"/>
                  </a:cubicBezTo>
                  <a:lnTo>
                    <a:pt x="2204" y="1482"/>
                  </a:lnTo>
                  <a:cubicBezTo>
                    <a:pt x="2443" y="1341"/>
                    <a:pt x="2666" y="1273"/>
                    <a:pt x="2863" y="1273"/>
                  </a:cubicBezTo>
                  <a:cubicBezTo>
                    <a:pt x="2988" y="1273"/>
                    <a:pt x="3103" y="1301"/>
                    <a:pt x="3205" y="1354"/>
                  </a:cubicBezTo>
                  <a:lnTo>
                    <a:pt x="3205" y="1354"/>
                  </a:lnTo>
                  <a:lnTo>
                    <a:pt x="1053" y="111"/>
                  </a:lnTo>
                  <a:cubicBezTo>
                    <a:pt x="938" y="38"/>
                    <a:pt x="806" y="0"/>
                    <a:pt x="659"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1"/>
            <p:cNvSpPr/>
            <p:nvPr/>
          </p:nvSpPr>
          <p:spPr>
            <a:xfrm>
              <a:off x="3571525" y="2601875"/>
              <a:ext cx="50225" cy="869975"/>
            </a:xfrm>
            <a:custGeom>
              <a:avLst/>
              <a:gdLst/>
              <a:ahLst/>
              <a:cxnLst/>
              <a:rect l="l" t="t" r="r" b="b"/>
              <a:pathLst>
                <a:path w="2009" h="34799" extrusionOk="0">
                  <a:moveTo>
                    <a:pt x="1" y="1"/>
                  </a:moveTo>
                  <a:lnTo>
                    <a:pt x="74" y="33696"/>
                  </a:lnTo>
                  <a:lnTo>
                    <a:pt x="2009" y="34798"/>
                  </a:lnTo>
                  <a:lnTo>
                    <a:pt x="1935" y="1127"/>
                  </a:lnTo>
                  <a:lnTo>
                    <a:pt x="1" y="1"/>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1"/>
            <p:cNvSpPr/>
            <p:nvPr/>
          </p:nvSpPr>
          <p:spPr>
            <a:xfrm>
              <a:off x="3568475" y="2596375"/>
              <a:ext cx="56350" cy="881575"/>
            </a:xfrm>
            <a:custGeom>
              <a:avLst/>
              <a:gdLst/>
              <a:ahLst/>
              <a:cxnLst/>
              <a:rect l="l" t="t" r="r" b="b"/>
              <a:pathLst>
                <a:path w="2254" h="35263" extrusionOk="0">
                  <a:moveTo>
                    <a:pt x="270" y="466"/>
                  </a:moveTo>
                  <a:lnTo>
                    <a:pt x="1911" y="1421"/>
                  </a:lnTo>
                  <a:lnTo>
                    <a:pt x="1984" y="34773"/>
                  </a:lnTo>
                  <a:lnTo>
                    <a:pt x="343" y="33818"/>
                  </a:lnTo>
                  <a:lnTo>
                    <a:pt x="270" y="466"/>
                  </a:lnTo>
                  <a:close/>
                  <a:moveTo>
                    <a:pt x="1" y="0"/>
                  </a:moveTo>
                  <a:lnTo>
                    <a:pt x="74" y="33990"/>
                  </a:lnTo>
                  <a:lnTo>
                    <a:pt x="2253" y="35263"/>
                  </a:lnTo>
                  <a:lnTo>
                    <a:pt x="2180" y="1274"/>
                  </a:lnTo>
                  <a:lnTo>
                    <a:pt x="1" y="0"/>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1"/>
            <p:cNvSpPr/>
            <p:nvPr/>
          </p:nvSpPr>
          <p:spPr>
            <a:xfrm>
              <a:off x="3605200" y="2364350"/>
              <a:ext cx="346525" cy="200225"/>
            </a:xfrm>
            <a:custGeom>
              <a:avLst/>
              <a:gdLst/>
              <a:ahLst/>
              <a:cxnLst/>
              <a:rect l="l" t="t" r="r" b="b"/>
              <a:pathLst>
                <a:path w="13861" h="8009" extrusionOk="0">
                  <a:moveTo>
                    <a:pt x="11657" y="1"/>
                  </a:moveTo>
                  <a:lnTo>
                    <a:pt x="1" y="6735"/>
                  </a:lnTo>
                  <a:lnTo>
                    <a:pt x="2180" y="8008"/>
                  </a:lnTo>
                  <a:lnTo>
                    <a:pt x="13861" y="1274"/>
                  </a:lnTo>
                  <a:lnTo>
                    <a:pt x="11657" y="1"/>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1"/>
            <p:cNvSpPr/>
            <p:nvPr/>
          </p:nvSpPr>
          <p:spPr>
            <a:xfrm>
              <a:off x="3568475" y="2532700"/>
              <a:ext cx="91250" cy="95525"/>
            </a:xfrm>
            <a:custGeom>
              <a:avLst/>
              <a:gdLst/>
              <a:ahLst/>
              <a:cxnLst/>
              <a:rect l="l" t="t" r="r" b="b"/>
              <a:pathLst>
                <a:path w="3650" h="3821" extrusionOk="0">
                  <a:moveTo>
                    <a:pt x="1470" y="1"/>
                  </a:moveTo>
                  <a:cubicBezTo>
                    <a:pt x="662" y="466"/>
                    <a:pt x="1" y="1617"/>
                    <a:pt x="1" y="2547"/>
                  </a:cubicBezTo>
                  <a:lnTo>
                    <a:pt x="2180" y="3821"/>
                  </a:lnTo>
                  <a:cubicBezTo>
                    <a:pt x="2180" y="2890"/>
                    <a:pt x="2841" y="1739"/>
                    <a:pt x="3649" y="1274"/>
                  </a:cubicBezTo>
                  <a:lnTo>
                    <a:pt x="1470" y="1"/>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1"/>
            <p:cNvSpPr/>
            <p:nvPr/>
          </p:nvSpPr>
          <p:spPr>
            <a:xfrm>
              <a:off x="3622950" y="2391150"/>
              <a:ext cx="367350" cy="1112650"/>
            </a:xfrm>
            <a:custGeom>
              <a:avLst/>
              <a:gdLst/>
              <a:ahLst/>
              <a:cxnLst/>
              <a:rect l="l" t="t" r="r" b="b"/>
              <a:pathLst>
                <a:path w="14694" h="44506" extrusionOk="0">
                  <a:moveTo>
                    <a:pt x="13811" y="1"/>
                  </a:moveTo>
                  <a:cubicBezTo>
                    <a:pt x="13612" y="1"/>
                    <a:pt x="13388" y="65"/>
                    <a:pt x="13151" y="202"/>
                  </a:cubicBezTo>
                  <a:lnTo>
                    <a:pt x="1470" y="6936"/>
                  </a:lnTo>
                  <a:cubicBezTo>
                    <a:pt x="662" y="7401"/>
                    <a:pt x="1" y="8552"/>
                    <a:pt x="1" y="9483"/>
                  </a:cubicBezTo>
                  <a:lnTo>
                    <a:pt x="74" y="43472"/>
                  </a:lnTo>
                  <a:cubicBezTo>
                    <a:pt x="92" y="44130"/>
                    <a:pt x="427" y="44506"/>
                    <a:pt x="907" y="44506"/>
                  </a:cubicBezTo>
                  <a:cubicBezTo>
                    <a:pt x="1107" y="44506"/>
                    <a:pt x="1331" y="44441"/>
                    <a:pt x="1568" y="44305"/>
                  </a:cubicBezTo>
                  <a:lnTo>
                    <a:pt x="13224" y="37570"/>
                  </a:lnTo>
                  <a:cubicBezTo>
                    <a:pt x="14033" y="37105"/>
                    <a:pt x="14694" y="35954"/>
                    <a:pt x="14694" y="35024"/>
                  </a:cubicBezTo>
                  <a:lnTo>
                    <a:pt x="14620" y="1034"/>
                  </a:lnTo>
                  <a:cubicBezTo>
                    <a:pt x="14620" y="377"/>
                    <a:pt x="14290" y="1"/>
                    <a:pt x="13811" y="1"/>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1"/>
            <p:cNvSpPr/>
            <p:nvPr/>
          </p:nvSpPr>
          <p:spPr>
            <a:xfrm>
              <a:off x="3641950" y="2501475"/>
              <a:ext cx="330000" cy="858950"/>
            </a:xfrm>
            <a:custGeom>
              <a:avLst/>
              <a:gdLst/>
              <a:ahLst/>
              <a:cxnLst/>
              <a:rect l="l" t="t" r="r" b="b"/>
              <a:pathLst>
                <a:path w="13200" h="34358" extrusionOk="0">
                  <a:moveTo>
                    <a:pt x="13150" y="1"/>
                  </a:moveTo>
                  <a:lnTo>
                    <a:pt x="0" y="7592"/>
                  </a:lnTo>
                  <a:lnTo>
                    <a:pt x="49" y="34357"/>
                  </a:lnTo>
                  <a:lnTo>
                    <a:pt x="13199" y="26766"/>
                  </a:lnTo>
                  <a:lnTo>
                    <a:pt x="13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81"/>
            <p:cNvSpPr/>
            <p:nvPr/>
          </p:nvSpPr>
          <p:spPr>
            <a:xfrm>
              <a:off x="3794375" y="3279450"/>
              <a:ext cx="74100" cy="94575"/>
            </a:xfrm>
            <a:custGeom>
              <a:avLst/>
              <a:gdLst/>
              <a:ahLst/>
              <a:cxnLst/>
              <a:rect l="l" t="t" r="r" b="b"/>
              <a:pathLst>
                <a:path w="2964" h="3783" extrusionOk="0">
                  <a:moveTo>
                    <a:pt x="2130" y="0"/>
                  </a:moveTo>
                  <a:cubicBezTo>
                    <a:pt x="1931" y="0"/>
                    <a:pt x="1707" y="65"/>
                    <a:pt x="1470" y="202"/>
                  </a:cubicBezTo>
                  <a:cubicBezTo>
                    <a:pt x="662" y="667"/>
                    <a:pt x="1" y="1818"/>
                    <a:pt x="1" y="2749"/>
                  </a:cubicBezTo>
                  <a:cubicBezTo>
                    <a:pt x="1" y="3406"/>
                    <a:pt x="331" y="3782"/>
                    <a:pt x="810" y="3782"/>
                  </a:cubicBezTo>
                  <a:cubicBezTo>
                    <a:pt x="1008" y="3782"/>
                    <a:pt x="1233" y="3718"/>
                    <a:pt x="1470" y="3581"/>
                  </a:cubicBezTo>
                  <a:cubicBezTo>
                    <a:pt x="2302" y="3116"/>
                    <a:pt x="2964" y="1965"/>
                    <a:pt x="2939" y="1034"/>
                  </a:cubicBezTo>
                  <a:cubicBezTo>
                    <a:pt x="2939" y="377"/>
                    <a:pt x="2609" y="0"/>
                    <a:pt x="2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81"/>
            <p:cNvSpPr/>
            <p:nvPr/>
          </p:nvSpPr>
          <p:spPr>
            <a:xfrm>
              <a:off x="3803550" y="2497350"/>
              <a:ext cx="15950" cy="20425"/>
            </a:xfrm>
            <a:custGeom>
              <a:avLst/>
              <a:gdLst/>
              <a:ahLst/>
              <a:cxnLst/>
              <a:rect l="l" t="t" r="r" b="b"/>
              <a:pathLst>
                <a:path w="638" h="817" extrusionOk="0">
                  <a:moveTo>
                    <a:pt x="463" y="0"/>
                  </a:moveTo>
                  <a:cubicBezTo>
                    <a:pt x="419" y="0"/>
                    <a:pt x="370" y="14"/>
                    <a:pt x="319" y="43"/>
                  </a:cubicBezTo>
                  <a:cubicBezTo>
                    <a:pt x="148" y="141"/>
                    <a:pt x="1" y="386"/>
                    <a:pt x="1" y="582"/>
                  </a:cubicBezTo>
                  <a:cubicBezTo>
                    <a:pt x="1" y="726"/>
                    <a:pt x="80" y="816"/>
                    <a:pt x="189" y="816"/>
                  </a:cubicBezTo>
                  <a:cubicBezTo>
                    <a:pt x="229" y="816"/>
                    <a:pt x="273" y="804"/>
                    <a:pt x="319" y="778"/>
                  </a:cubicBezTo>
                  <a:cubicBezTo>
                    <a:pt x="491" y="656"/>
                    <a:pt x="638" y="411"/>
                    <a:pt x="638" y="215"/>
                  </a:cubicBezTo>
                  <a:cubicBezTo>
                    <a:pt x="638" y="77"/>
                    <a:pt x="565" y="0"/>
                    <a:pt x="463" y="0"/>
                  </a:cubicBezTo>
                  <a:close/>
                </a:path>
              </a:pathLst>
            </a:custGeom>
            <a:solidFill>
              <a:srgbClr val="4D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1"/>
            <p:cNvSpPr/>
            <p:nvPr/>
          </p:nvSpPr>
          <p:spPr>
            <a:xfrm>
              <a:off x="3771725" y="2512025"/>
              <a:ext cx="79600" cy="56075"/>
            </a:xfrm>
            <a:custGeom>
              <a:avLst/>
              <a:gdLst/>
              <a:ahLst/>
              <a:cxnLst/>
              <a:rect l="l" t="t" r="r" b="b"/>
              <a:pathLst>
                <a:path w="3184" h="2243" extrusionOk="0">
                  <a:moveTo>
                    <a:pt x="3040" y="0"/>
                  </a:moveTo>
                  <a:cubicBezTo>
                    <a:pt x="3002" y="0"/>
                    <a:pt x="2960" y="14"/>
                    <a:pt x="2915" y="44"/>
                  </a:cubicBezTo>
                  <a:lnTo>
                    <a:pt x="294" y="1538"/>
                  </a:lnTo>
                  <a:cubicBezTo>
                    <a:pt x="123" y="1636"/>
                    <a:pt x="1" y="1856"/>
                    <a:pt x="1" y="2028"/>
                  </a:cubicBezTo>
                  <a:cubicBezTo>
                    <a:pt x="1" y="2165"/>
                    <a:pt x="73" y="2242"/>
                    <a:pt x="167" y="2242"/>
                  </a:cubicBezTo>
                  <a:cubicBezTo>
                    <a:pt x="207" y="2242"/>
                    <a:pt x="251" y="2228"/>
                    <a:pt x="294" y="2199"/>
                  </a:cubicBezTo>
                  <a:lnTo>
                    <a:pt x="2915" y="705"/>
                  </a:lnTo>
                  <a:cubicBezTo>
                    <a:pt x="3062" y="607"/>
                    <a:pt x="3184" y="387"/>
                    <a:pt x="3184" y="191"/>
                  </a:cubicBezTo>
                  <a:cubicBezTo>
                    <a:pt x="3184" y="72"/>
                    <a:pt x="3125" y="0"/>
                    <a:pt x="3040" y="0"/>
                  </a:cubicBezTo>
                  <a:close/>
                </a:path>
              </a:pathLst>
            </a:custGeom>
            <a:solidFill>
              <a:srgbClr val="4D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1"/>
            <p:cNvSpPr/>
            <p:nvPr/>
          </p:nvSpPr>
          <p:spPr>
            <a:xfrm>
              <a:off x="3585000" y="2767550"/>
              <a:ext cx="16550" cy="6375"/>
            </a:xfrm>
            <a:custGeom>
              <a:avLst/>
              <a:gdLst/>
              <a:ahLst/>
              <a:cxnLst/>
              <a:rect l="l" t="t" r="r" b="b"/>
              <a:pathLst>
                <a:path w="662" h="255" extrusionOk="0">
                  <a:moveTo>
                    <a:pt x="482" y="0"/>
                  </a:moveTo>
                  <a:cubicBezTo>
                    <a:pt x="439" y="0"/>
                    <a:pt x="401" y="13"/>
                    <a:pt x="368" y="35"/>
                  </a:cubicBezTo>
                  <a:lnTo>
                    <a:pt x="1" y="230"/>
                  </a:lnTo>
                  <a:cubicBezTo>
                    <a:pt x="31" y="220"/>
                    <a:pt x="66" y="214"/>
                    <a:pt x="105" y="214"/>
                  </a:cubicBezTo>
                  <a:cubicBezTo>
                    <a:pt x="159" y="214"/>
                    <a:pt x="223" y="226"/>
                    <a:pt x="295" y="255"/>
                  </a:cubicBezTo>
                  <a:lnTo>
                    <a:pt x="662" y="59"/>
                  </a:lnTo>
                  <a:cubicBezTo>
                    <a:pt x="594" y="19"/>
                    <a:pt x="534" y="0"/>
                    <a:pt x="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1"/>
            <p:cNvSpPr/>
            <p:nvPr/>
          </p:nvSpPr>
          <p:spPr>
            <a:xfrm>
              <a:off x="3592350" y="2769025"/>
              <a:ext cx="19000" cy="28175"/>
            </a:xfrm>
            <a:custGeom>
              <a:avLst/>
              <a:gdLst/>
              <a:ahLst/>
              <a:cxnLst/>
              <a:rect l="l" t="t" r="r" b="b"/>
              <a:pathLst>
                <a:path w="760" h="1127" extrusionOk="0">
                  <a:moveTo>
                    <a:pt x="368" y="0"/>
                  </a:moveTo>
                  <a:lnTo>
                    <a:pt x="1" y="196"/>
                  </a:lnTo>
                  <a:cubicBezTo>
                    <a:pt x="221" y="318"/>
                    <a:pt x="392" y="637"/>
                    <a:pt x="392" y="882"/>
                  </a:cubicBezTo>
                  <a:cubicBezTo>
                    <a:pt x="392" y="1004"/>
                    <a:pt x="343" y="1077"/>
                    <a:pt x="270" y="1126"/>
                  </a:cubicBezTo>
                  <a:lnTo>
                    <a:pt x="637" y="906"/>
                  </a:lnTo>
                  <a:cubicBezTo>
                    <a:pt x="711" y="882"/>
                    <a:pt x="760" y="784"/>
                    <a:pt x="760" y="661"/>
                  </a:cubicBezTo>
                  <a:cubicBezTo>
                    <a:pt x="760" y="416"/>
                    <a:pt x="564" y="122"/>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1"/>
            <p:cNvSpPr/>
            <p:nvPr/>
          </p:nvSpPr>
          <p:spPr>
            <a:xfrm>
              <a:off x="3582550" y="2772600"/>
              <a:ext cx="19625" cy="25300"/>
            </a:xfrm>
            <a:custGeom>
              <a:avLst/>
              <a:gdLst/>
              <a:ahLst/>
              <a:cxnLst/>
              <a:rect l="l" t="t" r="r" b="b"/>
              <a:pathLst>
                <a:path w="785" h="1012" extrusionOk="0">
                  <a:moveTo>
                    <a:pt x="215" y="0"/>
                  </a:moveTo>
                  <a:cubicBezTo>
                    <a:pt x="87" y="0"/>
                    <a:pt x="1" y="100"/>
                    <a:pt x="1" y="273"/>
                  </a:cubicBezTo>
                  <a:cubicBezTo>
                    <a:pt x="1" y="518"/>
                    <a:pt x="172" y="837"/>
                    <a:pt x="393" y="959"/>
                  </a:cubicBezTo>
                  <a:cubicBezTo>
                    <a:pt x="450" y="995"/>
                    <a:pt x="507" y="1012"/>
                    <a:pt x="559" y="1012"/>
                  </a:cubicBezTo>
                  <a:cubicBezTo>
                    <a:pt x="686" y="1012"/>
                    <a:pt x="784" y="912"/>
                    <a:pt x="784" y="739"/>
                  </a:cubicBezTo>
                  <a:cubicBezTo>
                    <a:pt x="784" y="494"/>
                    <a:pt x="613" y="175"/>
                    <a:pt x="393" y="53"/>
                  </a:cubicBezTo>
                  <a:cubicBezTo>
                    <a:pt x="328" y="17"/>
                    <a:pt x="268" y="0"/>
                    <a:pt x="215"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1"/>
            <p:cNvSpPr/>
            <p:nvPr/>
          </p:nvSpPr>
          <p:spPr>
            <a:xfrm>
              <a:off x="3585000" y="2817000"/>
              <a:ext cx="15950" cy="6525"/>
            </a:xfrm>
            <a:custGeom>
              <a:avLst/>
              <a:gdLst/>
              <a:ahLst/>
              <a:cxnLst/>
              <a:rect l="l" t="t" r="r" b="b"/>
              <a:pathLst>
                <a:path w="638" h="261" extrusionOk="0">
                  <a:moveTo>
                    <a:pt x="13" y="228"/>
                  </a:moveTo>
                  <a:cubicBezTo>
                    <a:pt x="9" y="231"/>
                    <a:pt x="5" y="233"/>
                    <a:pt x="1" y="236"/>
                  </a:cubicBezTo>
                  <a:lnTo>
                    <a:pt x="13" y="228"/>
                  </a:lnTo>
                  <a:close/>
                  <a:moveTo>
                    <a:pt x="457" y="1"/>
                  </a:moveTo>
                  <a:cubicBezTo>
                    <a:pt x="425" y="1"/>
                    <a:pt x="395" y="7"/>
                    <a:pt x="368" y="16"/>
                  </a:cubicBezTo>
                  <a:lnTo>
                    <a:pt x="13" y="228"/>
                  </a:lnTo>
                  <a:lnTo>
                    <a:pt x="13" y="228"/>
                  </a:lnTo>
                  <a:cubicBezTo>
                    <a:pt x="38" y="215"/>
                    <a:pt x="66" y="209"/>
                    <a:pt x="96" y="209"/>
                  </a:cubicBezTo>
                  <a:cubicBezTo>
                    <a:pt x="153" y="209"/>
                    <a:pt x="219" y="230"/>
                    <a:pt x="295" y="260"/>
                  </a:cubicBezTo>
                  <a:lnTo>
                    <a:pt x="637" y="65"/>
                  </a:lnTo>
                  <a:cubicBezTo>
                    <a:pt x="575" y="18"/>
                    <a:pt x="513"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1"/>
            <p:cNvSpPr/>
            <p:nvPr/>
          </p:nvSpPr>
          <p:spPr>
            <a:xfrm>
              <a:off x="3592350" y="2818600"/>
              <a:ext cx="18400" cy="28175"/>
            </a:xfrm>
            <a:custGeom>
              <a:avLst/>
              <a:gdLst/>
              <a:ahLst/>
              <a:cxnLst/>
              <a:rect l="l" t="t" r="r" b="b"/>
              <a:pathLst>
                <a:path w="736" h="1127" extrusionOk="0">
                  <a:moveTo>
                    <a:pt x="343" y="1"/>
                  </a:moveTo>
                  <a:lnTo>
                    <a:pt x="1" y="196"/>
                  </a:lnTo>
                  <a:cubicBezTo>
                    <a:pt x="196" y="319"/>
                    <a:pt x="368" y="637"/>
                    <a:pt x="368" y="882"/>
                  </a:cubicBezTo>
                  <a:cubicBezTo>
                    <a:pt x="368" y="1005"/>
                    <a:pt x="343" y="1078"/>
                    <a:pt x="270" y="1127"/>
                  </a:cubicBezTo>
                  <a:lnTo>
                    <a:pt x="637" y="907"/>
                  </a:lnTo>
                  <a:cubicBezTo>
                    <a:pt x="711" y="858"/>
                    <a:pt x="735" y="784"/>
                    <a:pt x="735" y="662"/>
                  </a:cubicBezTo>
                  <a:cubicBezTo>
                    <a:pt x="735" y="417"/>
                    <a:pt x="564" y="123"/>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1"/>
            <p:cNvSpPr/>
            <p:nvPr/>
          </p:nvSpPr>
          <p:spPr>
            <a:xfrm>
              <a:off x="3582550" y="2822175"/>
              <a:ext cx="19000" cy="25325"/>
            </a:xfrm>
            <a:custGeom>
              <a:avLst/>
              <a:gdLst/>
              <a:ahLst/>
              <a:cxnLst/>
              <a:rect l="l" t="t" r="r" b="b"/>
              <a:pathLst>
                <a:path w="760" h="1013" extrusionOk="0">
                  <a:moveTo>
                    <a:pt x="215" y="1"/>
                  </a:moveTo>
                  <a:cubicBezTo>
                    <a:pt x="87" y="1"/>
                    <a:pt x="1" y="100"/>
                    <a:pt x="1" y="274"/>
                  </a:cubicBezTo>
                  <a:cubicBezTo>
                    <a:pt x="1" y="519"/>
                    <a:pt x="172" y="837"/>
                    <a:pt x="368" y="959"/>
                  </a:cubicBezTo>
                  <a:cubicBezTo>
                    <a:pt x="432" y="995"/>
                    <a:pt x="493" y="1012"/>
                    <a:pt x="546" y="1012"/>
                  </a:cubicBezTo>
                  <a:cubicBezTo>
                    <a:pt x="674" y="1012"/>
                    <a:pt x="760" y="912"/>
                    <a:pt x="760" y="739"/>
                  </a:cubicBezTo>
                  <a:cubicBezTo>
                    <a:pt x="760" y="494"/>
                    <a:pt x="588" y="176"/>
                    <a:pt x="393" y="53"/>
                  </a:cubicBezTo>
                  <a:cubicBezTo>
                    <a:pt x="328" y="18"/>
                    <a:pt x="268" y="1"/>
                    <a:pt x="215" y="1"/>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81"/>
            <p:cNvSpPr/>
            <p:nvPr/>
          </p:nvSpPr>
          <p:spPr>
            <a:xfrm>
              <a:off x="3596625" y="2736575"/>
              <a:ext cx="10450" cy="9200"/>
            </a:xfrm>
            <a:custGeom>
              <a:avLst/>
              <a:gdLst/>
              <a:ahLst/>
              <a:cxnLst/>
              <a:rect l="l" t="t" r="r" b="b"/>
              <a:pathLst>
                <a:path w="418" h="368" extrusionOk="0">
                  <a:moveTo>
                    <a:pt x="417" y="0"/>
                  </a:moveTo>
                  <a:lnTo>
                    <a:pt x="74" y="221"/>
                  </a:lnTo>
                  <a:cubicBezTo>
                    <a:pt x="74" y="294"/>
                    <a:pt x="25" y="343"/>
                    <a:pt x="1" y="367"/>
                  </a:cubicBezTo>
                  <a:lnTo>
                    <a:pt x="368" y="147"/>
                  </a:lnTo>
                  <a:cubicBezTo>
                    <a:pt x="393" y="123"/>
                    <a:pt x="417" y="74"/>
                    <a:pt x="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81"/>
            <p:cNvSpPr/>
            <p:nvPr/>
          </p:nvSpPr>
          <p:spPr>
            <a:xfrm>
              <a:off x="3598475" y="2694925"/>
              <a:ext cx="9200" cy="47175"/>
            </a:xfrm>
            <a:custGeom>
              <a:avLst/>
              <a:gdLst/>
              <a:ahLst/>
              <a:cxnLst/>
              <a:rect l="l" t="t" r="r" b="b"/>
              <a:pathLst>
                <a:path w="368" h="1887" extrusionOk="0">
                  <a:moveTo>
                    <a:pt x="368" y="1"/>
                  </a:moveTo>
                  <a:lnTo>
                    <a:pt x="0" y="197"/>
                  </a:lnTo>
                  <a:lnTo>
                    <a:pt x="0" y="1887"/>
                  </a:lnTo>
                  <a:lnTo>
                    <a:pt x="343" y="1666"/>
                  </a:lnTo>
                  <a:lnTo>
                    <a:pt x="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81"/>
            <p:cNvSpPr/>
            <p:nvPr/>
          </p:nvSpPr>
          <p:spPr>
            <a:xfrm>
              <a:off x="3588075" y="2683675"/>
              <a:ext cx="13475" cy="6400"/>
            </a:xfrm>
            <a:custGeom>
              <a:avLst/>
              <a:gdLst/>
              <a:ahLst/>
              <a:cxnLst/>
              <a:rect l="l" t="t" r="r" b="b"/>
              <a:pathLst>
                <a:path w="539" h="256" extrusionOk="0">
                  <a:moveTo>
                    <a:pt x="411" y="0"/>
                  </a:moveTo>
                  <a:cubicBezTo>
                    <a:pt x="396" y="0"/>
                    <a:pt x="382" y="3"/>
                    <a:pt x="367" y="10"/>
                  </a:cubicBezTo>
                  <a:lnTo>
                    <a:pt x="0" y="231"/>
                  </a:lnTo>
                  <a:cubicBezTo>
                    <a:pt x="20" y="220"/>
                    <a:pt x="45" y="215"/>
                    <a:pt x="70" y="215"/>
                  </a:cubicBezTo>
                  <a:cubicBezTo>
                    <a:pt x="106" y="215"/>
                    <a:pt x="143" y="226"/>
                    <a:pt x="172" y="255"/>
                  </a:cubicBezTo>
                  <a:lnTo>
                    <a:pt x="539" y="35"/>
                  </a:lnTo>
                  <a:cubicBezTo>
                    <a:pt x="487" y="17"/>
                    <a:pt x="447" y="0"/>
                    <a:pt x="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81"/>
            <p:cNvSpPr/>
            <p:nvPr/>
          </p:nvSpPr>
          <p:spPr>
            <a:xfrm>
              <a:off x="3592350" y="2684525"/>
              <a:ext cx="15325" cy="15325"/>
            </a:xfrm>
            <a:custGeom>
              <a:avLst/>
              <a:gdLst/>
              <a:ahLst/>
              <a:cxnLst/>
              <a:rect l="l" t="t" r="r" b="b"/>
              <a:pathLst>
                <a:path w="613" h="613" extrusionOk="0">
                  <a:moveTo>
                    <a:pt x="368" y="1"/>
                  </a:moveTo>
                  <a:lnTo>
                    <a:pt x="1" y="221"/>
                  </a:lnTo>
                  <a:cubicBezTo>
                    <a:pt x="123" y="295"/>
                    <a:pt x="245" y="466"/>
                    <a:pt x="245" y="613"/>
                  </a:cubicBezTo>
                  <a:lnTo>
                    <a:pt x="613" y="417"/>
                  </a:lnTo>
                  <a:cubicBezTo>
                    <a:pt x="613" y="270"/>
                    <a:pt x="490" y="74"/>
                    <a:pt x="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81"/>
            <p:cNvSpPr/>
            <p:nvPr/>
          </p:nvSpPr>
          <p:spPr>
            <a:xfrm>
              <a:off x="3586225" y="2689200"/>
              <a:ext cx="12275" cy="57300"/>
            </a:xfrm>
            <a:custGeom>
              <a:avLst/>
              <a:gdLst/>
              <a:ahLst/>
              <a:cxnLst/>
              <a:rect l="l" t="t" r="r" b="b"/>
              <a:pathLst>
                <a:path w="491" h="2292" extrusionOk="0">
                  <a:moveTo>
                    <a:pt x="141" y="0"/>
                  </a:moveTo>
                  <a:cubicBezTo>
                    <a:pt x="72" y="0"/>
                    <a:pt x="25" y="55"/>
                    <a:pt x="25" y="157"/>
                  </a:cubicBezTo>
                  <a:lnTo>
                    <a:pt x="1" y="1846"/>
                  </a:lnTo>
                  <a:cubicBezTo>
                    <a:pt x="1" y="1993"/>
                    <a:pt x="123" y="2165"/>
                    <a:pt x="246" y="2262"/>
                  </a:cubicBezTo>
                  <a:cubicBezTo>
                    <a:pt x="278" y="2282"/>
                    <a:pt x="311" y="2291"/>
                    <a:pt x="342" y="2291"/>
                  </a:cubicBezTo>
                  <a:cubicBezTo>
                    <a:pt x="425" y="2291"/>
                    <a:pt x="490" y="2223"/>
                    <a:pt x="490" y="2116"/>
                  </a:cubicBezTo>
                  <a:lnTo>
                    <a:pt x="490" y="426"/>
                  </a:lnTo>
                  <a:cubicBezTo>
                    <a:pt x="490" y="279"/>
                    <a:pt x="368" y="108"/>
                    <a:pt x="246" y="34"/>
                  </a:cubicBezTo>
                  <a:cubicBezTo>
                    <a:pt x="208" y="11"/>
                    <a:pt x="172" y="0"/>
                    <a:pt x="141"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81"/>
            <p:cNvSpPr/>
            <p:nvPr/>
          </p:nvSpPr>
          <p:spPr>
            <a:xfrm>
              <a:off x="3701925" y="2663100"/>
              <a:ext cx="159200" cy="199000"/>
            </a:xfrm>
            <a:custGeom>
              <a:avLst/>
              <a:gdLst/>
              <a:ahLst/>
              <a:cxnLst/>
              <a:rect l="l" t="t" r="r" b="b"/>
              <a:pathLst>
                <a:path w="6368" h="7960" extrusionOk="0">
                  <a:moveTo>
                    <a:pt x="6368" y="1"/>
                  </a:moveTo>
                  <a:lnTo>
                    <a:pt x="1" y="3674"/>
                  </a:lnTo>
                  <a:lnTo>
                    <a:pt x="25" y="7959"/>
                  </a:lnTo>
                  <a:lnTo>
                    <a:pt x="6368" y="4286"/>
                  </a:lnTo>
                  <a:lnTo>
                    <a:pt x="6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81"/>
            <p:cNvSpPr/>
            <p:nvPr/>
          </p:nvSpPr>
          <p:spPr>
            <a:xfrm>
              <a:off x="3829875" y="2609150"/>
              <a:ext cx="49625" cy="43050"/>
            </a:xfrm>
            <a:custGeom>
              <a:avLst/>
              <a:gdLst/>
              <a:ahLst/>
              <a:cxnLst/>
              <a:rect l="l" t="t" r="r" b="b"/>
              <a:pathLst>
                <a:path w="1985" h="1722" extrusionOk="0">
                  <a:moveTo>
                    <a:pt x="1748" y="1"/>
                  </a:moveTo>
                  <a:cubicBezTo>
                    <a:pt x="1693" y="1"/>
                    <a:pt x="1631" y="18"/>
                    <a:pt x="1568" y="53"/>
                  </a:cubicBezTo>
                  <a:lnTo>
                    <a:pt x="393" y="738"/>
                  </a:lnTo>
                  <a:cubicBezTo>
                    <a:pt x="172" y="861"/>
                    <a:pt x="1" y="1179"/>
                    <a:pt x="1" y="1448"/>
                  </a:cubicBezTo>
                  <a:cubicBezTo>
                    <a:pt x="1" y="1622"/>
                    <a:pt x="87" y="1722"/>
                    <a:pt x="215" y="1722"/>
                  </a:cubicBezTo>
                  <a:cubicBezTo>
                    <a:pt x="268" y="1722"/>
                    <a:pt x="328" y="1705"/>
                    <a:pt x="393" y="1669"/>
                  </a:cubicBezTo>
                  <a:lnTo>
                    <a:pt x="1568" y="983"/>
                  </a:lnTo>
                  <a:cubicBezTo>
                    <a:pt x="1788" y="861"/>
                    <a:pt x="1984" y="542"/>
                    <a:pt x="1984" y="298"/>
                  </a:cubicBezTo>
                  <a:cubicBezTo>
                    <a:pt x="1984" y="105"/>
                    <a:pt x="1885"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81"/>
            <p:cNvSpPr/>
            <p:nvPr/>
          </p:nvSpPr>
          <p:spPr>
            <a:xfrm>
              <a:off x="3671925" y="2586575"/>
              <a:ext cx="219200" cy="326950"/>
            </a:xfrm>
            <a:custGeom>
              <a:avLst/>
              <a:gdLst/>
              <a:ahLst/>
              <a:cxnLst/>
              <a:rect l="l" t="t" r="r" b="b"/>
              <a:pathLst>
                <a:path w="8768" h="13078" extrusionOk="0">
                  <a:moveTo>
                    <a:pt x="8066" y="904"/>
                  </a:moveTo>
                  <a:cubicBezTo>
                    <a:pt x="8203" y="904"/>
                    <a:pt x="8302" y="1008"/>
                    <a:pt x="8302" y="1201"/>
                  </a:cubicBezTo>
                  <a:cubicBezTo>
                    <a:pt x="8302" y="1445"/>
                    <a:pt x="8106" y="1764"/>
                    <a:pt x="7886" y="1886"/>
                  </a:cubicBezTo>
                  <a:lnTo>
                    <a:pt x="6711" y="2572"/>
                  </a:lnTo>
                  <a:cubicBezTo>
                    <a:pt x="6646" y="2608"/>
                    <a:pt x="6586" y="2625"/>
                    <a:pt x="6533" y="2625"/>
                  </a:cubicBezTo>
                  <a:cubicBezTo>
                    <a:pt x="6405" y="2625"/>
                    <a:pt x="6319" y="2525"/>
                    <a:pt x="6319" y="2351"/>
                  </a:cubicBezTo>
                  <a:cubicBezTo>
                    <a:pt x="6319" y="2082"/>
                    <a:pt x="6490" y="1764"/>
                    <a:pt x="6711" y="1641"/>
                  </a:cubicBezTo>
                  <a:lnTo>
                    <a:pt x="7886" y="956"/>
                  </a:lnTo>
                  <a:cubicBezTo>
                    <a:pt x="7949" y="921"/>
                    <a:pt x="8011" y="904"/>
                    <a:pt x="8066" y="904"/>
                  </a:cubicBezTo>
                  <a:close/>
                  <a:moveTo>
                    <a:pt x="7568" y="3062"/>
                  </a:moveTo>
                  <a:lnTo>
                    <a:pt x="7568" y="7347"/>
                  </a:lnTo>
                  <a:lnTo>
                    <a:pt x="1225" y="11020"/>
                  </a:lnTo>
                  <a:lnTo>
                    <a:pt x="1201" y="6735"/>
                  </a:lnTo>
                  <a:lnTo>
                    <a:pt x="7568" y="3062"/>
                  </a:lnTo>
                  <a:close/>
                  <a:moveTo>
                    <a:pt x="8768" y="1"/>
                  </a:moveTo>
                  <a:lnTo>
                    <a:pt x="1" y="5045"/>
                  </a:lnTo>
                  <a:lnTo>
                    <a:pt x="25" y="13077"/>
                  </a:lnTo>
                  <a:lnTo>
                    <a:pt x="8768" y="8033"/>
                  </a:lnTo>
                  <a:lnTo>
                    <a:pt x="8768"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81"/>
            <p:cNvSpPr/>
            <p:nvPr/>
          </p:nvSpPr>
          <p:spPr>
            <a:xfrm>
              <a:off x="3751525" y="2824100"/>
              <a:ext cx="110225" cy="184925"/>
            </a:xfrm>
            <a:custGeom>
              <a:avLst/>
              <a:gdLst/>
              <a:ahLst/>
              <a:cxnLst/>
              <a:rect l="l" t="t" r="r" b="b"/>
              <a:pathLst>
                <a:path w="4409" h="7397" extrusionOk="0">
                  <a:moveTo>
                    <a:pt x="4408" y="1"/>
                  </a:moveTo>
                  <a:lnTo>
                    <a:pt x="0" y="2548"/>
                  </a:lnTo>
                  <a:lnTo>
                    <a:pt x="0" y="2817"/>
                  </a:lnTo>
                  <a:lnTo>
                    <a:pt x="4408" y="295"/>
                  </a:lnTo>
                  <a:lnTo>
                    <a:pt x="4408" y="1"/>
                  </a:lnTo>
                  <a:close/>
                  <a:moveTo>
                    <a:pt x="4408" y="882"/>
                  </a:moveTo>
                  <a:lnTo>
                    <a:pt x="0" y="3405"/>
                  </a:lnTo>
                  <a:lnTo>
                    <a:pt x="0" y="3699"/>
                  </a:lnTo>
                  <a:lnTo>
                    <a:pt x="4408" y="1152"/>
                  </a:lnTo>
                  <a:lnTo>
                    <a:pt x="4408" y="882"/>
                  </a:lnTo>
                  <a:close/>
                  <a:moveTo>
                    <a:pt x="4408" y="1740"/>
                  </a:moveTo>
                  <a:lnTo>
                    <a:pt x="0" y="4286"/>
                  </a:lnTo>
                  <a:lnTo>
                    <a:pt x="0" y="4556"/>
                  </a:lnTo>
                  <a:lnTo>
                    <a:pt x="4408" y="2033"/>
                  </a:lnTo>
                  <a:lnTo>
                    <a:pt x="4408" y="1740"/>
                  </a:lnTo>
                  <a:close/>
                  <a:moveTo>
                    <a:pt x="4408" y="2621"/>
                  </a:moveTo>
                  <a:lnTo>
                    <a:pt x="25" y="5168"/>
                  </a:lnTo>
                  <a:lnTo>
                    <a:pt x="25" y="5437"/>
                  </a:lnTo>
                  <a:lnTo>
                    <a:pt x="4408" y="2890"/>
                  </a:lnTo>
                  <a:lnTo>
                    <a:pt x="4408" y="2621"/>
                  </a:lnTo>
                  <a:close/>
                  <a:moveTo>
                    <a:pt x="4408" y="3503"/>
                  </a:moveTo>
                  <a:lnTo>
                    <a:pt x="25" y="6025"/>
                  </a:lnTo>
                  <a:lnTo>
                    <a:pt x="25" y="6294"/>
                  </a:lnTo>
                  <a:lnTo>
                    <a:pt x="4408" y="3772"/>
                  </a:lnTo>
                  <a:lnTo>
                    <a:pt x="4408" y="3503"/>
                  </a:lnTo>
                  <a:close/>
                  <a:moveTo>
                    <a:pt x="4408" y="4360"/>
                  </a:moveTo>
                  <a:lnTo>
                    <a:pt x="25" y="6906"/>
                  </a:lnTo>
                  <a:lnTo>
                    <a:pt x="25" y="7176"/>
                  </a:lnTo>
                  <a:lnTo>
                    <a:pt x="4408" y="4654"/>
                  </a:lnTo>
                  <a:lnTo>
                    <a:pt x="4408" y="4360"/>
                  </a:lnTo>
                  <a:close/>
                  <a:moveTo>
                    <a:pt x="4408" y="5241"/>
                  </a:moveTo>
                  <a:lnTo>
                    <a:pt x="1127" y="7127"/>
                  </a:lnTo>
                  <a:lnTo>
                    <a:pt x="1127" y="7396"/>
                  </a:lnTo>
                  <a:lnTo>
                    <a:pt x="4408" y="5511"/>
                  </a:lnTo>
                  <a:lnTo>
                    <a:pt x="4408" y="524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81"/>
            <p:cNvSpPr/>
            <p:nvPr/>
          </p:nvSpPr>
          <p:spPr>
            <a:xfrm>
              <a:off x="4572475" y="3728925"/>
              <a:ext cx="260825" cy="83300"/>
            </a:xfrm>
            <a:custGeom>
              <a:avLst/>
              <a:gdLst/>
              <a:ahLst/>
              <a:cxnLst/>
              <a:rect l="l" t="t" r="r" b="b"/>
              <a:pathLst>
                <a:path w="10433" h="3332" extrusionOk="0">
                  <a:moveTo>
                    <a:pt x="1" y="1"/>
                  </a:moveTo>
                  <a:lnTo>
                    <a:pt x="295" y="197"/>
                  </a:lnTo>
                  <a:lnTo>
                    <a:pt x="10433" y="3331"/>
                  </a:lnTo>
                  <a:lnTo>
                    <a:pt x="10139" y="3160"/>
                  </a:lnTo>
                  <a:lnTo>
                    <a:pt x="1"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81"/>
            <p:cNvSpPr/>
            <p:nvPr/>
          </p:nvSpPr>
          <p:spPr>
            <a:xfrm>
              <a:off x="4134750" y="3755250"/>
              <a:ext cx="261450" cy="84525"/>
            </a:xfrm>
            <a:custGeom>
              <a:avLst/>
              <a:gdLst/>
              <a:ahLst/>
              <a:cxnLst/>
              <a:rect l="l" t="t" r="r" b="b"/>
              <a:pathLst>
                <a:path w="10458" h="3381" extrusionOk="0">
                  <a:moveTo>
                    <a:pt x="1" y="1"/>
                  </a:moveTo>
                  <a:lnTo>
                    <a:pt x="319" y="172"/>
                  </a:lnTo>
                  <a:lnTo>
                    <a:pt x="10457" y="3380"/>
                  </a:lnTo>
                  <a:lnTo>
                    <a:pt x="10457" y="3380"/>
                  </a:lnTo>
                  <a:lnTo>
                    <a:pt x="10139" y="3209"/>
                  </a:lnTo>
                  <a:lnTo>
                    <a:pt x="1" y="1"/>
                  </a:lnTo>
                  <a:close/>
                </a:path>
              </a:pathLst>
            </a:custGeom>
            <a:solidFill>
              <a:srgbClr val="FA9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81"/>
            <p:cNvSpPr/>
            <p:nvPr/>
          </p:nvSpPr>
          <p:spPr>
            <a:xfrm>
              <a:off x="4572475" y="3356725"/>
              <a:ext cx="259600" cy="377125"/>
            </a:xfrm>
            <a:custGeom>
              <a:avLst/>
              <a:gdLst/>
              <a:ahLst/>
              <a:cxnLst/>
              <a:rect l="l" t="t" r="r" b="b"/>
              <a:pathLst>
                <a:path w="10384" h="15085" extrusionOk="0">
                  <a:moveTo>
                    <a:pt x="10090" y="0"/>
                  </a:moveTo>
                  <a:lnTo>
                    <a:pt x="1" y="14889"/>
                  </a:lnTo>
                  <a:lnTo>
                    <a:pt x="295" y="15085"/>
                  </a:lnTo>
                  <a:lnTo>
                    <a:pt x="10384" y="196"/>
                  </a:lnTo>
                  <a:lnTo>
                    <a:pt x="10090" y="0"/>
                  </a:lnTo>
                  <a:close/>
                </a:path>
              </a:pathLst>
            </a:custGeom>
            <a:solidFill>
              <a:srgbClr val="FA9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81"/>
            <p:cNvSpPr/>
            <p:nvPr/>
          </p:nvSpPr>
          <p:spPr>
            <a:xfrm>
              <a:off x="4579825" y="3361625"/>
              <a:ext cx="253475" cy="450600"/>
            </a:xfrm>
            <a:custGeom>
              <a:avLst/>
              <a:gdLst/>
              <a:ahLst/>
              <a:cxnLst/>
              <a:rect l="l" t="t" r="r" b="b"/>
              <a:pathLst>
                <a:path w="10139" h="18024" extrusionOk="0">
                  <a:moveTo>
                    <a:pt x="10090" y="0"/>
                  </a:moveTo>
                  <a:lnTo>
                    <a:pt x="1" y="14889"/>
                  </a:lnTo>
                  <a:lnTo>
                    <a:pt x="10139" y="18023"/>
                  </a:lnTo>
                  <a:lnTo>
                    <a:pt x="10090"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81"/>
            <p:cNvSpPr/>
            <p:nvPr/>
          </p:nvSpPr>
          <p:spPr>
            <a:xfrm>
              <a:off x="4480650" y="3728925"/>
              <a:ext cx="99200" cy="140225"/>
            </a:xfrm>
            <a:custGeom>
              <a:avLst/>
              <a:gdLst/>
              <a:ahLst/>
              <a:cxnLst/>
              <a:rect l="l" t="t" r="r" b="b"/>
              <a:pathLst>
                <a:path w="3968" h="5609" extrusionOk="0">
                  <a:moveTo>
                    <a:pt x="3674" y="1"/>
                  </a:moveTo>
                  <a:lnTo>
                    <a:pt x="1" y="5413"/>
                  </a:lnTo>
                  <a:lnTo>
                    <a:pt x="319" y="5609"/>
                  </a:lnTo>
                  <a:lnTo>
                    <a:pt x="3968" y="197"/>
                  </a:lnTo>
                  <a:lnTo>
                    <a:pt x="3674"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81"/>
            <p:cNvSpPr/>
            <p:nvPr/>
          </p:nvSpPr>
          <p:spPr>
            <a:xfrm>
              <a:off x="4388200" y="3835450"/>
              <a:ext cx="100425" cy="33700"/>
            </a:xfrm>
            <a:custGeom>
              <a:avLst/>
              <a:gdLst/>
              <a:ahLst/>
              <a:cxnLst/>
              <a:rect l="l" t="t" r="r" b="b"/>
              <a:pathLst>
                <a:path w="4017" h="1348" extrusionOk="0">
                  <a:moveTo>
                    <a:pt x="1" y="1"/>
                  </a:moveTo>
                  <a:lnTo>
                    <a:pt x="319" y="172"/>
                  </a:lnTo>
                  <a:lnTo>
                    <a:pt x="4017" y="1348"/>
                  </a:lnTo>
                  <a:lnTo>
                    <a:pt x="3699" y="1152"/>
                  </a:lnTo>
                  <a:lnTo>
                    <a:pt x="1"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81"/>
            <p:cNvSpPr/>
            <p:nvPr/>
          </p:nvSpPr>
          <p:spPr>
            <a:xfrm>
              <a:off x="4135975" y="3835450"/>
              <a:ext cx="260225" cy="375300"/>
            </a:xfrm>
            <a:custGeom>
              <a:avLst/>
              <a:gdLst/>
              <a:ahLst/>
              <a:cxnLst/>
              <a:rect l="l" t="t" r="r" b="b"/>
              <a:pathLst>
                <a:path w="10409" h="15012" extrusionOk="0">
                  <a:moveTo>
                    <a:pt x="10090" y="1"/>
                  </a:moveTo>
                  <a:lnTo>
                    <a:pt x="1" y="14816"/>
                  </a:lnTo>
                  <a:lnTo>
                    <a:pt x="319" y="15012"/>
                  </a:lnTo>
                  <a:lnTo>
                    <a:pt x="10408" y="172"/>
                  </a:lnTo>
                  <a:lnTo>
                    <a:pt x="10090"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81"/>
            <p:cNvSpPr/>
            <p:nvPr/>
          </p:nvSpPr>
          <p:spPr>
            <a:xfrm>
              <a:off x="4143950" y="3733825"/>
              <a:ext cx="689350" cy="476925"/>
            </a:xfrm>
            <a:custGeom>
              <a:avLst/>
              <a:gdLst/>
              <a:ahLst/>
              <a:cxnLst/>
              <a:rect l="l" t="t" r="r" b="b"/>
              <a:pathLst>
                <a:path w="27574" h="19077" extrusionOk="0">
                  <a:moveTo>
                    <a:pt x="17436" y="1"/>
                  </a:moveTo>
                  <a:lnTo>
                    <a:pt x="13787" y="5413"/>
                  </a:lnTo>
                  <a:lnTo>
                    <a:pt x="10089" y="4237"/>
                  </a:lnTo>
                  <a:lnTo>
                    <a:pt x="0" y="19077"/>
                  </a:lnTo>
                  <a:lnTo>
                    <a:pt x="27574" y="3135"/>
                  </a:lnTo>
                  <a:lnTo>
                    <a:pt x="1743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81"/>
            <p:cNvSpPr/>
            <p:nvPr/>
          </p:nvSpPr>
          <p:spPr>
            <a:xfrm>
              <a:off x="4142725" y="3759550"/>
              <a:ext cx="253475" cy="451200"/>
            </a:xfrm>
            <a:custGeom>
              <a:avLst/>
              <a:gdLst/>
              <a:ahLst/>
              <a:cxnLst/>
              <a:rect l="l" t="t" r="r" b="b"/>
              <a:pathLst>
                <a:path w="10139" h="18048" extrusionOk="0">
                  <a:moveTo>
                    <a:pt x="0" y="0"/>
                  </a:moveTo>
                  <a:lnTo>
                    <a:pt x="49" y="18048"/>
                  </a:lnTo>
                  <a:lnTo>
                    <a:pt x="10138" y="3208"/>
                  </a:lnTo>
                  <a:lnTo>
                    <a:pt x="0"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81"/>
            <p:cNvSpPr/>
            <p:nvPr/>
          </p:nvSpPr>
          <p:spPr>
            <a:xfrm>
              <a:off x="4142725" y="3361625"/>
              <a:ext cx="689350" cy="507525"/>
            </a:xfrm>
            <a:custGeom>
              <a:avLst/>
              <a:gdLst/>
              <a:ahLst/>
              <a:cxnLst/>
              <a:rect l="l" t="t" r="r" b="b"/>
              <a:pathLst>
                <a:path w="27574" h="20301" extrusionOk="0">
                  <a:moveTo>
                    <a:pt x="27574" y="0"/>
                  </a:moveTo>
                  <a:lnTo>
                    <a:pt x="0" y="15917"/>
                  </a:lnTo>
                  <a:lnTo>
                    <a:pt x="10138" y="19125"/>
                  </a:lnTo>
                  <a:lnTo>
                    <a:pt x="13836" y="20301"/>
                  </a:lnTo>
                  <a:lnTo>
                    <a:pt x="17485" y="14889"/>
                  </a:lnTo>
                  <a:lnTo>
                    <a:pt x="27574"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81"/>
            <p:cNvSpPr/>
            <p:nvPr/>
          </p:nvSpPr>
          <p:spPr>
            <a:xfrm>
              <a:off x="4134750" y="3755250"/>
              <a:ext cx="9225" cy="455500"/>
            </a:xfrm>
            <a:custGeom>
              <a:avLst/>
              <a:gdLst/>
              <a:ahLst/>
              <a:cxnLst/>
              <a:rect l="l" t="t" r="r" b="b"/>
              <a:pathLst>
                <a:path w="369" h="18220" extrusionOk="0">
                  <a:moveTo>
                    <a:pt x="1" y="1"/>
                  </a:moveTo>
                  <a:lnTo>
                    <a:pt x="50" y="18024"/>
                  </a:lnTo>
                  <a:lnTo>
                    <a:pt x="368" y="18220"/>
                  </a:lnTo>
                  <a:lnTo>
                    <a:pt x="319" y="172"/>
                  </a:lnTo>
                  <a:lnTo>
                    <a:pt x="1" y="1"/>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81"/>
            <p:cNvSpPr/>
            <p:nvPr/>
          </p:nvSpPr>
          <p:spPr>
            <a:xfrm>
              <a:off x="4134750" y="3356725"/>
              <a:ext cx="697325" cy="402850"/>
            </a:xfrm>
            <a:custGeom>
              <a:avLst/>
              <a:gdLst/>
              <a:ahLst/>
              <a:cxnLst/>
              <a:rect l="l" t="t" r="r" b="b"/>
              <a:pathLst>
                <a:path w="27893" h="16114" extrusionOk="0">
                  <a:moveTo>
                    <a:pt x="27599" y="0"/>
                  </a:moveTo>
                  <a:lnTo>
                    <a:pt x="1" y="15942"/>
                  </a:lnTo>
                  <a:lnTo>
                    <a:pt x="319" y="16113"/>
                  </a:lnTo>
                  <a:lnTo>
                    <a:pt x="27893" y="196"/>
                  </a:lnTo>
                  <a:lnTo>
                    <a:pt x="27599"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81"/>
            <p:cNvSpPr/>
            <p:nvPr/>
          </p:nvSpPr>
          <p:spPr>
            <a:xfrm>
              <a:off x="5038375" y="3030100"/>
              <a:ext cx="164075" cy="805375"/>
            </a:xfrm>
            <a:custGeom>
              <a:avLst/>
              <a:gdLst/>
              <a:ahLst/>
              <a:cxnLst/>
              <a:rect l="l" t="t" r="r" b="b"/>
              <a:pathLst>
                <a:path w="6563" h="32215" extrusionOk="0">
                  <a:moveTo>
                    <a:pt x="710" y="0"/>
                  </a:moveTo>
                  <a:cubicBezTo>
                    <a:pt x="670" y="0"/>
                    <a:pt x="629" y="4"/>
                    <a:pt x="588" y="13"/>
                  </a:cubicBezTo>
                  <a:cubicBezTo>
                    <a:pt x="220" y="62"/>
                    <a:pt x="0" y="405"/>
                    <a:pt x="49" y="748"/>
                  </a:cubicBezTo>
                  <a:lnTo>
                    <a:pt x="5241" y="31676"/>
                  </a:lnTo>
                  <a:cubicBezTo>
                    <a:pt x="5289" y="31994"/>
                    <a:pt x="5559" y="32215"/>
                    <a:pt x="5853" y="32215"/>
                  </a:cubicBezTo>
                  <a:cubicBezTo>
                    <a:pt x="5902" y="32215"/>
                    <a:pt x="5926" y="32215"/>
                    <a:pt x="5975" y="32190"/>
                  </a:cubicBezTo>
                  <a:cubicBezTo>
                    <a:pt x="6318" y="32141"/>
                    <a:pt x="6563" y="31799"/>
                    <a:pt x="6489" y="31456"/>
                  </a:cubicBezTo>
                  <a:lnTo>
                    <a:pt x="1322" y="528"/>
                  </a:lnTo>
                  <a:cubicBezTo>
                    <a:pt x="1258" y="226"/>
                    <a:pt x="1004" y="0"/>
                    <a:pt x="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81"/>
            <p:cNvSpPr/>
            <p:nvPr/>
          </p:nvSpPr>
          <p:spPr>
            <a:xfrm>
              <a:off x="5259975" y="2902150"/>
              <a:ext cx="164100" cy="805375"/>
            </a:xfrm>
            <a:custGeom>
              <a:avLst/>
              <a:gdLst/>
              <a:ahLst/>
              <a:cxnLst/>
              <a:rect l="l" t="t" r="r" b="b"/>
              <a:pathLst>
                <a:path w="6564" h="32215" extrusionOk="0">
                  <a:moveTo>
                    <a:pt x="711" y="0"/>
                  </a:moveTo>
                  <a:cubicBezTo>
                    <a:pt x="671" y="0"/>
                    <a:pt x="630" y="5"/>
                    <a:pt x="588" y="13"/>
                  </a:cubicBezTo>
                  <a:cubicBezTo>
                    <a:pt x="221" y="62"/>
                    <a:pt x="1" y="405"/>
                    <a:pt x="50" y="748"/>
                  </a:cubicBezTo>
                  <a:lnTo>
                    <a:pt x="5241" y="31676"/>
                  </a:lnTo>
                  <a:cubicBezTo>
                    <a:pt x="5290" y="31995"/>
                    <a:pt x="5560" y="32215"/>
                    <a:pt x="5853" y="32215"/>
                  </a:cubicBezTo>
                  <a:cubicBezTo>
                    <a:pt x="5902" y="32215"/>
                    <a:pt x="5927" y="32215"/>
                    <a:pt x="5976" y="32190"/>
                  </a:cubicBezTo>
                  <a:cubicBezTo>
                    <a:pt x="6319" y="32141"/>
                    <a:pt x="6564" y="31799"/>
                    <a:pt x="6490" y="31456"/>
                  </a:cubicBezTo>
                  <a:lnTo>
                    <a:pt x="1323" y="528"/>
                  </a:lnTo>
                  <a:cubicBezTo>
                    <a:pt x="1258" y="226"/>
                    <a:pt x="1004" y="0"/>
                    <a:pt x="7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81"/>
            <p:cNvSpPr/>
            <p:nvPr/>
          </p:nvSpPr>
          <p:spPr>
            <a:xfrm>
              <a:off x="5054275" y="3006275"/>
              <a:ext cx="258375" cy="160075"/>
            </a:xfrm>
            <a:custGeom>
              <a:avLst/>
              <a:gdLst/>
              <a:ahLst/>
              <a:cxnLst/>
              <a:rect l="l" t="t" r="r" b="b"/>
              <a:pathLst>
                <a:path w="10335" h="6403" extrusionOk="0">
                  <a:moveTo>
                    <a:pt x="9614" y="0"/>
                  </a:moveTo>
                  <a:cubicBezTo>
                    <a:pt x="9502" y="0"/>
                    <a:pt x="9388" y="28"/>
                    <a:pt x="9282" y="85"/>
                  </a:cubicBezTo>
                  <a:lnTo>
                    <a:pt x="417" y="5203"/>
                  </a:lnTo>
                  <a:cubicBezTo>
                    <a:pt x="123" y="5374"/>
                    <a:pt x="1" y="5766"/>
                    <a:pt x="197" y="6084"/>
                  </a:cubicBezTo>
                  <a:cubicBezTo>
                    <a:pt x="295" y="6280"/>
                    <a:pt x="515" y="6403"/>
                    <a:pt x="735" y="6403"/>
                  </a:cubicBezTo>
                  <a:cubicBezTo>
                    <a:pt x="858" y="6403"/>
                    <a:pt x="956" y="6378"/>
                    <a:pt x="1054" y="6305"/>
                  </a:cubicBezTo>
                  <a:lnTo>
                    <a:pt x="9918" y="1187"/>
                  </a:lnTo>
                  <a:cubicBezTo>
                    <a:pt x="10237" y="1015"/>
                    <a:pt x="10335" y="623"/>
                    <a:pt x="10163" y="305"/>
                  </a:cubicBezTo>
                  <a:cubicBezTo>
                    <a:pt x="10049" y="109"/>
                    <a:pt x="9837" y="0"/>
                    <a:pt x="9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81"/>
            <p:cNvSpPr/>
            <p:nvPr/>
          </p:nvSpPr>
          <p:spPr>
            <a:xfrm>
              <a:off x="5078150" y="3147425"/>
              <a:ext cx="258375" cy="160350"/>
            </a:xfrm>
            <a:custGeom>
              <a:avLst/>
              <a:gdLst/>
              <a:ahLst/>
              <a:cxnLst/>
              <a:rect l="l" t="t" r="r" b="b"/>
              <a:pathLst>
                <a:path w="10335" h="6414" extrusionOk="0">
                  <a:moveTo>
                    <a:pt x="9597" y="0"/>
                  </a:moveTo>
                  <a:cubicBezTo>
                    <a:pt x="9489" y="0"/>
                    <a:pt x="9380" y="30"/>
                    <a:pt x="9282" y="95"/>
                  </a:cubicBezTo>
                  <a:lnTo>
                    <a:pt x="417" y="5213"/>
                  </a:lnTo>
                  <a:cubicBezTo>
                    <a:pt x="99" y="5385"/>
                    <a:pt x="1" y="5777"/>
                    <a:pt x="172" y="6070"/>
                  </a:cubicBezTo>
                  <a:cubicBezTo>
                    <a:pt x="295" y="6291"/>
                    <a:pt x="515" y="6413"/>
                    <a:pt x="735" y="6413"/>
                  </a:cubicBezTo>
                  <a:cubicBezTo>
                    <a:pt x="833" y="6413"/>
                    <a:pt x="956" y="6364"/>
                    <a:pt x="1054" y="6315"/>
                  </a:cubicBezTo>
                  <a:lnTo>
                    <a:pt x="9918" y="1197"/>
                  </a:lnTo>
                  <a:cubicBezTo>
                    <a:pt x="10237" y="1026"/>
                    <a:pt x="10335" y="634"/>
                    <a:pt x="10163" y="316"/>
                  </a:cubicBezTo>
                  <a:cubicBezTo>
                    <a:pt x="10033" y="120"/>
                    <a:pt x="9815" y="0"/>
                    <a:pt x="95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81"/>
            <p:cNvSpPr/>
            <p:nvPr/>
          </p:nvSpPr>
          <p:spPr>
            <a:xfrm>
              <a:off x="5102025" y="3288525"/>
              <a:ext cx="258375" cy="160050"/>
            </a:xfrm>
            <a:custGeom>
              <a:avLst/>
              <a:gdLst/>
              <a:ahLst/>
              <a:cxnLst/>
              <a:rect l="l" t="t" r="r" b="b"/>
              <a:pathLst>
                <a:path w="10335" h="6402" extrusionOk="0">
                  <a:moveTo>
                    <a:pt x="9591" y="0"/>
                  </a:moveTo>
                  <a:cubicBezTo>
                    <a:pt x="9485" y="0"/>
                    <a:pt x="9378" y="27"/>
                    <a:pt x="9282" y="84"/>
                  </a:cubicBezTo>
                  <a:lnTo>
                    <a:pt x="417" y="5202"/>
                  </a:lnTo>
                  <a:cubicBezTo>
                    <a:pt x="99" y="5398"/>
                    <a:pt x="1" y="5789"/>
                    <a:pt x="172" y="6083"/>
                  </a:cubicBezTo>
                  <a:cubicBezTo>
                    <a:pt x="295" y="6304"/>
                    <a:pt x="515" y="6402"/>
                    <a:pt x="735" y="6402"/>
                  </a:cubicBezTo>
                  <a:cubicBezTo>
                    <a:pt x="833" y="6402"/>
                    <a:pt x="956" y="6377"/>
                    <a:pt x="1054" y="6328"/>
                  </a:cubicBezTo>
                  <a:lnTo>
                    <a:pt x="9918" y="1210"/>
                  </a:lnTo>
                  <a:cubicBezTo>
                    <a:pt x="10212" y="1039"/>
                    <a:pt x="10335" y="647"/>
                    <a:pt x="10139" y="329"/>
                  </a:cubicBezTo>
                  <a:cubicBezTo>
                    <a:pt x="10024" y="115"/>
                    <a:pt x="9809" y="0"/>
                    <a:pt x="9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81"/>
            <p:cNvSpPr/>
            <p:nvPr/>
          </p:nvSpPr>
          <p:spPr>
            <a:xfrm>
              <a:off x="5125300" y="3429925"/>
              <a:ext cx="258375" cy="160075"/>
            </a:xfrm>
            <a:custGeom>
              <a:avLst/>
              <a:gdLst/>
              <a:ahLst/>
              <a:cxnLst/>
              <a:rect l="l" t="t" r="r" b="b"/>
              <a:pathLst>
                <a:path w="10335" h="6403" extrusionOk="0">
                  <a:moveTo>
                    <a:pt x="9608" y="1"/>
                  </a:moveTo>
                  <a:cubicBezTo>
                    <a:pt x="9498" y="1"/>
                    <a:pt x="9386" y="28"/>
                    <a:pt x="9281" y="84"/>
                  </a:cubicBezTo>
                  <a:lnTo>
                    <a:pt x="417" y="5202"/>
                  </a:lnTo>
                  <a:cubicBezTo>
                    <a:pt x="123" y="5374"/>
                    <a:pt x="0" y="5766"/>
                    <a:pt x="196" y="6084"/>
                  </a:cubicBezTo>
                  <a:cubicBezTo>
                    <a:pt x="294" y="6280"/>
                    <a:pt x="515" y="6402"/>
                    <a:pt x="735" y="6402"/>
                  </a:cubicBezTo>
                  <a:cubicBezTo>
                    <a:pt x="857" y="6402"/>
                    <a:pt x="955" y="6378"/>
                    <a:pt x="1053" y="6329"/>
                  </a:cubicBezTo>
                  <a:lnTo>
                    <a:pt x="9918" y="1211"/>
                  </a:lnTo>
                  <a:cubicBezTo>
                    <a:pt x="10236" y="1015"/>
                    <a:pt x="10334" y="623"/>
                    <a:pt x="10163" y="329"/>
                  </a:cubicBezTo>
                  <a:cubicBezTo>
                    <a:pt x="10048" y="115"/>
                    <a:pt x="9833" y="1"/>
                    <a:pt x="9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81"/>
            <p:cNvSpPr/>
            <p:nvPr/>
          </p:nvSpPr>
          <p:spPr>
            <a:xfrm>
              <a:off x="5149175" y="3571325"/>
              <a:ext cx="258375" cy="160075"/>
            </a:xfrm>
            <a:custGeom>
              <a:avLst/>
              <a:gdLst/>
              <a:ahLst/>
              <a:cxnLst/>
              <a:rect l="l" t="t" r="r" b="b"/>
              <a:pathLst>
                <a:path w="10335" h="6403" extrusionOk="0">
                  <a:moveTo>
                    <a:pt x="9597" y="1"/>
                  </a:moveTo>
                  <a:cubicBezTo>
                    <a:pt x="9488" y="1"/>
                    <a:pt x="9379" y="28"/>
                    <a:pt x="9281" y="85"/>
                  </a:cubicBezTo>
                  <a:lnTo>
                    <a:pt x="417" y="5203"/>
                  </a:lnTo>
                  <a:cubicBezTo>
                    <a:pt x="98" y="5374"/>
                    <a:pt x="0" y="5766"/>
                    <a:pt x="172" y="6085"/>
                  </a:cubicBezTo>
                  <a:cubicBezTo>
                    <a:pt x="294" y="6280"/>
                    <a:pt x="515" y="6403"/>
                    <a:pt x="735" y="6403"/>
                  </a:cubicBezTo>
                  <a:cubicBezTo>
                    <a:pt x="833" y="6403"/>
                    <a:pt x="955" y="6378"/>
                    <a:pt x="1053" y="6305"/>
                  </a:cubicBezTo>
                  <a:lnTo>
                    <a:pt x="9918" y="1187"/>
                  </a:lnTo>
                  <a:cubicBezTo>
                    <a:pt x="10236" y="1016"/>
                    <a:pt x="10334" y="624"/>
                    <a:pt x="10163" y="305"/>
                  </a:cubicBezTo>
                  <a:cubicBezTo>
                    <a:pt x="10032" y="110"/>
                    <a:pt x="9815" y="1"/>
                    <a:pt x="9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81"/>
            <p:cNvSpPr/>
            <p:nvPr/>
          </p:nvSpPr>
          <p:spPr>
            <a:xfrm>
              <a:off x="6321525" y="3735675"/>
              <a:ext cx="264500" cy="193475"/>
            </a:xfrm>
            <a:custGeom>
              <a:avLst/>
              <a:gdLst/>
              <a:ahLst/>
              <a:cxnLst/>
              <a:rect l="l" t="t" r="r" b="b"/>
              <a:pathLst>
                <a:path w="10580" h="7739" extrusionOk="0">
                  <a:moveTo>
                    <a:pt x="10580" y="0"/>
                  </a:moveTo>
                  <a:lnTo>
                    <a:pt x="1" y="6147"/>
                  </a:lnTo>
                  <a:lnTo>
                    <a:pt x="1" y="7739"/>
                  </a:lnTo>
                  <a:lnTo>
                    <a:pt x="10580" y="1592"/>
                  </a:lnTo>
                  <a:lnTo>
                    <a:pt x="10580" y="0"/>
                  </a:ln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81"/>
            <p:cNvSpPr/>
            <p:nvPr/>
          </p:nvSpPr>
          <p:spPr>
            <a:xfrm>
              <a:off x="6000750" y="3550175"/>
              <a:ext cx="585275" cy="339175"/>
            </a:xfrm>
            <a:custGeom>
              <a:avLst/>
              <a:gdLst/>
              <a:ahLst/>
              <a:cxnLst/>
              <a:rect l="l" t="t" r="r" b="b"/>
              <a:pathLst>
                <a:path w="23411" h="13567" extrusionOk="0">
                  <a:moveTo>
                    <a:pt x="10579" y="1"/>
                  </a:moveTo>
                  <a:lnTo>
                    <a:pt x="0" y="6147"/>
                  </a:lnTo>
                  <a:lnTo>
                    <a:pt x="12832" y="13567"/>
                  </a:lnTo>
                  <a:lnTo>
                    <a:pt x="23411" y="7420"/>
                  </a:lnTo>
                  <a:lnTo>
                    <a:pt x="10579" y="1"/>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81"/>
            <p:cNvSpPr/>
            <p:nvPr/>
          </p:nvSpPr>
          <p:spPr>
            <a:xfrm>
              <a:off x="6000750" y="3703825"/>
              <a:ext cx="320800" cy="225325"/>
            </a:xfrm>
            <a:custGeom>
              <a:avLst/>
              <a:gdLst/>
              <a:ahLst/>
              <a:cxnLst/>
              <a:rect l="l" t="t" r="r" b="b"/>
              <a:pathLst>
                <a:path w="12832" h="9013" extrusionOk="0">
                  <a:moveTo>
                    <a:pt x="0" y="1"/>
                  </a:moveTo>
                  <a:lnTo>
                    <a:pt x="0" y="1593"/>
                  </a:lnTo>
                  <a:lnTo>
                    <a:pt x="12832" y="9013"/>
                  </a:lnTo>
                  <a:lnTo>
                    <a:pt x="12832" y="7421"/>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81"/>
            <p:cNvSpPr/>
            <p:nvPr/>
          </p:nvSpPr>
          <p:spPr>
            <a:xfrm>
              <a:off x="6342350" y="3594875"/>
              <a:ext cx="33700" cy="178775"/>
            </a:xfrm>
            <a:custGeom>
              <a:avLst/>
              <a:gdLst/>
              <a:ahLst/>
              <a:cxnLst/>
              <a:rect l="l" t="t" r="r" b="b"/>
              <a:pathLst>
                <a:path w="1348" h="7151" extrusionOk="0">
                  <a:moveTo>
                    <a:pt x="1347" y="0"/>
                  </a:moveTo>
                  <a:lnTo>
                    <a:pt x="25" y="784"/>
                  </a:lnTo>
                  <a:lnTo>
                    <a:pt x="0" y="7151"/>
                  </a:lnTo>
                  <a:lnTo>
                    <a:pt x="1323" y="6391"/>
                  </a:lnTo>
                  <a:lnTo>
                    <a:pt x="1347" y="0"/>
                  </a:ln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81"/>
            <p:cNvSpPr/>
            <p:nvPr/>
          </p:nvSpPr>
          <p:spPr>
            <a:xfrm>
              <a:off x="6208900" y="3537325"/>
              <a:ext cx="134075" cy="236325"/>
            </a:xfrm>
            <a:custGeom>
              <a:avLst/>
              <a:gdLst/>
              <a:ahLst/>
              <a:cxnLst/>
              <a:rect l="l" t="t" r="r" b="b"/>
              <a:pathLst>
                <a:path w="5363" h="9453" extrusionOk="0">
                  <a:moveTo>
                    <a:pt x="25" y="0"/>
                  </a:moveTo>
                  <a:lnTo>
                    <a:pt x="0" y="6367"/>
                  </a:lnTo>
                  <a:lnTo>
                    <a:pt x="5338" y="9453"/>
                  </a:lnTo>
                  <a:lnTo>
                    <a:pt x="5363" y="3086"/>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81"/>
            <p:cNvSpPr/>
            <p:nvPr/>
          </p:nvSpPr>
          <p:spPr>
            <a:xfrm>
              <a:off x="6209500" y="3518350"/>
              <a:ext cx="166550" cy="96125"/>
            </a:xfrm>
            <a:custGeom>
              <a:avLst/>
              <a:gdLst/>
              <a:ahLst/>
              <a:cxnLst/>
              <a:rect l="l" t="t" r="r" b="b"/>
              <a:pathLst>
                <a:path w="6662" h="3845" extrusionOk="0">
                  <a:moveTo>
                    <a:pt x="1323" y="0"/>
                  </a:moveTo>
                  <a:lnTo>
                    <a:pt x="1" y="759"/>
                  </a:lnTo>
                  <a:lnTo>
                    <a:pt x="5339" y="3845"/>
                  </a:lnTo>
                  <a:lnTo>
                    <a:pt x="6661" y="3061"/>
                  </a:lnTo>
                  <a:lnTo>
                    <a:pt x="1323" y="0"/>
                  </a:lnTo>
                  <a:close/>
                </a:path>
              </a:pathLst>
            </a:custGeom>
            <a:solidFill>
              <a:srgbClr val="0F32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81"/>
            <p:cNvSpPr/>
            <p:nvPr/>
          </p:nvSpPr>
          <p:spPr>
            <a:xfrm>
              <a:off x="5732600" y="2443325"/>
              <a:ext cx="1123400" cy="648350"/>
            </a:xfrm>
            <a:custGeom>
              <a:avLst/>
              <a:gdLst/>
              <a:ahLst/>
              <a:cxnLst/>
              <a:rect l="l" t="t" r="r" b="b"/>
              <a:pathLst>
                <a:path w="44936" h="25934" extrusionOk="0">
                  <a:moveTo>
                    <a:pt x="1347" y="0"/>
                  </a:moveTo>
                  <a:lnTo>
                    <a:pt x="0" y="760"/>
                  </a:lnTo>
                  <a:lnTo>
                    <a:pt x="43614" y="25933"/>
                  </a:lnTo>
                  <a:lnTo>
                    <a:pt x="44936" y="25174"/>
                  </a:lnTo>
                  <a:lnTo>
                    <a:pt x="1347" y="0"/>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81"/>
            <p:cNvSpPr/>
            <p:nvPr/>
          </p:nvSpPr>
          <p:spPr>
            <a:xfrm>
              <a:off x="6821100" y="3072650"/>
              <a:ext cx="34900" cy="817925"/>
            </a:xfrm>
            <a:custGeom>
              <a:avLst/>
              <a:gdLst/>
              <a:ahLst/>
              <a:cxnLst/>
              <a:rect l="l" t="t" r="r" b="b"/>
              <a:pathLst>
                <a:path w="1396" h="32717" extrusionOk="0">
                  <a:moveTo>
                    <a:pt x="1396" y="1"/>
                  </a:moveTo>
                  <a:lnTo>
                    <a:pt x="74" y="760"/>
                  </a:lnTo>
                  <a:lnTo>
                    <a:pt x="0" y="32717"/>
                  </a:lnTo>
                  <a:lnTo>
                    <a:pt x="1322" y="31958"/>
                  </a:lnTo>
                  <a:lnTo>
                    <a:pt x="1396" y="1"/>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81"/>
            <p:cNvSpPr/>
            <p:nvPr/>
          </p:nvSpPr>
          <p:spPr>
            <a:xfrm>
              <a:off x="5731375" y="2462300"/>
              <a:ext cx="1091575" cy="1428275"/>
            </a:xfrm>
            <a:custGeom>
              <a:avLst/>
              <a:gdLst/>
              <a:ahLst/>
              <a:cxnLst/>
              <a:rect l="l" t="t" r="r" b="b"/>
              <a:pathLst>
                <a:path w="43663" h="57131" extrusionOk="0">
                  <a:moveTo>
                    <a:pt x="49" y="1"/>
                  </a:moveTo>
                  <a:lnTo>
                    <a:pt x="0" y="31957"/>
                  </a:lnTo>
                  <a:lnTo>
                    <a:pt x="19126" y="43001"/>
                  </a:lnTo>
                  <a:lnTo>
                    <a:pt x="24464" y="46087"/>
                  </a:lnTo>
                  <a:lnTo>
                    <a:pt x="43589" y="57131"/>
                  </a:lnTo>
                  <a:lnTo>
                    <a:pt x="43663" y="25174"/>
                  </a:lnTo>
                  <a:lnTo>
                    <a:pt x="49"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81"/>
            <p:cNvSpPr/>
            <p:nvPr/>
          </p:nvSpPr>
          <p:spPr>
            <a:xfrm>
              <a:off x="5777900" y="2543725"/>
              <a:ext cx="997900" cy="1204825"/>
            </a:xfrm>
            <a:custGeom>
              <a:avLst/>
              <a:gdLst/>
              <a:ahLst/>
              <a:cxnLst/>
              <a:rect l="l" t="t" r="r" b="b"/>
              <a:pathLst>
                <a:path w="39916" h="48193" extrusionOk="0">
                  <a:moveTo>
                    <a:pt x="74" y="0"/>
                  </a:moveTo>
                  <a:lnTo>
                    <a:pt x="1" y="25198"/>
                  </a:lnTo>
                  <a:lnTo>
                    <a:pt x="39867" y="48193"/>
                  </a:lnTo>
                  <a:lnTo>
                    <a:pt x="39916" y="22995"/>
                  </a:lnTo>
                  <a:lnTo>
                    <a:pt x="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81"/>
            <p:cNvSpPr/>
            <p:nvPr/>
          </p:nvSpPr>
          <p:spPr>
            <a:xfrm>
              <a:off x="6234000" y="3488775"/>
              <a:ext cx="97350" cy="84525"/>
            </a:xfrm>
            <a:custGeom>
              <a:avLst/>
              <a:gdLst/>
              <a:ahLst/>
              <a:cxnLst/>
              <a:rect l="l" t="t" r="r" b="b"/>
              <a:pathLst>
                <a:path w="3894" h="3381" extrusionOk="0">
                  <a:moveTo>
                    <a:pt x="442" y="1"/>
                  </a:moveTo>
                  <a:cubicBezTo>
                    <a:pt x="186" y="1"/>
                    <a:pt x="0" y="206"/>
                    <a:pt x="0" y="571"/>
                  </a:cubicBezTo>
                  <a:cubicBezTo>
                    <a:pt x="0" y="1061"/>
                    <a:pt x="343" y="1673"/>
                    <a:pt x="784" y="1942"/>
                  </a:cubicBezTo>
                  <a:lnTo>
                    <a:pt x="3110" y="3265"/>
                  </a:lnTo>
                  <a:cubicBezTo>
                    <a:pt x="3240" y="3344"/>
                    <a:pt x="3361" y="3381"/>
                    <a:pt x="3468" y="3381"/>
                  </a:cubicBezTo>
                  <a:cubicBezTo>
                    <a:pt x="3723" y="3381"/>
                    <a:pt x="3894" y="3169"/>
                    <a:pt x="3894" y="2824"/>
                  </a:cubicBezTo>
                  <a:cubicBezTo>
                    <a:pt x="3894" y="2310"/>
                    <a:pt x="3551" y="1697"/>
                    <a:pt x="3110" y="1453"/>
                  </a:cubicBezTo>
                  <a:lnTo>
                    <a:pt x="784" y="106"/>
                  </a:lnTo>
                  <a:cubicBezTo>
                    <a:pt x="663" y="35"/>
                    <a:pt x="547" y="1"/>
                    <a:pt x="442" y="1"/>
                  </a:cubicBez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81"/>
            <p:cNvSpPr/>
            <p:nvPr/>
          </p:nvSpPr>
          <p:spPr>
            <a:xfrm>
              <a:off x="6093800" y="2950225"/>
              <a:ext cx="189200" cy="325700"/>
            </a:xfrm>
            <a:custGeom>
              <a:avLst/>
              <a:gdLst/>
              <a:ahLst/>
              <a:cxnLst/>
              <a:rect l="l" t="t" r="r" b="b"/>
              <a:pathLst>
                <a:path w="7568" h="13028" extrusionOk="0">
                  <a:moveTo>
                    <a:pt x="25" y="0"/>
                  </a:moveTo>
                  <a:lnTo>
                    <a:pt x="0" y="8669"/>
                  </a:lnTo>
                  <a:lnTo>
                    <a:pt x="7543" y="13028"/>
                  </a:lnTo>
                  <a:lnTo>
                    <a:pt x="7567" y="4359"/>
                  </a:lnTo>
                  <a:lnTo>
                    <a:pt x="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81"/>
            <p:cNvSpPr/>
            <p:nvPr/>
          </p:nvSpPr>
          <p:spPr>
            <a:xfrm>
              <a:off x="6114600" y="2877150"/>
              <a:ext cx="12900" cy="16875"/>
            </a:xfrm>
            <a:custGeom>
              <a:avLst/>
              <a:gdLst/>
              <a:ahLst/>
              <a:cxnLst/>
              <a:rect l="l" t="t" r="r" b="b"/>
              <a:pathLst>
                <a:path w="516" h="675" extrusionOk="0">
                  <a:moveTo>
                    <a:pt x="147" y="1"/>
                  </a:moveTo>
                  <a:cubicBezTo>
                    <a:pt x="61" y="1"/>
                    <a:pt x="1" y="61"/>
                    <a:pt x="1" y="181"/>
                  </a:cubicBezTo>
                  <a:cubicBezTo>
                    <a:pt x="1" y="352"/>
                    <a:pt x="123" y="548"/>
                    <a:pt x="270" y="646"/>
                  </a:cubicBezTo>
                  <a:cubicBezTo>
                    <a:pt x="302" y="665"/>
                    <a:pt x="334" y="674"/>
                    <a:pt x="364" y="674"/>
                  </a:cubicBezTo>
                  <a:cubicBezTo>
                    <a:pt x="448" y="674"/>
                    <a:pt x="515" y="601"/>
                    <a:pt x="515" y="475"/>
                  </a:cubicBezTo>
                  <a:cubicBezTo>
                    <a:pt x="515" y="328"/>
                    <a:pt x="417" y="107"/>
                    <a:pt x="270" y="34"/>
                  </a:cubicBezTo>
                  <a:cubicBezTo>
                    <a:pt x="226" y="12"/>
                    <a:pt x="184" y="1"/>
                    <a:pt x="147"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81"/>
            <p:cNvSpPr/>
            <p:nvPr/>
          </p:nvSpPr>
          <p:spPr>
            <a:xfrm>
              <a:off x="6049100" y="2830125"/>
              <a:ext cx="456725" cy="331325"/>
            </a:xfrm>
            <a:custGeom>
              <a:avLst/>
              <a:gdLst/>
              <a:ahLst/>
              <a:cxnLst/>
              <a:rect l="l" t="t" r="r" b="b"/>
              <a:pathLst>
                <a:path w="18269" h="13253" extrusionOk="0">
                  <a:moveTo>
                    <a:pt x="676" y="662"/>
                  </a:moveTo>
                  <a:cubicBezTo>
                    <a:pt x="709" y="662"/>
                    <a:pt x="746" y="671"/>
                    <a:pt x="784" y="690"/>
                  </a:cubicBezTo>
                  <a:cubicBezTo>
                    <a:pt x="931" y="788"/>
                    <a:pt x="1029" y="984"/>
                    <a:pt x="1029" y="1156"/>
                  </a:cubicBezTo>
                  <a:cubicBezTo>
                    <a:pt x="1029" y="1276"/>
                    <a:pt x="981" y="1336"/>
                    <a:pt x="902" y="1336"/>
                  </a:cubicBezTo>
                  <a:cubicBezTo>
                    <a:pt x="868" y="1336"/>
                    <a:pt x="828" y="1325"/>
                    <a:pt x="784" y="1303"/>
                  </a:cubicBezTo>
                  <a:cubicBezTo>
                    <a:pt x="637" y="1205"/>
                    <a:pt x="515" y="1009"/>
                    <a:pt x="515" y="862"/>
                  </a:cubicBezTo>
                  <a:cubicBezTo>
                    <a:pt x="515" y="735"/>
                    <a:pt x="582" y="662"/>
                    <a:pt x="676" y="662"/>
                  </a:cubicBezTo>
                  <a:close/>
                  <a:moveTo>
                    <a:pt x="1726" y="1274"/>
                  </a:moveTo>
                  <a:cubicBezTo>
                    <a:pt x="1760" y="1274"/>
                    <a:pt x="1798" y="1283"/>
                    <a:pt x="1837" y="1303"/>
                  </a:cubicBezTo>
                  <a:cubicBezTo>
                    <a:pt x="1984" y="1401"/>
                    <a:pt x="2082" y="1597"/>
                    <a:pt x="2082" y="1768"/>
                  </a:cubicBezTo>
                  <a:cubicBezTo>
                    <a:pt x="2082" y="1875"/>
                    <a:pt x="2017" y="1944"/>
                    <a:pt x="1933" y="1944"/>
                  </a:cubicBezTo>
                  <a:cubicBezTo>
                    <a:pt x="1903" y="1944"/>
                    <a:pt x="1870" y="1935"/>
                    <a:pt x="1837" y="1915"/>
                  </a:cubicBezTo>
                  <a:cubicBezTo>
                    <a:pt x="1690" y="1817"/>
                    <a:pt x="1568" y="1621"/>
                    <a:pt x="1568" y="1450"/>
                  </a:cubicBezTo>
                  <a:cubicBezTo>
                    <a:pt x="1568" y="1342"/>
                    <a:pt x="1634" y="1274"/>
                    <a:pt x="1726" y="1274"/>
                  </a:cubicBezTo>
                  <a:close/>
                  <a:moveTo>
                    <a:pt x="2767" y="1882"/>
                  </a:moveTo>
                  <a:cubicBezTo>
                    <a:pt x="2804" y="1882"/>
                    <a:pt x="2846" y="1893"/>
                    <a:pt x="2890" y="1915"/>
                  </a:cubicBezTo>
                  <a:cubicBezTo>
                    <a:pt x="3037" y="1988"/>
                    <a:pt x="3135" y="2209"/>
                    <a:pt x="3135" y="2356"/>
                  </a:cubicBezTo>
                  <a:cubicBezTo>
                    <a:pt x="3135" y="2482"/>
                    <a:pt x="3068" y="2555"/>
                    <a:pt x="2984" y="2555"/>
                  </a:cubicBezTo>
                  <a:cubicBezTo>
                    <a:pt x="2954" y="2555"/>
                    <a:pt x="2922" y="2546"/>
                    <a:pt x="2890" y="2527"/>
                  </a:cubicBezTo>
                  <a:cubicBezTo>
                    <a:pt x="2743" y="2429"/>
                    <a:pt x="2621" y="2233"/>
                    <a:pt x="2621" y="2062"/>
                  </a:cubicBezTo>
                  <a:cubicBezTo>
                    <a:pt x="2621" y="1942"/>
                    <a:pt x="2681" y="1882"/>
                    <a:pt x="2767" y="1882"/>
                  </a:cubicBezTo>
                  <a:close/>
                  <a:moveTo>
                    <a:pt x="269" y="1"/>
                  </a:moveTo>
                  <a:cubicBezTo>
                    <a:pt x="106" y="1"/>
                    <a:pt x="1" y="127"/>
                    <a:pt x="1" y="348"/>
                  </a:cubicBezTo>
                  <a:lnTo>
                    <a:pt x="1" y="2723"/>
                  </a:lnTo>
                  <a:cubicBezTo>
                    <a:pt x="1" y="2514"/>
                    <a:pt x="100" y="2391"/>
                    <a:pt x="255" y="2391"/>
                  </a:cubicBezTo>
                  <a:cubicBezTo>
                    <a:pt x="317" y="2391"/>
                    <a:pt x="388" y="2411"/>
                    <a:pt x="466" y="2454"/>
                  </a:cubicBezTo>
                  <a:lnTo>
                    <a:pt x="17803" y="12469"/>
                  </a:lnTo>
                  <a:cubicBezTo>
                    <a:pt x="18048" y="12616"/>
                    <a:pt x="18269" y="12959"/>
                    <a:pt x="18269" y="13253"/>
                  </a:cubicBezTo>
                  <a:lnTo>
                    <a:pt x="18269" y="10902"/>
                  </a:lnTo>
                  <a:cubicBezTo>
                    <a:pt x="18269" y="10584"/>
                    <a:pt x="18048" y="10192"/>
                    <a:pt x="17779" y="10045"/>
                  </a:cubicBezTo>
                  <a:lnTo>
                    <a:pt x="515" y="78"/>
                  </a:lnTo>
                  <a:cubicBezTo>
                    <a:pt x="425" y="26"/>
                    <a:pt x="341" y="1"/>
                    <a:pt x="269"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81"/>
            <p:cNvSpPr/>
            <p:nvPr/>
          </p:nvSpPr>
          <p:spPr>
            <a:xfrm>
              <a:off x="6048500" y="2889900"/>
              <a:ext cx="457325" cy="563025"/>
            </a:xfrm>
            <a:custGeom>
              <a:avLst/>
              <a:gdLst/>
              <a:ahLst/>
              <a:cxnLst/>
              <a:rect l="l" t="t" r="r" b="b"/>
              <a:pathLst>
                <a:path w="18293" h="22521" extrusionOk="0">
                  <a:moveTo>
                    <a:pt x="11118" y="7776"/>
                  </a:moveTo>
                  <a:lnTo>
                    <a:pt x="16579" y="10935"/>
                  </a:lnTo>
                  <a:lnTo>
                    <a:pt x="16579" y="11278"/>
                  </a:lnTo>
                  <a:lnTo>
                    <a:pt x="11118" y="8119"/>
                  </a:lnTo>
                  <a:lnTo>
                    <a:pt x="11118" y="7776"/>
                  </a:lnTo>
                  <a:close/>
                  <a:moveTo>
                    <a:pt x="11118" y="8854"/>
                  </a:moveTo>
                  <a:lnTo>
                    <a:pt x="16579" y="12013"/>
                  </a:lnTo>
                  <a:lnTo>
                    <a:pt x="16579" y="12355"/>
                  </a:lnTo>
                  <a:lnTo>
                    <a:pt x="11118" y="9197"/>
                  </a:lnTo>
                  <a:lnTo>
                    <a:pt x="11118" y="8854"/>
                  </a:lnTo>
                  <a:close/>
                  <a:moveTo>
                    <a:pt x="11118" y="9956"/>
                  </a:moveTo>
                  <a:lnTo>
                    <a:pt x="16579" y="13090"/>
                  </a:lnTo>
                  <a:lnTo>
                    <a:pt x="16579" y="13433"/>
                  </a:lnTo>
                  <a:lnTo>
                    <a:pt x="11118" y="10299"/>
                  </a:lnTo>
                  <a:lnTo>
                    <a:pt x="11118" y="9956"/>
                  </a:lnTo>
                  <a:close/>
                  <a:moveTo>
                    <a:pt x="11118" y="11033"/>
                  </a:moveTo>
                  <a:lnTo>
                    <a:pt x="16579" y="14192"/>
                  </a:lnTo>
                  <a:lnTo>
                    <a:pt x="16579" y="14535"/>
                  </a:lnTo>
                  <a:lnTo>
                    <a:pt x="11118" y="11376"/>
                  </a:lnTo>
                  <a:lnTo>
                    <a:pt x="11118" y="11033"/>
                  </a:lnTo>
                  <a:close/>
                  <a:moveTo>
                    <a:pt x="1837" y="2413"/>
                  </a:moveTo>
                  <a:lnTo>
                    <a:pt x="9379" y="6772"/>
                  </a:lnTo>
                  <a:lnTo>
                    <a:pt x="9355" y="15441"/>
                  </a:lnTo>
                  <a:lnTo>
                    <a:pt x="1812" y="11082"/>
                  </a:lnTo>
                  <a:lnTo>
                    <a:pt x="1837" y="2413"/>
                  </a:lnTo>
                  <a:close/>
                  <a:moveTo>
                    <a:pt x="11093" y="12111"/>
                  </a:moveTo>
                  <a:lnTo>
                    <a:pt x="16579" y="15270"/>
                  </a:lnTo>
                  <a:lnTo>
                    <a:pt x="16579" y="15612"/>
                  </a:lnTo>
                  <a:lnTo>
                    <a:pt x="11093" y="12453"/>
                  </a:lnTo>
                  <a:lnTo>
                    <a:pt x="11093" y="12111"/>
                  </a:lnTo>
                  <a:close/>
                  <a:moveTo>
                    <a:pt x="11093" y="13188"/>
                  </a:moveTo>
                  <a:lnTo>
                    <a:pt x="16554" y="16347"/>
                  </a:lnTo>
                  <a:lnTo>
                    <a:pt x="16554" y="16690"/>
                  </a:lnTo>
                  <a:lnTo>
                    <a:pt x="11093" y="13531"/>
                  </a:lnTo>
                  <a:lnTo>
                    <a:pt x="11093" y="13188"/>
                  </a:lnTo>
                  <a:close/>
                  <a:moveTo>
                    <a:pt x="11093" y="14290"/>
                  </a:moveTo>
                  <a:lnTo>
                    <a:pt x="15183" y="16641"/>
                  </a:lnTo>
                  <a:lnTo>
                    <a:pt x="15183" y="16984"/>
                  </a:lnTo>
                  <a:lnTo>
                    <a:pt x="11093" y="14633"/>
                  </a:lnTo>
                  <a:lnTo>
                    <a:pt x="11093" y="14290"/>
                  </a:lnTo>
                  <a:close/>
                  <a:moveTo>
                    <a:pt x="279" y="0"/>
                  </a:moveTo>
                  <a:cubicBezTo>
                    <a:pt x="124" y="0"/>
                    <a:pt x="25" y="123"/>
                    <a:pt x="25" y="332"/>
                  </a:cubicBezTo>
                  <a:lnTo>
                    <a:pt x="0" y="11645"/>
                  </a:lnTo>
                  <a:cubicBezTo>
                    <a:pt x="0" y="11939"/>
                    <a:pt x="196" y="12307"/>
                    <a:pt x="441" y="12453"/>
                  </a:cubicBezTo>
                  <a:lnTo>
                    <a:pt x="17803" y="22469"/>
                  </a:lnTo>
                  <a:cubicBezTo>
                    <a:pt x="17872" y="22504"/>
                    <a:pt x="17937" y="22521"/>
                    <a:pt x="17995" y="22521"/>
                  </a:cubicBezTo>
                  <a:cubicBezTo>
                    <a:pt x="18143" y="22521"/>
                    <a:pt x="18244" y="22411"/>
                    <a:pt x="18244" y="22200"/>
                  </a:cubicBezTo>
                  <a:lnTo>
                    <a:pt x="18293" y="10862"/>
                  </a:lnTo>
                  <a:cubicBezTo>
                    <a:pt x="18293" y="10568"/>
                    <a:pt x="18072" y="10225"/>
                    <a:pt x="17827" y="10078"/>
                  </a:cubicBezTo>
                  <a:lnTo>
                    <a:pt x="490" y="63"/>
                  </a:lnTo>
                  <a:cubicBezTo>
                    <a:pt x="412" y="20"/>
                    <a:pt x="341" y="0"/>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81"/>
            <p:cNvSpPr/>
            <p:nvPr/>
          </p:nvSpPr>
          <p:spPr>
            <a:xfrm>
              <a:off x="6061950" y="2846675"/>
              <a:ext cx="12900" cy="16850"/>
            </a:xfrm>
            <a:custGeom>
              <a:avLst/>
              <a:gdLst/>
              <a:ahLst/>
              <a:cxnLst/>
              <a:rect l="l" t="t" r="r" b="b"/>
              <a:pathLst>
                <a:path w="516" h="674" extrusionOk="0">
                  <a:moveTo>
                    <a:pt x="162" y="0"/>
                  </a:moveTo>
                  <a:cubicBezTo>
                    <a:pt x="68" y="0"/>
                    <a:pt x="1" y="73"/>
                    <a:pt x="1" y="200"/>
                  </a:cubicBezTo>
                  <a:cubicBezTo>
                    <a:pt x="1" y="347"/>
                    <a:pt x="123" y="543"/>
                    <a:pt x="270" y="641"/>
                  </a:cubicBezTo>
                  <a:cubicBezTo>
                    <a:pt x="314" y="663"/>
                    <a:pt x="354" y="674"/>
                    <a:pt x="388" y="674"/>
                  </a:cubicBezTo>
                  <a:cubicBezTo>
                    <a:pt x="467" y="674"/>
                    <a:pt x="515" y="614"/>
                    <a:pt x="515" y="494"/>
                  </a:cubicBezTo>
                  <a:cubicBezTo>
                    <a:pt x="515" y="322"/>
                    <a:pt x="417" y="126"/>
                    <a:pt x="270" y="28"/>
                  </a:cubicBezTo>
                  <a:cubicBezTo>
                    <a:pt x="232" y="9"/>
                    <a:pt x="195" y="0"/>
                    <a:pt x="162" y="0"/>
                  </a:cubicBez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81"/>
            <p:cNvSpPr/>
            <p:nvPr/>
          </p:nvSpPr>
          <p:spPr>
            <a:xfrm>
              <a:off x="6088275" y="2861950"/>
              <a:ext cx="12900" cy="16775"/>
            </a:xfrm>
            <a:custGeom>
              <a:avLst/>
              <a:gdLst/>
              <a:ahLst/>
              <a:cxnLst/>
              <a:rect l="l" t="t" r="r" b="b"/>
              <a:pathLst>
                <a:path w="516" h="671" extrusionOk="0">
                  <a:moveTo>
                    <a:pt x="159" y="1"/>
                  </a:moveTo>
                  <a:cubicBezTo>
                    <a:pt x="67" y="1"/>
                    <a:pt x="1" y="69"/>
                    <a:pt x="1" y="177"/>
                  </a:cubicBezTo>
                  <a:cubicBezTo>
                    <a:pt x="1" y="348"/>
                    <a:pt x="123" y="544"/>
                    <a:pt x="270" y="642"/>
                  </a:cubicBezTo>
                  <a:cubicBezTo>
                    <a:pt x="303" y="662"/>
                    <a:pt x="336" y="671"/>
                    <a:pt x="366" y="671"/>
                  </a:cubicBezTo>
                  <a:cubicBezTo>
                    <a:pt x="450" y="671"/>
                    <a:pt x="515" y="602"/>
                    <a:pt x="515" y="495"/>
                  </a:cubicBezTo>
                  <a:cubicBezTo>
                    <a:pt x="515" y="324"/>
                    <a:pt x="417" y="128"/>
                    <a:pt x="270" y="30"/>
                  </a:cubicBezTo>
                  <a:cubicBezTo>
                    <a:pt x="231" y="10"/>
                    <a:pt x="193" y="1"/>
                    <a:pt x="159"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81"/>
            <p:cNvSpPr/>
            <p:nvPr/>
          </p:nvSpPr>
          <p:spPr>
            <a:xfrm>
              <a:off x="6325825" y="3084300"/>
              <a:ext cx="137150" cy="230200"/>
            </a:xfrm>
            <a:custGeom>
              <a:avLst/>
              <a:gdLst/>
              <a:ahLst/>
              <a:cxnLst/>
              <a:rect l="l" t="t" r="r" b="b"/>
              <a:pathLst>
                <a:path w="5486" h="9208" extrusionOk="0">
                  <a:moveTo>
                    <a:pt x="25" y="0"/>
                  </a:moveTo>
                  <a:lnTo>
                    <a:pt x="25" y="343"/>
                  </a:lnTo>
                  <a:lnTo>
                    <a:pt x="5486" y="3502"/>
                  </a:lnTo>
                  <a:lnTo>
                    <a:pt x="5486" y="3159"/>
                  </a:lnTo>
                  <a:lnTo>
                    <a:pt x="25" y="0"/>
                  </a:lnTo>
                  <a:close/>
                  <a:moveTo>
                    <a:pt x="25" y="1078"/>
                  </a:moveTo>
                  <a:lnTo>
                    <a:pt x="25" y="1421"/>
                  </a:lnTo>
                  <a:lnTo>
                    <a:pt x="5486" y="4579"/>
                  </a:lnTo>
                  <a:lnTo>
                    <a:pt x="5486" y="4237"/>
                  </a:lnTo>
                  <a:lnTo>
                    <a:pt x="25" y="1078"/>
                  </a:lnTo>
                  <a:close/>
                  <a:moveTo>
                    <a:pt x="25" y="2180"/>
                  </a:moveTo>
                  <a:lnTo>
                    <a:pt x="25" y="2523"/>
                  </a:lnTo>
                  <a:lnTo>
                    <a:pt x="5486" y="5657"/>
                  </a:lnTo>
                  <a:lnTo>
                    <a:pt x="5486" y="5314"/>
                  </a:lnTo>
                  <a:lnTo>
                    <a:pt x="25" y="2180"/>
                  </a:lnTo>
                  <a:close/>
                  <a:moveTo>
                    <a:pt x="25" y="3257"/>
                  </a:moveTo>
                  <a:lnTo>
                    <a:pt x="25" y="3600"/>
                  </a:lnTo>
                  <a:lnTo>
                    <a:pt x="5486" y="6759"/>
                  </a:lnTo>
                  <a:lnTo>
                    <a:pt x="5486" y="6416"/>
                  </a:lnTo>
                  <a:lnTo>
                    <a:pt x="25" y="3257"/>
                  </a:lnTo>
                  <a:close/>
                  <a:moveTo>
                    <a:pt x="0" y="4335"/>
                  </a:moveTo>
                  <a:lnTo>
                    <a:pt x="0" y="4677"/>
                  </a:lnTo>
                  <a:lnTo>
                    <a:pt x="5486" y="7836"/>
                  </a:lnTo>
                  <a:lnTo>
                    <a:pt x="5486" y="7494"/>
                  </a:lnTo>
                  <a:lnTo>
                    <a:pt x="0" y="4335"/>
                  </a:lnTo>
                  <a:close/>
                  <a:moveTo>
                    <a:pt x="0" y="5412"/>
                  </a:moveTo>
                  <a:lnTo>
                    <a:pt x="0" y="5755"/>
                  </a:lnTo>
                  <a:lnTo>
                    <a:pt x="5461" y="8914"/>
                  </a:lnTo>
                  <a:lnTo>
                    <a:pt x="5461" y="8571"/>
                  </a:lnTo>
                  <a:lnTo>
                    <a:pt x="0" y="5412"/>
                  </a:lnTo>
                  <a:close/>
                  <a:moveTo>
                    <a:pt x="0" y="6514"/>
                  </a:moveTo>
                  <a:lnTo>
                    <a:pt x="0" y="6857"/>
                  </a:lnTo>
                  <a:lnTo>
                    <a:pt x="4090" y="9208"/>
                  </a:lnTo>
                  <a:lnTo>
                    <a:pt x="4090" y="8865"/>
                  </a:lnTo>
                  <a:lnTo>
                    <a:pt x="0" y="65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81"/>
            <p:cNvSpPr/>
            <p:nvPr/>
          </p:nvSpPr>
          <p:spPr>
            <a:xfrm>
              <a:off x="6114600" y="2999200"/>
              <a:ext cx="83300" cy="107150"/>
            </a:xfrm>
            <a:custGeom>
              <a:avLst/>
              <a:gdLst/>
              <a:ahLst/>
              <a:cxnLst/>
              <a:rect l="l" t="t" r="r" b="b"/>
              <a:pathLst>
                <a:path w="3332" h="4286" extrusionOk="0">
                  <a:moveTo>
                    <a:pt x="1666" y="0"/>
                  </a:moveTo>
                  <a:lnTo>
                    <a:pt x="1" y="2376"/>
                  </a:lnTo>
                  <a:lnTo>
                    <a:pt x="3331" y="4286"/>
                  </a:lnTo>
                  <a:lnTo>
                    <a:pt x="3331" y="4286"/>
                  </a:lnTo>
                  <a:lnTo>
                    <a:pt x="1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81"/>
            <p:cNvSpPr/>
            <p:nvPr/>
          </p:nvSpPr>
          <p:spPr>
            <a:xfrm>
              <a:off x="6110325" y="2993075"/>
              <a:ext cx="93075" cy="120025"/>
            </a:xfrm>
            <a:custGeom>
              <a:avLst/>
              <a:gdLst/>
              <a:ahLst/>
              <a:cxnLst/>
              <a:rect l="l" t="t" r="r" b="b"/>
              <a:pathLst>
                <a:path w="3723" h="4801" extrusionOk="0">
                  <a:moveTo>
                    <a:pt x="1813" y="490"/>
                  </a:moveTo>
                  <a:lnTo>
                    <a:pt x="3282" y="4286"/>
                  </a:lnTo>
                  <a:lnTo>
                    <a:pt x="343" y="2572"/>
                  </a:lnTo>
                  <a:lnTo>
                    <a:pt x="1813" y="490"/>
                  </a:lnTo>
                  <a:close/>
                  <a:moveTo>
                    <a:pt x="1862" y="1"/>
                  </a:moveTo>
                  <a:lnTo>
                    <a:pt x="1" y="2645"/>
                  </a:lnTo>
                  <a:lnTo>
                    <a:pt x="3723" y="4800"/>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81"/>
            <p:cNvSpPr/>
            <p:nvPr/>
          </p:nvSpPr>
          <p:spPr>
            <a:xfrm>
              <a:off x="6176450" y="3069450"/>
              <a:ext cx="64900" cy="83925"/>
            </a:xfrm>
            <a:custGeom>
              <a:avLst/>
              <a:gdLst/>
              <a:ahLst/>
              <a:cxnLst/>
              <a:rect l="l" t="t" r="r" b="b"/>
              <a:pathLst>
                <a:path w="2596" h="3357" extrusionOk="0">
                  <a:moveTo>
                    <a:pt x="724" y="1"/>
                  </a:moveTo>
                  <a:cubicBezTo>
                    <a:pt x="297" y="1"/>
                    <a:pt x="0" y="345"/>
                    <a:pt x="0" y="937"/>
                  </a:cubicBezTo>
                  <a:cubicBezTo>
                    <a:pt x="0" y="1745"/>
                    <a:pt x="588" y="2774"/>
                    <a:pt x="1298" y="3190"/>
                  </a:cubicBezTo>
                  <a:cubicBezTo>
                    <a:pt x="1509" y="3303"/>
                    <a:pt x="1706" y="3356"/>
                    <a:pt x="1879" y="3356"/>
                  </a:cubicBezTo>
                  <a:cubicBezTo>
                    <a:pt x="2310" y="3356"/>
                    <a:pt x="2596" y="3024"/>
                    <a:pt x="2596" y="2431"/>
                  </a:cubicBezTo>
                  <a:cubicBezTo>
                    <a:pt x="2596" y="1598"/>
                    <a:pt x="2033" y="594"/>
                    <a:pt x="1298" y="178"/>
                  </a:cubicBezTo>
                  <a:cubicBezTo>
                    <a:pt x="1093" y="58"/>
                    <a:pt x="898" y="1"/>
                    <a:pt x="724"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81"/>
            <p:cNvSpPr/>
            <p:nvPr/>
          </p:nvSpPr>
          <p:spPr>
            <a:xfrm>
              <a:off x="6174000" y="3066675"/>
              <a:ext cx="70425" cy="89275"/>
            </a:xfrm>
            <a:custGeom>
              <a:avLst/>
              <a:gdLst/>
              <a:ahLst/>
              <a:cxnLst/>
              <a:rect l="l" t="t" r="r" b="b"/>
              <a:pathLst>
                <a:path w="2817" h="3571" extrusionOk="0">
                  <a:moveTo>
                    <a:pt x="833" y="215"/>
                  </a:moveTo>
                  <a:cubicBezTo>
                    <a:pt x="980" y="215"/>
                    <a:pt x="1151" y="289"/>
                    <a:pt x="1347" y="387"/>
                  </a:cubicBezTo>
                  <a:cubicBezTo>
                    <a:pt x="2033" y="779"/>
                    <a:pt x="2596" y="1758"/>
                    <a:pt x="2596" y="2542"/>
                  </a:cubicBezTo>
                  <a:cubicBezTo>
                    <a:pt x="2596" y="2909"/>
                    <a:pt x="2474" y="3154"/>
                    <a:pt x="2278" y="3276"/>
                  </a:cubicBezTo>
                  <a:cubicBezTo>
                    <a:pt x="2186" y="3327"/>
                    <a:pt x="2081" y="3353"/>
                    <a:pt x="1969" y="3353"/>
                  </a:cubicBezTo>
                  <a:cubicBezTo>
                    <a:pt x="1812" y="3353"/>
                    <a:pt x="1641" y="3303"/>
                    <a:pt x="1470" y="3203"/>
                  </a:cubicBezTo>
                  <a:cubicBezTo>
                    <a:pt x="784" y="2787"/>
                    <a:pt x="221" y="1832"/>
                    <a:pt x="221" y="1048"/>
                  </a:cubicBezTo>
                  <a:cubicBezTo>
                    <a:pt x="221" y="681"/>
                    <a:pt x="343" y="411"/>
                    <a:pt x="539" y="289"/>
                  </a:cubicBezTo>
                  <a:cubicBezTo>
                    <a:pt x="637" y="240"/>
                    <a:pt x="710" y="215"/>
                    <a:pt x="833" y="215"/>
                  </a:cubicBezTo>
                  <a:close/>
                  <a:moveTo>
                    <a:pt x="823" y="0"/>
                  </a:moveTo>
                  <a:cubicBezTo>
                    <a:pt x="682" y="0"/>
                    <a:pt x="553" y="32"/>
                    <a:pt x="441" y="93"/>
                  </a:cubicBezTo>
                  <a:cubicBezTo>
                    <a:pt x="147" y="264"/>
                    <a:pt x="0" y="607"/>
                    <a:pt x="0" y="1048"/>
                  </a:cubicBezTo>
                  <a:cubicBezTo>
                    <a:pt x="0" y="1905"/>
                    <a:pt x="612" y="2958"/>
                    <a:pt x="1347" y="3374"/>
                  </a:cubicBezTo>
                  <a:cubicBezTo>
                    <a:pt x="1567" y="3521"/>
                    <a:pt x="1788" y="3570"/>
                    <a:pt x="1984" y="3570"/>
                  </a:cubicBezTo>
                  <a:cubicBezTo>
                    <a:pt x="2131" y="3570"/>
                    <a:pt x="2253" y="3546"/>
                    <a:pt x="2376" y="3472"/>
                  </a:cubicBezTo>
                  <a:cubicBezTo>
                    <a:pt x="2669" y="3325"/>
                    <a:pt x="2816" y="2983"/>
                    <a:pt x="2816" y="2542"/>
                  </a:cubicBezTo>
                  <a:cubicBezTo>
                    <a:pt x="2816" y="1685"/>
                    <a:pt x="2204" y="632"/>
                    <a:pt x="1470" y="191"/>
                  </a:cubicBezTo>
                  <a:cubicBezTo>
                    <a:pt x="1241" y="62"/>
                    <a:pt x="1020" y="0"/>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81"/>
            <p:cNvSpPr/>
            <p:nvPr/>
          </p:nvSpPr>
          <p:spPr>
            <a:xfrm>
              <a:off x="6117050" y="3121225"/>
              <a:ext cx="42275" cy="54725"/>
            </a:xfrm>
            <a:custGeom>
              <a:avLst/>
              <a:gdLst/>
              <a:ahLst/>
              <a:cxnLst/>
              <a:rect l="l" t="t" r="r" b="b"/>
              <a:pathLst>
                <a:path w="1691" h="2189" extrusionOk="0">
                  <a:moveTo>
                    <a:pt x="460" y="0"/>
                  </a:moveTo>
                  <a:cubicBezTo>
                    <a:pt x="186" y="0"/>
                    <a:pt x="1" y="222"/>
                    <a:pt x="1" y="605"/>
                  </a:cubicBezTo>
                  <a:cubicBezTo>
                    <a:pt x="1" y="1143"/>
                    <a:pt x="368" y="1805"/>
                    <a:pt x="833" y="2074"/>
                  </a:cubicBezTo>
                  <a:cubicBezTo>
                    <a:pt x="968" y="2152"/>
                    <a:pt x="1097" y="2189"/>
                    <a:pt x="1212" y="2189"/>
                  </a:cubicBezTo>
                  <a:cubicBezTo>
                    <a:pt x="1493" y="2189"/>
                    <a:pt x="1691" y="1967"/>
                    <a:pt x="1691" y="1584"/>
                  </a:cubicBezTo>
                  <a:cubicBezTo>
                    <a:pt x="1691" y="1046"/>
                    <a:pt x="1299" y="384"/>
                    <a:pt x="833" y="115"/>
                  </a:cubicBezTo>
                  <a:cubicBezTo>
                    <a:pt x="699" y="37"/>
                    <a:pt x="572" y="0"/>
                    <a:pt x="460"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81"/>
            <p:cNvSpPr/>
            <p:nvPr/>
          </p:nvSpPr>
          <p:spPr>
            <a:xfrm>
              <a:off x="6114000" y="3118450"/>
              <a:ext cx="47775" cy="60150"/>
            </a:xfrm>
            <a:custGeom>
              <a:avLst/>
              <a:gdLst/>
              <a:ahLst/>
              <a:cxnLst/>
              <a:rect l="l" t="t" r="r" b="b"/>
              <a:pathLst>
                <a:path w="1911" h="2406" extrusionOk="0">
                  <a:moveTo>
                    <a:pt x="588" y="226"/>
                  </a:moveTo>
                  <a:cubicBezTo>
                    <a:pt x="686" y="226"/>
                    <a:pt x="784" y="250"/>
                    <a:pt x="906" y="324"/>
                  </a:cubicBezTo>
                  <a:cubicBezTo>
                    <a:pt x="1347" y="569"/>
                    <a:pt x="1690" y="1181"/>
                    <a:pt x="1690" y="1695"/>
                  </a:cubicBezTo>
                  <a:cubicBezTo>
                    <a:pt x="1690" y="1916"/>
                    <a:pt x="1617" y="2087"/>
                    <a:pt x="1494" y="2136"/>
                  </a:cubicBezTo>
                  <a:cubicBezTo>
                    <a:pt x="1441" y="2168"/>
                    <a:pt x="1378" y="2186"/>
                    <a:pt x="1308" y="2186"/>
                  </a:cubicBezTo>
                  <a:cubicBezTo>
                    <a:pt x="1217" y="2186"/>
                    <a:pt x="1115" y="2156"/>
                    <a:pt x="1004" y="2087"/>
                  </a:cubicBezTo>
                  <a:cubicBezTo>
                    <a:pt x="588" y="1842"/>
                    <a:pt x="221" y="1230"/>
                    <a:pt x="221" y="716"/>
                  </a:cubicBezTo>
                  <a:cubicBezTo>
                    <a:pt x="221" y="495"/>
                    <a:pt x="294" y="324"/>
                    <a:pt x="417" y="275"/>
                  </a:cubicBezTo>
                  <a:cubicBezTo>
                    <a:pt x="466" y="226"/>
                    <a:pt x="515" y="226"/>
                    <a:pt x="588" y="226"/>
                  </a:cubicBezTo>
                  <a:close/>
                  <a:moveTo>
                    <a:pt x="582" y="1"/>
                  </a:moveTo>
                  <a:cubicBezTo>
                    <a:pt x="477" y="1"/>
                    <a:pt x="379" y="26"/>
                    <a:pt x="294" y="79"/>
                  </a:cubicBezTo>
                  <a:cubicBezTo>
                    <a:pt x="98" y="177"/>
                    <a:pt x="0" y="422"/>
                    <a:pt x="0" y="716"/>
                  </a:cubicBezTo>
                  <a:cubicBezTo>
                    <a:pt x="0" y="1303"/>
                    <a:pt x="392" y="1989"/>
                    <a:pt x="906" y="2283"/>
                  </a:cubicBezTo>
                  <a:cubicBezTo>
                    <a:pt x="1053" y="2381"/>
                    <a:pt x="1200" y="2405"/>
                    <a:pt x="1347" y="2405"/>
                  </a:cubicBezTo>
                  <a:cubicBezTo>
                    <a:pt x="1445" y="2405"/>
                    <a:pt x="1543" y="2381"/>
                    <a:pt x="1617" y="2332"/>
                  </a:cubicBezTo>
                  <a:cubicBezTo>
                    <a:pt x="1813" y="2234"/>
                    <a:pt x="1911" y="1989"/>
                    <a:pt x="1911" y="1695"/>
                  </a:cubicBezTo>
                  <a:cubicBezTo>
                    <a:pt x="1911" y="1108"/>
                    <a:pt x="1519" y="422"/>
                    <a:pt x="1004" y="128"/>
                  </a:cubicBezTo>
                  <a:cubicBezTo>
                    <a:pt x="865" y="45"/>
                    <a:pt x="718" y="1"/>
                    <a:pt x="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81"/>
            <p:cNvSpPr/>
            <p:nvPr/>
          </p:nvSpPr>
          <p:spPr>
            <a:xfrm>
              <a:off x="5864825" y="3891175"/>
              <a:ext cx="113300" cy="34300"/>
            </a:xfrm>
            <a:custGeom>
              <a:avLst/>
              <a:gdLst/>
              <a:ahLst/>
              <a:cxnLst/>
              <a:rect l="l" t="t" r="r" b="b"/>
              <a:pathLst>
                <a:path w="4532" h="1372" extrusionOk="0">
                  <a:moveTo>
                    <a:pt x="1" y="906"/>
                  </a:moveTo>
                  <a:lnTo>
                    <a:pt x="1" y="1127"/>
                  </a:lnTo>
                  <a:cubicBezTo>
                    <a:pt x="417" y="1372"/>
                    <a:pt x="1372" y="1225"/>
                    <a:pt x="1617" y="1127"/>
                  </a:cubicBezTo>
                  <a:cubicBezTo>
                    <a:pt x="1788" y="857"/>
                    <a:pt x="2229" y="931"/>
                    <a:pt x="2474" y="1029"/>
                  </a:cubicBezTo>
                  <a:cubicBezTo>
                    <a:pt x="3405" y="1127"/>
                    <a:pt x="3748" y="980"/>
                    <a:pt x="4066" y="735"/>
                  </a:cubicBezTo>
                  <a:cubicBezTo>
                    <a:pt x="4237" y="637"/>
                    <a:pt x="4531" y="319"/>
                    <a:pt x="4482" y="0"/>
                  </a:cubicBezTo>
                  <a:cubicBezTo>
                    <a:pt x="3356" y="245"/>
                    <a:pt x="1" y="906"/>
                    <a:pt x="1" y="90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81"/>
            <p:cNvSpPr/>
            <p:nvPr/>
          </p:nvSpPr>
          <p:spPr>
            <a:xfrm>
              <a:off x="5858700" y="3872800"/>
              <a:ext cx="121250" cy="47175"/>
            </a:xfrm>
            <a:custGeom>
              <a:avLst/>
              <a:gdLst/>
              <a:ahLst/>
              <a:cxnLst/>
              <a:rect l="l" t="t" r="r" b="b"/>
              <a:pathLst>
                <a:path w="4850" h="1887" extrusionOk="0">
                  <a:moveTo>
                    <a:pt x="1862" y="1"/>
                  </a:moveTo>
                  <a:cubicBezTo>
                    <a:pt x="1862" y="1"/>
                    <a:pt x="2891" y="294"/>
                    <a:pt x="3503" y="392"/>
                  </a:cubicBezTo>
                  <a:cubicBezTo>
                    <a:pt x="4115" y="466"/>
                    <a:pt x="4556" y="368"/>
                    <a:pt x="4703" y="588"/>
                  </a:cubicBezTo>
                  <a:cubicBezTo>
                    <a:pt x="4850" y="809"/>
                    <a:pt x="4531" y="1372"/>
                    <a:pt x="3993" y="1568"/>
                  </a:cubicBezTo>
                  <a:cubicBezTo>
                    <a:pt x="3454" y="1739"/>
                    <a:pt x="2352" y="1519"/>
                    <a:pt x="1936" y="1617"/>
                  </a:cubicBezTo>
                  <a:cubicBezTo>
                    <a:pt x="1519" y="1715"/>
                    <a:pt x="491" y="1886"/>
                    <a:pt x="246" y="1641"/>
                  </a:cubicBezTo>
                  <a:cubicBezTo>
                    <a:pt x="1" y="1396"/>
                    <a:pt x="246" y="148"/>
                    <a:pt x="246" y="1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81"/>
            <p:cNvSpPr/>
            <p:nvPr/>
          </p:nvSpPr>
          <p:spPr>
            <a:xfrm>
              <a:off x="5760750" y="3780975"/>
              <a:ext cx="85750" cy="76550"/>
            </a:xfrm>
            <a:custGeom>
              <a:avLst/>
              <a:gdLst/>
              <a:ahLst/>
              <a:cxnLst/>
              <a:rect l="l" t="t" r="r" b="b"/>
              <a:pathLst>
                <a:path w="3430" h="3062" extrusionOk="0">
                  <a:moveTo>
                    <a:pt x="50" y="2327"/>
                  </a:moveTo>
                  <a:lnTo>
                    <a:pt x="1911" y="245"/>
                  </a:lnTo>
                  <a:cubicBezTo>
                    <a:pt x="2646" y="49"/>
                    <a:pt x="3429" y="0"/>
                    <a:pt x="3331" y="686"/>
                  </a:cubicBezTo>
                  <a:cubicBezTo>
                    <a:pt x="3233" y="1274"/>
                    <a:pt x="2278" y="1543"/>
                    <a:pt x="1617" y="2131"/>
                  </a:cubicBezTo>
                  <a:lnTo>
                    <a:pt x="1005" y="2670"/>
                  </a:lnTo>
                  <a:cubicBezTo>
                    <a:pt x="564" y="3061"/>
                    <a:pt x="1" y="2719"/>
                    <a:pt x="50" y="2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81"/>
            <p:cNvSpPr/>
            <p:nvPr/>
          </p:nvSpPr>
          <p:spPr>
            <a:xfrm>
              <a:off x="6031975" y="3086125"/>
              <a:ext cx="61850" cy="93700"/>
            </a:xfrm>
            <a:custGeom>
              <a:avLst/>
              <a:gdLst/>
              <a:ahLst/>
              <a:cxnLst/>
              <a:rect l="l" t="t" r="r" b="b"/>
              <a:pathLst>
                <a:path w="2474" h="3748" extrusionOk="0">
                  <a:moveTo>
                    <a:pt x="1029" y="3576"/>
                  </a:moveTo>
                  <a:cubicBezTo>
                    <a:pt x="1420" y="3331"/>
                    <a:pt x="1959" y="2768"/>
                    <a:pt x="2131" y="2327"/>
                  </a:cubicBezTo>
                  <a:cubicBezTo>
                    <a:pt x="2277" y="1960"/>
                    <a:pt x="2449" y="1568"/>
                    <a:pt x="2449" y="1176"/>
                  </a:cubicBezTo>
                  <a:cubicBezTo>
                    <a:pt x="2473" y="809"/>
                    <a:pt x="2400" y="442"/>
                    <a:pt x="2204" y="123"/>
                  </a:cubicBezTo>
                  <a:cubicBezTo>
                    <a:pt x="2179" y="99"/>
                    <a:pt x="2179" y="74"/>
                    <a:pt x="2155" y="50"/>
                  </a:cubicBezTo>
                  <a:cubicBezTo>
                    <a:pt x="2057" y="1"/>
                    <a:pt x="1959" y="99"/>
                    <a:pt x="1886" y="197"/>
                  </a:cubicBezTo>
                  <a:cubicBezTo>
                    <a:pt x="1567" y="711"/>
                    <a:pt x="1273" y="1299"/>
                    <a:pt x="857" y="1764"/>
                  </a:cubicBezTo>
                  <a:cubicBezTo>
                    <a:pt x="882" y="1592"/>
                    <a:pt x="955" y="1372"/>
                    <a:pt x="1029" y="1201"/>
                  </a:cubicBezTo>
                  <a:cubicBezTo>
                    <a:pt x="1151" y="931"/>
                    <a:pt x="931" y="956"/>
                    <a:pt x="931" y="956"/>
                  </a:cubicBezTo>
                  <a:cubicBezTo>
                    <a:pt x="759" y="1054"/>
                    <a:pt x="318" y="1764"/>
                    <a:pt x="269" y="2033"/>
                  </a:cubicBezTo>
                  <a:cubicBezTo>
                    <a:pt x="196" y="2327"/>
                    <a:pt x="25" y="3013"/>
                    <a:pt x="25" y="3013"/>
                  </a:cubicBezTo>
                  <a:lnTo>
                    <a:pt x="122" y="3086"/>
                  </a:lnTo>
                  <a:cubicBezTo>
                    <a:pt x="49" y="3184"/>
                    <a:pt x="0" y="3233"/>
                    <a:pt x="0" y="3233"/>
                  </a:cubicBezTo>
                  <a:cubicBezTo>
                    <a:pt x="0" y="3233"/>
                    <a:pt x="759" y="3747"/>
                    <a:pt x="1029" y="35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81"/>
            <p:cNvSpPr/>
            <p:nvPr/>
          </p:nvSpPr>
          <p:spPr>
            <a:xfrm>
              <a:off x="5702600" y="3217750"/>
              <a:ext cx="63700" cy="88800"/>
            </a:xfrm>
            <a:custGeom>
              <a:avLst/>
              <a:gdLst/>
              <a:ahLst/>
              <a:cxnLst/>
              <a:rect l="l" t="t" r="r" b="b"/>
              <a:pathLst>
                <a:path w="2548" h="3552" extrusionOk="0">
                  <a:moveTo>
                    <a:pt x="2547" y="1"/>
                  </a:moveTo>
                  <a:cubicBezTo>
                    <a:pt x="2547" y="1"/>
                    <a:pt x="1" y="931"/>
                    <a:pt x="1984" y="355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81"/>
            <p:cNvSpPr/>
            <p:nvPr/>
          </p:nvSpPr>
          <p:spPr>
            <a:xfrm>
              <a:off x="5776675" y="3086125"/>
              <a:ext cx="121850" cy="134725"/>
            </a:xfrm>
            <a:custGeom>
              <a:avLst/>
              <a:gdLst/>
              <a:ahLst/>
              <a:cxnLst/>
              <a:rect l="l" t="t" r="r" b="b"/>
              <a:pathLst>
                <a:path w="4874" h="5389" extrusionOk="0">
                  <a:moveTo>
                    <a:pt x="1176" y="99"/>
                  </a:moveTo>
                  <a:cubicBezTo>
                    <a:pt x="1739" y="25"/>
                    <a:pt x="2474" y="1"/>
                    <a:pt x="3013" y="148"/>
                  </a:cubicBezTo>
                  <a:cubicBezTo>
                    <a:pt x="3894" y="417"/>
                    <a:pt x="4384" y="980"/>
                    <a:pt x="4604" y="1837"/>
                  </a:cubicBezTo>
                  <a:cubicBezTo>
                    <a:pt x="4825" y="2694"/>
                    <a:pt x="4874" y="4115"/>
                    <a:pt x="4384" y="4898"/>
                  </a:cubicBezTo>
                  <a:cubicBezTo>
                    <a:pt x="4090" y="5388"/>
                    <a:pt x="3404" y="5290"/>
                    <a:pt x="2915" y="5168"/>
                  </a:cubicBezTo>
                  <a:cubicBezTo>
                    <a:pt x="2327" y="5021"/>
                    <a:pt x="1568" y="4751"/>
                    <a:pt x="1103" y="4409"/>
                  </a:cubicBezTo>
                  <a:cubicBezTo>
                    <a:pt x="417" y="3894"/>
                    <a:pt x="74" y="2792"/>
                    <a:pt x="25" y="1984"/>
                  </a:cubicBezTo>
                  <a:cubicBezTo>
                    <a:pt x="1" y="1299"/>
                    <a:pt x="343" y="246"/>
                    <a:pt x="1176" y="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81"/>
            <p:cNvSpPr/>
            <p:nvPr/>
          </p:nvSpPr>
          <p:spPr>
            <a:xfrm>
              <a:off x="5794425" y="3191425"/>
              <a:ext cx="63075" cy="43500"/>
            </a:xfrm>
            <a:custGeom>
              <a:avLst/>
              <a:gdLst/>
              <a:ahLst/>
              <a:cxnLst/>
              <a:rect l="l" t="t" r="r" b="b"/>
              <a:pathLst>
                <a:path w="2523" h="1740" extrusionOk="0">
                  <a:moveTo>
                    <a:pt x="466" y="1"/>
                  </a:moveTo>
                  <a:cubicBezTo>
                    <a:pt x="539" y="74"/>
                    <a:pt x="613" y="148"/>
                    <a:pt x="686" y="221"/>
                  </a:cubicBezTo>
                  <a:cubicBezTo>
                    <a:pt x="1176" y="564"/>
                    <a:pt x="1617" y="809"/>
                    <a:pt x="2205" y="956"/>
                  </a:cubicBezTo>
                  <a:cubicBezTo>
                    <a:pt x="2303" y="980"/>
                    <a:pt x="2401" y="1005"/>
                    <a:pt x="2523" y="1029"/>
                  </a:cubicBezTo>
                  <a:lnTo>
                    <a:pt x="2474" y="1568"/>
                  </a:lnTo>
                  <a:cubicBezTo>
                    <a:pt x="1837" y="1739"/>
                    <a:pt x="1250" y="1470"/>
                    <a:pt x="809" y="1347"/>
                  </a:cubicBezTo>
                  <a:cubicBezTo>
                    <a:pt x="490" y="1250"/>
                    <a:pt x="1" y="1176"/>
                    <a:pt x="1" y="833"/>
                  </a:cubicBezTo>
                  <a:lnTo>
                    <a:pt x="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81"/>
            <p:cNvSpPr/>
            <p:nvPr/>
          </p:nvSpPr>
          <p:spPr>
            <a:xfrm>
              <a:off x="5775450" y="3066550"/>
              <a:ext cx="122475" cy="141425"/>
            </a:xfrm>
            <a:custGeom>
              <a:avLst/>
              <a:gdLst/>
              <a:ahLst/>
              <a:cxnLst/>
              <a:rect l="l" t="t" r="r" b="b"/>
              <a:pathLst>
                <a:path w="4899" h="5657" extrusionOk="0">
                  <a:moveTo>
                    <a:pt x="539" y="1053"/>
                  </a:moveTo>
                  <a:cubicBezTo>
                    <a:pt x="1" y="1396"/>
                    <a:pt x="50" y="2204"/>
                    <a:pt x="74" y="2767"/>
                  </a:cubicBezTo>
                  <a:cubicBezTo>
                    <a:pt x="123" y="3575"/>
                    <a:pt x="466" y="4677"/>
                    <a:pt x="1152" y="5192"/>
                  </a:cubicBezTo>
                  <a:cubicBezTo>
                    <a:pt x="1519" y="5461"/>
                    <a:pt x="1519" y="5485"/>
                    <a:pt x="2033" y="5657"/>
                  </a:cubicBezTo>
                  <a:cubicBezTo>
                    <a:pt x="2058" y="5632"/>
                    <a:pt x="2180" y="5534"/>
                    <a:pt x="2302" y="5461"/>
                  </a:cubicBezTo>
                  <a:cubicBezTo>
                    <a:pt x="2596" y="5241"/>
                    <a:pt x="2719" y="4898"/>
                    <a:pt x="2621" y="4555"/>
                  </a:cubicBezTo>
                  <a:cubicBezTo>
                    <a:pt x="2523" y="4237"/>
                    <a:pt x="2498" y="3869"/>
                    <a:pt x="2694" y="3747"/>
                  </a:cubicBezTo>
                  <a:cubicBezTo>
                    <a:pt x="2988" y="3600"/>
                    <a:pt x="3184" y="4163"/>
                    <a:pt x="3184" y="4163"/>
                  </a:cubicBezTo>
                  <a:cubicBezTo>
                    <a:pt x="3355" y="4114"/>
                    <a:pt x="3625" y="3918"/>
                    <a:pt x="3478" y="3575"/>
                  </a:cubicBezTo>
                  <a:cubicBezTo>
                    <a:pt x="3331" y="3233"/>
                    <a:pt x="3478" y="2865"/>
                    <a:pt x="3478" y="2865"/>
                  </a:cubicBezTo>
                  <a:cubicBezTo>
                    <a:pt x="3992" y="2865"/>
                    <a:pt x="4262" y="2155"/>
                    <a:pt x="4408" y="2057"/>
                  </a:cubicBezTo>
                  <a:cubicBezTo>
                    <a:pt x="4776" y="1861"/>
                    <a:pt x="4898" y="1788"/>
                    <a:pt x="4825" y="1445"/>
                  </a:cubicBezTo>
                  <a:cubicBezTo>
                    <a:pt x="4800" y="1225"/>
                    <a:pt x="4702" y="1004"/>
                    <a:pt x="4531" y="833"/>
                  </a:cubicBezTo>
                  <a:cubicBezTo>
                    <a:pt x="4359" y="661"/>
                    <a:pt x="3723" y="416"/>
                    <a:pt x="3478" y="367"/>
                  </a:cubicBezTo>
                  <a:cubicBezTo>
                    <a:pt x="2009" y="0"/>
                    <a:pt x="882" y="269"/>
                    <a:pt x="539" y="10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81"/>
            <p:cNvSpPr/>
            <p:nvPr/>
          </p:nvSpPr>
          <p:spPr>
            <a:xfrm>
              <a:off x="5759525" y="3797500"/>
              <a:ext cx="84525" cy="66750"/>
            </a:xfrm>
            <a:custGeom>
              <a:avLst/>
              <a:gdLst/>
              <a:ahLst/>
              <a:cxnLst/>
              <a:rect l="l" t="t" r="r" b="b"/>
              <a:pathLst>
                <a:path w="3381" h="2670" extrusionOk="0">
                  <a:moveTo>
                    <a:pt x="1054" y="2009"/>
                  </a:moveTo>
                  <a:lnTo>
                    <a:pt x="1666" y="1470"/>
                  </a:lnTo>
                  <a:cubicBezTo>
                    <a:pt x="2327" y="882"/>
                    <a:pt x="3282" y="613"/>
                    <a:pt x="3380" y="25"/>
                  </a:cubicBezTo>
                  <a:lnTo>
                    <a:pt x="3380" y="25"/>
                  </a:lnTo>
                  <a:lnTo>
                    <a:pt x="3380" y="25"/>
                  </a:lnTo>
                  <a:lnTo>
                    <a:pt x="3380" y="1"/>
                  </a:lnTo>
                  <a:lnTo>
                    <a:pt x="3380" y="1"/>
                  </a:lnTo>
                  <a:lnTo>
                    <a:pt x="3380" y="1"/>
                  </a:lnTo>
                  <a:lnTo>
                    <a:pt x="3380" y="1"/>
                  </a:lnTo>
                  <a:lnTo>
                    <a:pt x="3380" y="1"/>
                  </a:lnTo>
                  <a:lnTo>
                    <a:pt x="3380" y="1"/>
                  </a:lnTo>
                  <a:lnTo>
                    <a:pt x="3380" y="1"/>
                  </a:lnTo>
                  <a:lnTo>
                    <a:pt x="3380" y="1"/>
                  </a:lnTo>
                  <a:lnTo>
                    <a:pt x="3380" y="1"/>
                  </a:lnTo>
                  <a:lnTo>
                    <a:pt x="3380" y="1"/>
                  </a:lnTo>
                  <a:lnTo>
                    <a:pt x="3380" y="1"/>
                  </a:lnTo>
                  <a:cubicBezTo>
                    <a:pt x="3380" y="74"/>
                    <a:pt x="3380" y="123"/>
                    <a:pt x="3380" y="221"/>
                  </a:cubicBezTo>
                  <a:cubicBezTo>
                    <a:pt x="3282" y="809"/>
                    <a:pt x="2327" y="1078"/>
                    <a:pt x="1666" y="1666"/>
                  </a:cubicBezTo>
                  <a:lnTo>
                    <a:pt x="1054" y="2205"/>
                  </a:lnTo>
                  <a:cubicBezTo>
                    <a:pt x="540" y="2670"/>
                    <a:pt x="1" y="2327"/>
                    <a:pt x="99" y="1666"/>
                  </a:cubicBezTo>
                  <a:cubicBezTo>
                    <a:pt x="50" y="2058"/>
                    <a:pt x="613" y="2400"/>
                    <a:pt x="1054" y="200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81"/>
            <p:cNvSpPr/>
            <p:nvPr/>
          </p:nvSpPr>
          <p:spPr>
            <a:xfrm>
              <a:off x="5746675" y="3457125"/>
              <a:ext cx="100425" cy="392450"/>
            </a:xfrm>
            <a:custGeom>
              <a:avLst/>
              <a:gdLst/>
              <a:ahLst/>
              <a:cxnLst/>
              <a:rect l="l" t="t" r="r" b="b"/>
              <a:pathLst>
                <a:path w="4017" h="15698" extrusionOk="0">
                  <a:moveTo>
                    <a:pt x="637" y="906"/>
                  </a:moveTo>
                  <a:cubicBezTo>
                    <a:pt x="1" y="1812"/>
                    <a:pt x="1592" y="4310"/>
                    <a:pt x="1152" y="7420"/>
                  </a:cubicBezTo>
                  <a:cubicBezTo>
                    <a:pt x="858" y="9526"/>
                    <a:pt x="295" y="13077"/>
                    <a:pt x="417" y="15060"/>
                  </a:cubicBezTo>
                  <a:cubicBezTo>
                    <a:pt x="441" y="15428"/>
                    <a:pt x="1862" y="15697"/>
                    <a:pt x="2254" y="13934"/>
                  </a:cubicBezTo>
                  <a:cubicBezTo>
                    <a:pt x="2915" y="10922"/>
                    <a:pt x="3723" y="9061"/>
                    <a:pt x="4017" y="6735"/>
                  </a:cubicBezTo>
                  <a:lnTo>
                    <a:pt x="3870" y="0"/>
                  </a:ln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81"/>
            <p:cNvSpPr/>
            <p:nvPr/>
          </p:nvSpPr>
          <p:spPr>
            <a:xfrm>
              <a:off x="5809125" y="3471825"/>
              <a:ext cx="135325" cy="428550"/>
            </a:xfrm>
            <a:custGeom>
              <a:avLst/>
              <a:gdLst/>
              <a:ahLst/>
              <a:cxnLst/>
              <a:rect l="l" t="t" r="r" b="b"/>
              <a:pathLst>
                <a:path w="5413" h="17142" extrusionOk="0">
                  <a:moveTo>
                    <a:pt x="172" y="0"/>
                  </a:moveTo>
                  <a:cubicBezTo>
                    <a:pt x="0" y="2792"/>
                    <a:pt x="2008" y="6220"/>
                    <a:pt x="1886" y="8473"/>
                  </a:cubicBezTo>
                  <a:cubicBezTo>
                    <a:pt x="1739" y="10824"/>
                    <a:pt x="1984" y="13640"/>
                    <a:pt x="2008" y="16162"/>
                  </a:cubicBezTo>
                  <a:cubicBezTo>
                    <a:pt x="2008" y="16162"/>
                    <a:pt x="4065" y="17142"/>
                    <a:pt x="4163" y="15648"/>
                  </a:cubicBezTo>
                  <a:cubicBezTo>
                    <a:pt x="4457" y="10701"/>
                    <a:pt x="5412" y="9159"/>
                    <a:pt x="4114" y="98"/>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81"/>
            <p:cNvSpPr/>
            <p:nvPr/>
          </p:nvSpPr>
          <p:spPr>
            <a:xfrm>
              <a:off x="5733825" y="3208575"/>
              <a:ext cx="198975" cy="347750"/>
            </a:xfrm>
            <a:custGeom>
              <a:avLst/>
              <a:gdLst/>
              <a:ahLst/>
              <a:cxnLst/>
              <a:rect l="l" t="t" r="r" b="b"/>
              <a:pathLst>
                <a:path w="7959" h="13910" extrusionOk="0">
                  <a:moveTo>
                    <a:pt x="6931" y="7812"/>
                  </a:moveTo>
                  <a:cubicBezTo>
                    <a:pt x="7004" y="5118"/>
                    <a:pt x="6490" y="2449"/>
                    <a:pt x="6490" y="2449"/>
                  </a:cubicBezTo>
                  <a:cubicBezTo>
                    <a:pt x="6245" y="2106"/>
                    <a:pt x="5951" y="1812"/>
                    <a:pt x="5608" y="1543"/>
                  </a:cubicBezTo>
                  <a:lnTo>
                    <a:pt x="4947" y="759"/>
                  </a:lnTo>
                  <a:cubicBezTo>
                    <a:pt x="4114" y="539"/>
                    <a:pt x="3282" y="294"/>
                    <a:pt x="2474" y="0"/>
                  </a:cubicBezTo>
                  <a:lnTo>
                    <a:pt x="1298" y="368"/>
                  </a:lnTo>
                  <a:cubicBezTo>
                    <a:pt x="319" y="784"/>
                    <a:pt x="0" y="2033"/>
                    <a:pt x="441" y="3306"/>
                  </a:cubicBezTo>
                  <a:cubicBezTo>
                    <a:pt x="417" y="3355"/>
                    <a:pt x="1421" y="6196"/>
                    <a:pt x="1519" y="7249"/>
                  </a:cubicBezTo>
                  <a:cubicBezTo>
                    <a:pt x="1543" y="7371"/>
                    <a:pt x="784" y="10163"/>
                    <a:pt x="637" y="11314"/>
                  </a:cubicBezTo>
                  <a:cubicBezTo>
                    <a:pt x="637" y="11314"/>
                    <a:pt x="1347" y="11950"/>
                    <a:pt x="1543" y="12122"/>
                  </a:cubicBezTo>
                  <a:cubicBezTo>
                    <a:pt x="2988" y="13909"/>
                    <a:pt x="7714" y="11730"/>
                    <a:pt x="7886" y="10775"/>
                  </a:cubicBezTo>
                  <a:cubicBezTo>
                    <a:pt x="7959" y="10432"/>
                    <a:pt x="7371" y="9306"/>
                    <a:pt x="6931" y="781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81"/>
            <p:cNvSpPr/>
            <p:nvPr/>
          </p:nvSpPr>
          <p:spPr>
            <a:xfrm>
              <a:off x="5822725" y="3157750"/>
              <a:ext cx="238650" cy="159200"/>
            </a:xfrm>
            <a:custGeom>
              <a:avLst/>
              <a:gdLst/>
              <a:ahLst/>
              <a:cxnLst/>
              <a:rect l="l" t="t" r="r" b="b"/>
              <a:pathLst>
                <a:path w="9546" h="6368" extrusionOk="0">
                  <a:moveTo>
                    <a:pt x="8346" y="1"/>
                  </a:moveTo>
                  <a:cubicBezTo>
                    <a:pt x="8346" y="1"/>
                    <a:pt x="7023" y="2597"/>
                    <a:pt x="5823" y="4041"/>
                  </a:cubicBezTo>
                  <a:cubicBezTo>
                    <a:pt x="4582" y="4021"/>
                    <a:pt x="2750" y="3646"/>
                    <a:pt x="1716" y="3646"/>
                  </a:cubicBezTo>
                  <a:cubicBezTo>
                    <a:pt x="1505" y="3646"/>
                    <a:pt x="1328" y="3661"/>
                    <a:pt x="1195" y="3698"/>
                  </a:cubicBezTo>
                  <a:cubicBezTo>
                    <a:pt x="877" y="3796"/>
                    <a:pt x="705" y="4017"/>
                    <a:pt x="509" y="4311"/>
                  </a:cubicBezTo>
                  <a:cubicBezTo>
                    <a:pt x="0" y="5111"/>
                    <a:pt x="812" y="6368"/>
                    <a:pt x="1756" y="6368"/>
                  </a:cubicBezTo>
                  <a:cubicBezTo>
                    <a:pt x="1765" y="6368"/>
                    <a:pt x="1774" y="6368"/>
                    <a:pt x="1783" y="6368"/>
                  </a:cubicBezTo>
                  <a:cubicBezTo>
                    <a:pt x="1783" y="6368"/>
                    <a:pt x="6631" y="6245"/>
                    <a:pt x="6754" y="6147"/>
                  </a:cubicBezTo>
                  <a:cubicBezTo>
                    <a:pt x="6852" y="6025"/>
                    <a:pt x="7537" y="5927"/>
                    <a:pt x="9545" y="735"/>
                  </a:cubicBezTo>
                  <a:cubicBezTo>
                    <a:pt x="9545" y="735"/>
                    <a:pt x="9276" y="50"/>
                    <a:pt x="8346"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81"/>
            <p:cNvSpPr/>
            <p:nvPr/>
          </p:nvSpPr>
          <p:spPr>
            <a:xfrm>
              <a:off x="6327650" y="4271350"/>
              <a:ext cx="25" cy="5525"/>
            </a:xfrm>
            <a:custGeom>
              <a:avLst/>
              <a:gdLst/>
              <a:ahLst/>
              <a:cxnLst/>
              <a:rect l="l" t="t" r="r" b="b"/>
              <a:pathLst>
                <a:path w="1" h="221" extrusionOk="0">
                  <a:moveTo>
                    <a:pt x="1" y="0"/>
                  </a:moveTo>
                  <a:cubicBezTo>
                    <a:pt x="1" y="74"/>
                    <a:pt x="1" y="147"/>
                    <a:pt x="1" y="22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81"/>
            <p:cNvSpPr/>
            <p:nvPr/>
          </p:nvSpPr>
          <p:spPr>
            <a:xfrm>
              <a:off x="6327650" y="4351550"/>
              <a:ext cx="25" cy="4300"/>
            </a:xfrm>
            <a:custGeom>
              <a:avLst/>
              <a:gdLst/>
              <a:ahLst/>
              <a:cxnLst/>
              <a:rect l="l" t="t" r="r" b="b"/>
              <a:pathLst>
                <a:path w="1" h="172" extrusionOk="0">
                  <a:moveTo>
                    <a:pt x="1" y="0"/>
                  </a:moveTo>
                  <a:cubicBezTo>
                    <a:pt x="1" y="49"/>
                    <a:pt x="1" y="123"/>
                    <a:pt x="1" y="17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81"/>
            <p:cNvSpPr/>
            <p:nvPr/>
          </p:nvSpPr>
          <p:spPr>
            <a:xfrm>
              <a:off x="4483725" y="4276850"/>
              <a:ext cx="1843950" cy="689525"/>
            </a:xfrm>
            <a:custGeom>
              <a:avLst/>
              <a:gdLst/>
              <a:ahLst/>
              <a:cxnLst/>
              <a:rect l="l" t="t" r="r" b="b"/>
              <a:pathLst>
                <a:path w="73758" h="27581" extrusionOk="0">
                  <a:moveTo>
                    <a:pt x="73758" y="1"/>
                  </a:moveTo>
                  <a:cubicBezTo>
                    <a:pt x="73709" y="711"/>
                    <a:pt x="73195" y="1421"/>
                    <a:pt x="72264" y="1960"/>
                  </a:cubicBezTo>
                  <a:lnTo>
                    <a:pt x="34920" y="23509"/>
                  </a:lnTo>
                  <a:cubicBezTo>
                    <a:pt x="33928" y="24084"/>
                    <a:pt x="32624" y="24372"/>
                    <a:pt x="31320" y="24372"/>
                  </a:cubicBezTo>
                  <a:cubicBezTo>
                    <a:pt x="30016" y="24372"/>
                    <a:pt x="28712" y="24084"/>
                    <a:pt x="27720" y="23509"/>
                  </a:cubicBezTo>
                  <a:lnTo>
                    <a:pt x="1518" y="8375"/>
                  </a:lnTo>
                  <a:cubicBezTo>
                    <a:pt x="514" y="7812"/>
                    <a:pt x="24" y="7053"/>
                    <a:pt x="24" y="6318"/>
                  </a:cubicBezTo>
                  <a:lnTo>
                    <a:pt x="24" y="9477"/>
                  </a:lnTo>
                  <a:lnTo>
                    <a:pt x="24" y="9502"/>
                  </a:lnTo>
                  <a:cubicBezTo>
                    <a:pt x="0" y="10261"/>
                    <a:pt x="514" y="11020"/>
                    <a:pt x="1518" y="11608"/>
                  </a:cubicBezTo>
                  <a:lnTo>
                    <a:pt x="27720" y="26717"/>
                  </a:lnTo>
                  <a:cubicBezTo>
                    <a:pt x="28712" y="27292"/>
                    <a:pt x="30016" y="27580"/>
                    <a:pt x="31320" y="27580"/>
                  </a:cubicBezTo>
                  <a:cubicBezTo>
                    <a:pt x="32624" y="27580"/>
                    <a:pt x="33928" y="27292"/>
                    <a:pt x="34920" y="26717"/>
                  </a:cubicBezTo>
                  <a:lnTo>
                    <a:pt x="72264" y="5168"/>
                  </a:lnTo>
                  <a:cubicBezTo>
                    <a:pt x="73219" y="4604"/>
                    <a:pt x="73733" y="3894"/>
                    <a:pt x="73758" y="3160"/>
                  </a:cubicBezTo>
                  <a:lnTo>
                    <a:pt x="73758" y="2988"/>
                  </a:lnTo>
                  <a:lnTo>
                    <a:pt x="73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81"/>
            <p:cNvSpPr/>
            <p:nvPr/>
          </p:nvSpPr>
          <p:spPr>
            <a:xfrm>
              <a:off x="4484325" y="3821850"/>
              <a:ext cx="1843350" cy="1064325"/>
            </a:xfrm>
            <a:custGeom>
              <a:avLst/>
              <a:gdLst/>
              <a:ahLst/>
              <a:cxnLst/>
              <a:rect l="l" t="t" r="r" b="b"/>
              <a:pathLst>
                <a:path w="73734" h="42573" extrusionOk="0">
                  <a:moveTo>
                    <a:pt x="42450" y="0"/>
                  </a:moveTo>
                  <a:cubicBezTo>
                    <a:pt x="41140" y="0"/>
                    <a:pt x="39830" y="288"/>
                    <a:pt x="38838" y="863"/>
                  </a:cubicBezTo>
                  <a:lnTo>
                    <a:pt x="1494" y="22413"/>
                  </a:lnTo>
                  <a:cubicBezTo>
                    <a:pt x="490" y="23000"/>
                    <a:pt x="0" y="23759"/>
                    <a:pt x="0" y="24518"/>
                  </a:cubicBezTo>
                  <a:cubicBezTo>
                    <a:pt x="0" y="25253"/>
                    <a:pt x="490" y="26012"/>
                    <a:pt x="1494" y="26575"/>
                  </a:cubicBezTo>
                  <a:lnTo>
                    <a:pt x="27696" y="41709"/>
                  </a:lnTo>
                  <a:cubicBezTo>
                    <a:pt x="28688" y="42284"/>
                    <a:pt x="29992" y="42572"/>
                    <a:pt x="31296" y="42572"/>
                  </a:cubicBezTo>
                  <a:cubicBezTo>
                    <a:pt x="32600" y="42572"/>
                    <a:pt x="33904" y="42284"/>
                    <a:pt x="34896" y="41709"/>
                  </a:cubicBezTo>
                  <a:lnTo>
                    <a:pt x="72240" y="20160"/>
                  </a:lnTo>
                  <a:cubicBezTo>
                    <a:pt x="73171" y="19621"/>
                    <a:pt x="73685" y="18911"/>
                    <a:pt x="73734" y="18201"/>
                  </a:cubicBezTo>
                  <a:lnTo>
                    <a:pt x="73734" y="17980"/>
                  </a:lnTo>
                  <a:cubicBezTo>
                    <a:pt x="73709" y="17246"/>
                    <a:pt x="73195" y="16535"/>
                    <a:pt x="72240" y="15972"/>
                  </a:cubicBezTo>
                  <a:lnTo>
                    <a:pt x="67514" y="13254"/>
                  </a:lnTo>
                  <a:lnTo>
                    <a:pt x="67489" y="13254"/>
                  </a:lnTo>
                  <a:lnTo>
                    <a:pt x="64722" y="11638"/>
                  </a:lnTo>
                  <a:lnTo>
                    <a:pt x="61931" y="13230"/>
                  </a:lnTo>
                  <a:lnTo>
                    <a:pt x="61931" y="13254"/>
                  </a:lnTo>
                  <a:lnTo>
                    <a:pt x="70281" y="18054"/>
                  </a:lnTo>
                  <a:lnTo>
                    <a:pt x="34088" y="38966"/>
                  </a:lnTo>
                  <a:lnTo>
                    <a:pt x="6220" y="22902"/>
                  </a:lnTo>
                  <a:lnTo>
                    <a:pt x="42438" y="1990"/>
                  </a:lnTo>
                  <a:lnTo>
                    <a:pt x="50789" y="6814"/>
                  </a:lnTo>
                  <a:lnTo>
                    <a:pt x="53580" y="5198"/>
                  </a:lnTo>
                  <a:lnTo>
                    <a:pt x="46062" y="863"/>
                  </a:lnTo>
                  <a:cubicBezTo>
                    <a:pt x="45071" y="288"/>
                    <a:pt x="43760" y="0"/>
                    <a:pt x="42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81"/>
            <p:cNvSpPr/>
            <p:nvPr/>
          </p:nvSpPr>
          <p:spPr>
            <a:xfrm>
              <a:off x="4639825" y="3871575"/>
              <a:ext cx="1601525" cy="924450"/>
            </a:xfrm>
            <a:custGeom>
              <a:avLst/>
              <a:gdLst/>
              <a:ahLst/>
              <a:cxnLst/>
              <a:rect l="l" t="t" r="r" b="b"/>
              <a:pathLst>
                <a:path w="64061" h="36978" extrusionOk="0">
                  <a:moveTo>
                    <a:pt x="36218" y="1"/>
                  </a:moveTo>
                  <a:lnTo>
                    <a:pt x="0" y="20913"/>
                  </a:lnTo>
                  <a:lnTo>
                    <a:pt x="27868" y="36977"/>
                  </a:lnTo>
                  <a:lnTo>
                    <a:pt x="64061" y="16065"/>
                  </a:lnTo>
                  <a:lnTo>
                    <a:pt x="55711" y="11265"/>
                  </a:lnTo>
                  <a:lnTo>
                    <a:pt x="55711" y="11241"/>
                  </a:lnTo>
                  <a:lnTo>
                    <a:pt x="44569" y="4825"/>
                  </a:lnTo>
                  <a:lnTo>
                    <a:pt x="3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81"/>
            <p:cNvSpPr/>
            <p:nvPr/>
          </p:nvSpPr>
          <p:spPr>
            <a:xfrm>
              <a:off x="5970125" y="3962175"/>
              <a:ext cx="62475" cy="107775"/>
            </a:xfrm>
            <a:custGeom>
              <a:avLst/>
              <a:gdLst/>
              <a:ahLst/>
              <a:cxnLst/>
              <a:rect l="l" t="t" r="r" b="b"/>
              <a:pathLst>
                <a:path w="2499" h="4311" extrusionOk="0">
                  <a:moveTo>
                    <a:pt x="1250" y="1"/>
                  </a:moveTo>
                  <a:cubicBezTo>
                    <a:pt x="931" y="1"/>
                    <a:pt x="613" y="74"/>
                    <a:pt x="368" y="221"/>
                  </a:cubicBezTo>
                  <a:cubicBezTo>
                    <a:pt x="123" y="368"/>
                    <a:pt x="1" y="540"/>
                    <a:pt x="1" y="711"/>
                  </a:cubicBezTo>
                  <a:lnTo>
                    <a:pt x="1" y="4311"/>
                  </a:lnTo>
                  <a:cubicBezTo>
                    <a:pt x="1" y="4139"/>
                    <a:pt x="123" y="3943"/>
                    <a:pt x="368" y="3821"/>
                  </a:cubicBezTo>
                  <a:cubicBezTo>
                    <a:pt x="601" y="3674"/>
                    <a:pt x="919" y="3601"/>
                    <a:pt x="1237" y="3601"/>
                  </a:cubicBezTo>
                  <a:cubicBezTo>
                    <a:pt x="1556" y="3601"/>
                    <a:pt x="1874" y="3674"/>
                    <a:pt x="2107" y="3821"/>
                  </a:cubicBezTo>
                  <a:cubicBezTo>
                    <a:pt x="2352" y="3943"/>
                    <a:pt x="2474" y="4139"/>
                    <a:pt x="2474" y="4311"/>
                  </a:cubicBezTo>
                  <a:lnTo>
                    <a:pt x="2499" y="735"/>
                  </a:lnTo>
                  <a:cubicBezTo>
                    <a:pt x="2499" y="540"/>
                    <a:pt x="2376" y="368"/>
                    <a:pt x="2131" y="221"/>
                  </a:cubicBezTo>
                  <a:cubicBezTo>
                    <a:pt x="1886" y="74"/>
                    <a:pt x="1568" y="1"/>
                    <a:pt x="125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81"/>
            <p:cNvSpPr/>
            <p:nvPr/>
          </p:nvSpPr>
          <p:spPr>
            <a:xfrm>
              <a:off x="6087050" y="4008100"/>
              <a:ext cx="30650" cy="132875"/>
            </a:xfrm>
            <a:custGeom>
              <a:avLst/>
              <a:gdLst/>
              <a:ahLst/>
              <a:cxnLst/>
              <a:rect l="l" t="t" r="r" b="b"/>
              <a:pathLst>
                <a:path w="1226" h="5315" extrusionOk="0">
                  <a:moveTo>
                    <a:pt x="1225" y="0"/>
                  </a:moveTo>
                  <a:cubicBezTo>
                    <a:pt x="1225" y="637"/>
                    <a:pt x="809" y="1249"/>
                    <a:pt x="1" y="1715"/>
                  </a:cubicBezTo>
                  <a:lnTo>
                    <a:pt x="1" y="5314"/>
                  </a:lnTo>
                  <a:cubicBezTo>
                    <a:pt x="809" y="4849"/>
                    <a:pt x="1225" y="4212"/>
                    <a:pt x="1225" y="3600"/>
                  </a:cubicBezTo>
                  <a:lnTo>
                    <a:pt x="1225"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81"/>
            <p:cNvSpPr/>
            <p:nvPr/>
          </p:nvSpPr>
          <p:spPr>
            <a:xfrm>
              <a:off x="6061950" y="4050950"/>
              <a:ext cx="25125" cy="104700"/>
            </a:xfrm>
            <a:custGeom>
              <a:avLst/>
              <a:gdLst/>
              <a:ahLst/>
              <a:cxnLst/>
              <a:rect l="l" t="t" r="r" b="b"/>
              <a:pathLst>
                <a:path w="1005" h="4188" extrusionOk="0">
                  <a:moveTo>
                    <a:pt x="1005" y="1"/>
                  </a:moveTo>
                  <a:lnTo>
                    <a:pt x="25" y="588"/>
                  </a:lnTo>
                  <a:lnTo>
                    <a:pt x="1" y="4188"/>
                  </a:lnTo>
                  <a:lnTo>
                    <a:pt x="1005" y="3600"/>
                  </a:lnTo>
                  <a:lnTo>
                    <a:pt x="1005"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81"/>
            <p:cNvSpPr/>
            <p:nvPr/>
          </p:nvSpPr>
          <p:spPr>
            <a:xfrm>
              <a:off x="5684225" y="3948725"/>
              <a:ext cx="471425" cy="233250"/>
            </a:xfrm>
            <a:custGeom>
              <a:avLst/>
              <a:gdLst/>
              <a:ahLst/>
              <a:cxnLst/>
              <a:rect l="l" t="t" r="r" b="b"/>
              <a:pathLst>
                <a:path w="18857" h="9330" extrusionOk="0">
                  <a:moveTo>
                    <a:pt x="25" y="0"/>
                  </a:moveTo>
                  <a:lnTo>
                    <a:pt x="1" y="735"/>
                  </a:lnTo>
                  <a:cubicBezTo>
                    <a:pt x="1" y="1078"/>
                    <a:pt x="221" y="1396"/>
                    <a:pt x="662" y="1641"/>
                  </a:cubicBezTo>
                  <a:lnTo>
                    <a:pt x="13347" y="8963"/>
                  </a:lnTo>
                  <a:cubicBezTo>
                    <a:pt x="13775" y="9208"/>
                    <a:pt x="14339" y="9330"/>
                    <a:pt x="14899" y="9330"/>
                  </a:cubicBezTo>
                  <a:cubicBezTo>
                    <a:pt x="15459" y="9330"/>
                    <a:pt x="16016" y="9208"/>
                    <a:pt x="16432" y="8963"/>
                  </a:cubicBezTo>
                  <a:lnTo>
                    <a:pt x="18857" y="7567"/>
                  </a:lnTo>
                  <a:lnTo>
                    <a:pt x="18857" y="6832"/>
                  </a:lnTo>
                  <a:lnTo>
                    <a:pt x="16457" y="8228"/>
                  </a:lnTo>
                  <a:cubicBezTo>
                    <a:pt x="16028" y="8473"/>
                    <a:pt x="15465" y="8595"/>
                    <a:pt x="14902" y="8595"/>
                  </a:cubicBezTo>
                  <a:cubicBezTo>
                    <a:pt x="14339" y="8595"/>
                    <a:pt x="13775" y="8473"/>
                    <a:pt x="13347" y="8228"/>
                  </a:cubicBezTo>
                  <a:lnTo>
                    <a:pt x="662" y="906"/>
                  </a:lnTo>
                  <a:cubicBezTo>
                    <a:pt x="246" y="661"/>
                    <a:pt x="25" y="318"/>
                    <a:pt x="2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81"/>
            <p:cNvSpPr/>
            <p:nvPr/>
          </p:nvSpPr>
          <p:spPr>
            <a:xfrm>
              <a:off x="5679325" y="3891175"/>
              <a:ext cx="476325" cy="272450"/>
            </a:xfrm>
            <a:custGeom>
              <a:avLst/>
              <a:gdLst/>
              <a:ahLst/>
              <a:cxnLst/>
              <a:rect l="l" t="t" r="r" b="b"/>
              <a:pathLst>
                <a:path w="19053" h="10898" extrusionOk="0">
                  <a:moveTo>
                    <a:pt x="12882" y="2841"/>
                  </a:moveTo>
                  <a:cubicBezTo>
                    <a:pt x="13200" y="2841"/>
                    <a:pt x="13518" y="2914"/>
                    <a:pt x="13763" y="3061"/>
                  </a:cubicBezTo>
                  <a:cubicBezTo>
                    <a:pt x="14253" y="3331"/>
                    <a:pt x="14253" y="3796"/>
                    <a:pt x="13763" y="4065"/>
                  </a:cubicBezTo>
                  <a:cubicBezTo>
                    <a:pt x="13518" y="4212"/>
                    <a:pt x="13200" y="4286"/>
                    <a:pt x="12882" y="4286"/>
                  </a:cubicBezTo>
                  <a:cubicBezTo>
                    <a:pt x="12563" y="4286"/>
                    <a:pt x="12245" y="4212"/>
                    <a:pt x="12000" y="4065"/>
                  </a:cubicBezTo>
                  <a:cubicBezTo>
                    <a:pt x="11535" y="3796"/>
                    <a:pt x="11510" y="3331"/>
                    <a:pt x="12000" y="3061"/>
                  </a:cubicBezTo>
                  <a:cubicBezTo>
                    <a:pt x="12245" y="2914"/>
                    <a:pt x="12563" y="2841"/>
                    <a:pt x="12882" y="2841"/>
                  </a:cubicBezTo>
                  <a:close/>
                  <a:moveTo>
                    <a:pt x="3258" y="0"/>
                  </a:moveTo>
                  <a:lnTo>
                    <a:pt x="858" y="1396"/>
                  </a:lnTo>
                  <a:cubicBezTo>
                    <a:pt x="1" y="1910"/>
                    <a:pt x="1" y="2718"/>
                    <a:pt x="858" y="3208"/>
                  </a:cubicBezTo>
                  <a:lnTo>
                    <a:pt x="13543" y="10530"/>
                  </a:lnTo>
                  <a:cubicBezTo>
                    <a:pt x="13971" y="10775"/>
                    <a:pt x="14535" y="10897"/>
                    <a:pt x="15098" y="10897"/>
                  </a:cubicBezTo>
                  <a:cubicBezTo>
                    <a:pt x="15661" y="10897"/>
                    <a:pt x="16224" y="10775"/>
                    <a:pt x="16653" y="10530"/>
                  </a:cubicBezTo>
                  <a:lnTo>
                    <a:pt x="19053" y="9134"/>
                  </a:lnTo>
                  <a:lnTo>
                    <a:pt x="15330" y="6979"/>
                  </a:lnTo>
                  <a:lnTo>
                    <a:pt x="16310" y="6392"/>
                  </a:lnTo>
                  <a:cubicBezTo>
                    <a:pt x="17951" y="5437"/>
                    <a:pt x="17951" y="3894"/>
                    <a:pt x="16285" y="2963"/>
                  </a:cubicBezTo>
                  <a:lnTo>
                    <a:pt x="13935" y="1592"/>
                  </a:lnTo>
                  <a:cubicBezTo>
                    <a:pt x="13102" y="1114"/>
                    <a:pt x="12025" y="876"/>
                    <a:pt x="10950" y="876"/>
                  </a:cubicBezTo>
                  <a:cubicBezTo>
                    <a:pt x="9876" y="876"/>
                    <a:pt x="8804" y="1114"/>
                    <a:pt x="7984" y="1592"/>
                  </a:cubicBezTo>
                  <a:lnTo>
                    <a:pt x="6980" y="2155"/>
                  </a:lnTo>
                  <a:lnTo>
                    <a:pt x="3258"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81"/>
            <p:cNvSpPr/>
            <p:nvPr/>
          </p:nvSpPr>
          <p:spPr>
            <a:xfrm>
              <a:off x="4926950" y="4063200"/>
              <a:ext cx="986275" cy="511825"/>
            </a:xfrm>
            <a:custGeom>
              <a:avLst/>
              <a:gdLst/>
              <a:ahLst/>
              <a:cxnLst/>
              <a:rect l="l" t="t" r="r" b="b"/>
              <a:pathLst>
                <a:path w="39451" h="20473" extrusionOk="0">
                  <a:moveTo>
                    <a:pt x="25468" y="98"/>
                  </a:moveTo>
                  <a:lnTo>
                    <a:pt x="24709" y="539"/>
                  </a:lnTo>
                  <a:lnTo>
                    <a:pt x="38520" y="8522"/>
                  </a:lnTo>
                  <a:lnTo>
                    <a:pt x="39279" y="8081"/>
                  </a:lnTo>
                  <a:lnTo>
                    <a:pt x="25468" y="98"/>
                  </a:lnTo>
                  <a:close/>
                  <a:moveTo>
                    <a:pt x="17093" y="0"/>
                  </a:moveTo>
                  <a:lnTo>
                    <a:pt x="16358" y="441"/>
                  </a:lnTo>
                  <a:lnTo>
                    <a:pt x="38691" y="13346"/>
                  </a:lnTo>
                  <a:lnTo>
                    <a:pt x="39450" y="12905"/>
                  </a:lnTo>
                  <a:lnTo>
                    <a:pt x="17093" y="0"/>
                  </a:lnTo>
                  <a:close/>
                  <a:moveTo>
                    <a:pt x="13003" y="2400"/>
                  </a:moveTo>
                  <a:lnTo>
                    <a:pt x="12269" y="2816"/>
                  </a:lnTo>
                  <a:lnTo>
                    <a:pt x="34602" y="15722"/>
                  </a:lnTo>
                  <a:lnTo>
                    <a:pt x="35361" y="15281"/>
                  </a:lnTo>
                  <a:lnTo>
                    <a:pt x="13003" y="2400"/>
                  </a:lnTo>
                  <a:close/>
                  <a:moveTo>
                    <a:pt x="8914" y="4775"/>
                  </a:moveTo>
                  <a:lnTo>
                    <a:pt x="8179" y="5192"/>
                  </a:lnTo>
                  <a:lnTo>
                    <a:pt x="30512" y="18097"/>
                  </a:lnTo>
                  <a:lnTo>
                    <a:pt x="31271" y="17681"/>
                  </a:lnTo>
                  <a:lnTo>
                    <a:pt x="8914" y="4775"/>
                  </a:lnTo>
                  <a:close/>
                  <a:moveTo>
                    <a:pt x="735" y="9526"/>
                  </a:moveTo>
                  <a:lnTo>
                    <a:pt x="0" y="9967"/>
                  </a:lnTo>
                  <a:lnTo>
                    <a:pt x="14277" y="18219"/>
                  </a:lnTo>
                  <a:lnTo>
                    <a:pt x="15036" y="17779"/>
                  </a:lnTo>
                  <a:lnTo>
                    <a:pt x="735" y="9526"/>
                  </a:lnTo>
                  <a:close/>
                  <a:moveTo>
                    <a:pt x="4824" y="7151"/>
                  </a:moveTo>
                  <a:lnTo>
                    <a:pt x="4090" y="7592"/>
                  </a:lnTo>
                  <a:lnTo>
                    <a:pt x="26423" y="20472"/>
                  </a:lnTo>
                  <a:lnTo>
                    <a:pt x="27182" y="20056"/>
                  </a:lnTo>
                  <a:lnTo>
                    <a:pt x="4824" y="715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81"/>
            <p:cNvSpPr/>
            <p:nvPr/>
          </p:nvSpPr>
          <p:spPr>
            <a:xfrm>
              <a:off x="5463850" y="2875700"/>
              <a:ext cx="115125" cy="107125"/>
            </a:xfrm>
            <a:custGeom>
              <a:avLst/>
              <a:gdLst/>
              <a:ahLst/>
              <a:cxnLst/>
              <a:rect l="l" t="t" r="r" b="b"/>
              <a:pathLst>
                <a:path w="4605" h="4285" extrusionOk="0">
                  <a:moveTo>
                    <a:pt x="752" y="0"/>
                  </a:moveTo>
                  <a:cubicBezTo>
                    <a:pt x="683" y="0"/>
                    <a:pt x="625" y="12"/>
                    <a:pt x="588" y="43"/>
                  </a:cubicBezTo>
                  <a:cubicBezTo>
                    <a:pt x="539" y="67"/>
                    <a:pt x="514" y="116"/>
                    <a:pt x="490" y="165"/>
                  </a:cubicBezTo>
                  <a:cubicBezTo>
                    <a:pt x="417" y="337"/>
                    <a:pt x="368" y="484"/>
                    <a:pt x="319" y="655"/>
                  </a:cubicBezTo>
                  <a:cubicBezTo>
                    <a:pt x="245" y="949"/>
                    <a:pt x="196" y="1267"/>
                    <a:pt x="123" y="1610"/>
                  </a:cubicBezTo>
                  <a:cubicBezTo>
                    <a:pt x="49" y="1953"/>
                    <a:pt x="0" y="2345"/>
                    <a:pt x="196" y="2639"/>
                  </a:cubicBezTo>
                  <a:cubicBezTo>
                    <a:pt x="466" y="3030"/>
                    <a:pt x="1053" y="3104"/>
                    <a:pt x="1421" y="3373"/>
                  </a:cubicBezTo>
                  <a:cubicBezTo>
                    <a:pt x="1886" y="3741"/>
                    <a:pt x="2327" y="4279"/>
                    <a:pt x="2963" y="4279"/>
                  </a:cubicBezTo>
                  <a:cubicBezTo>
                    <a:pt x="3034" y="4283"/>
                    <a:pt x="3104" y="4285"/>
                    <a:pt x="3172" y="4285"/>
                  </a:cubicBezTo>
                  <a:cubicBezTo>
                    <a:pt x="4001" y="4285"/>
                    <a:pt x="4605" y="4007"/>
                    <a:pt x="4016" y="3373"/>
                  </a:cubicBezTo>
                  <a:cubicBezTo>
                    <a:pt x="3551" y="2859"/>
                    <a:pt x="3159" y="2296"/>
                    <a:pt x="2767" y="1757"/>
                  </a:cubicBezTo>
                  <a:cubicBezTo>
                    <a:pt x="2376" y="1194"/>
                    <a:pt x="2033" y="459"/>
                    <a:pt x="1372" y="165"/>
                  </a:cubicBezTo>
                  <a:cubicBezTo>
                    <a:pt x="1261" y="110"/>
                    <a:pt x="958" y="0"/>
                    <a:pt x="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81"/>
            <p:cNvSpPr/>
            <p:nvPr/>
          </p:nvSpPr>
          <p:spPr>
            <a:xfrm>
              <a:off x="5356100" y="2957100"/>
              <a:ext cx="118275" cy="109600"/>
            </a:xfrm>
            <a:custGeom>
              <a:avLst/>
              <a:gdLst/>
              <a:ahLst/>
              <a:cxnLst/>
              <a:rect l="l" t="t" r="r" b="b"/>
              <a:pathLst>
                <a:path w="4731" h="4384" extrusionOk="0">
                  <a:moveTo>
                    <a:pt x="777" y="1"/>
                  </a:moveTo>
                  <a:cubicBezTo>
                    <a:pt x="707" y="1"/>
                    <a:pt x="649" y="13"/>
                    <a:pt x="613" y="44"/>
                  </a:cubicBezTo>
                  <a:cubicBezTo>
                    <a:pt x="564" y="68"/>
                    <a:pt x="539" y="117"/>
                    <a:pt x="515" y="166"/>
                  </a:cubicBezTo>
                  <a:cubicBezTo>
                    <a:pt x="441" y="338"/>
                    <a:pt x="392" y="485"/>
                    <a:pt x="343" y="656"/>
                  </a:cubicBezTo>
                  <a:cubicBezTo>
                    <a:pt x="245" y="974"/>
                    <a:pt x="196" y="1293"/>
                    <a:pt x="123" y="1635"/>
                  </a:cubicBezTo>
                  <a:cubicBezTo>
                    <a:pt x="49" y="2003"/>
                    <a:pt x="0" y="2395"/>
                    <a:pt x="221" y="2713"/>
                  </a:cubicBezTo>
                  <a:cubicBezTo>
                    <a:pt x="490" y="3105"/>
                    <a:pt x="1078" y="3154"/>
                    <a:pt x="1470" y="3472"/>
                  </a:cubicBezTo>
                  <a:cubicBezTo>
                    <a:pt x="1935" y="3839"/>
                    <a:pt x="2376" y="4378"/>
                    <a:pt x="3037" y="4378"/>
                  </a:cubicBezTo>
                  <a:cubicBezTo>
                    <a:pt x="3106" y="4382"/>
                    <a:pt x="3175" y="4383"/>
                    <a:pt x="3242" y="4383"/>
                  </a:cubicBezTo>
                  <a:cubicBezTo>
                    <a:pt x="4117" y="4383"/>
                    <a:pt x="4730" y="4085"/>
                    <a:pt x="4139" y="3448"/>
                  </a:cubicBezTo>
                  <a:cubicBezTo>
                    <a:pt x="3649" y="2933"/>
                    <a:pt x="3257" y="2346"/>
                    <a:pt x="2841" y="1782"/>
                  </a:cubicBezTo>
                  <a:cubicBezTo>
                    <a:pt x="2449" y="1219"/>
                    <a:pt x="2082" y="460"/>
                    <a:pt x="1421" y="166"/>
                  </a:cubicBezTo>
                  <a:cubicBezTo>
                    <a:pt x="1292" y="111"/>
                    <a:pt x="984"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81"/>
            <p:cNvSpPr/>
            <p:nvPr/>
          </p:nvSpPr>
          <p:spPr>
            <a:xfrm>
              <a:off x="5176100" y="2661875"/>
              <a:ext cx="246150" cy="324225"/>
            </a:xfrm>
            <a:custGeom>
              <a:avLst/>
              <a:gdLst/>
              <a:ahLst/>
              <a:cxnLst/>
              <a:rect l="l" t="t" r="r" b="b"/>
              <a:pathLst>
                <a:path w="9846" h="12969" extrusionOk="0">
                  <a:moveTo>
                    <a:pt x="1397" y="1"/>
                  </a:moveTo>
                  <a:lnTo>
                    <a:pt x="1397" y="1"/>
                  </a:lnTo>
                  <a:cubicBezTo>
                    <a:pt x="1" y="3894"/>
                    <a:pt x="1519" y="4433"/>
                    <a:pt x="6319" y="6661"/>
                  </a:cubicBezTo>
                  <a:cubicBezTo>
                    <a:pt x="6319" y="6661"/>
                    <a:pt x="6539" y="8424"/>
                    <a:pt x="7372" y="12685"/>
                  </a:cubicBezTo>
                  <a:cubicBezTo>
                    <a:pt x="7372" y="12685"/>
                    <a:pt x="7742" y="12968"/>
                    <a:pt x="8431" y="12968"/>
                  </a:cubicBezTo>
                  <a:cubicBezTo>
                    <a:pt x="8776" y="12968"/>
                    <a:pt x="9200" y="12898"/>
                    <a:pt x="9698" y="12685"/>
                  </a:cubicBezTo>
                  <a:cubicBezTo>
                    <a:pt x="9698" y="12685"/>
                    <a:pt x="9845" y="6221"/>
                    <a:pt x="8866" y="4629"/>
                  </a:cubicBezTo>
                  <a:cubicBezTo>
                    <a:pt x="7886" y="3013"/>
                    <a:pt x="1397" y="1"/>
                    <a:pt x="1397"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81"/>
            <p:cNvSpPr/>
            <p:nvPr/>
          </p:nvSpPr>
          <p:spPr>
            <a:xfrm>
              <a:off x="5219150" y="2647000"/>
              <a:ext cx="311450" cy="250675"/>
            </a:xfrm>
            <a:custGeom>
              <a:avLst/>
              <a:gdLst/>
              <a:ahLst/>
              <a:cxnLst/>
              <a:rect l="l" t="t" r="r" b="b"/>
              <a:pathLst>
                <a:path w="12458" h="10027" extrusionOk="0">
                  <a:moveTo>
                    <a:pt x="3513" y="1"/>
                  </a:moveTo>
                  <a:cubicBezTo>
                    <a:pt x="2689" y="1"/>
                    <a:pt x="1" y="1982"/>
                    <a:pt x="2319" y="3118"/>
                  </a:cubicBezTo>
                  <a:cubicBezTo>
                    <a:pt x="3838" y="3853"/>
                    <a:pt x="8980" y="5003"/>
                    <a:pt x="8980" y="5003"/>
                  </a:cubicBezTo>
                  <a:cubicBezTo>
                    <a:pt x="8980" y="5003"/>
                    <a:pt x="9470" y="6522"/>
                    <a:pt x="9886" y="9754"/>
                  </a:cubicBezTo>
                  <a:cubicBezTo>
                    <a:pt x="9886" y="9754"/>
                    <a:pt x="10322" y="10026"/>
                    <a:pt x="10946" y="10026"/>
                  </a:cubicBezTo>
                  <a:cubicBezTo>
                    <a:pt x="11258" y="10026"/>
                    <a:pt x="11617" y="9958"/>
                    <a:pt x="11992" y="9754"/>
                  </a:cubicBezTo>
                  <a:cubicBezTo>
                    <a:pt x="11992" y="9754"/>
                    <a:pt x="12457" y="3216"/>
                    <a:pt x="10939" y="2261"/>
                  </a:cubicBezTo>
                  <a:cubicBezTo>
                    <a:pt x="9421" y="1281"/>
                    <a:pt x="3593" y="8"/>
                    <a:pt x="3593" y="8"/>
                  </a:cubicBezTo>
                  <a:cubicBezTo>
                    <a:pt x="3569" y="3"/>
                    <a:pt x="3542" y="1"/>
                    <a:pt x="3513"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81"/>
            <p:cNvSpPr/>
            <p:nvPr/>
          </p:nvSpPr>
          <p:spPr>
            <a:xfrm>
              <a:off x="5284475" y="2386400"/>
              <a:ext cx="151850" cy="313450"/>
            </a:xfrm>
            <a:custGeom>
              <a:avLst/>
              <a:gdLst/>
              <a:ahLst/>
              <a:cxnLst/>
              <a:rect l="l" t="t" r="r" b="b"/>
              <a:pathLst>
                <a:path w="6074" h="12538" extrusionOk="0">
                  <a:moveTo>
                    <a:pt x="2180" y="906"/>
                  </a:moveTo>
                  <a:cubicBezTo>
                    <a:pt x="2914" y="1249"/>
                    <a:pt x="2865" y="6391"/>
                    <a:pt x="2890" y="7004"/>
                  </a:cubicBezTo>
                  <a:cubicBezTo>
                    <a:pt x="2939" y="7616"/>
                    <a:pt x="6073" y="11534"/>
                    <a:pt x="6073" y="11534"/>
                  </a:cubicBezTo>
                  <a:cubicBezTo>
                    <a:pt x="5657" y="12391"/>
                    <a:pt x="4506" y="12538"/>
                    <a:pt x="4506" y="12538"/>
                  </a:cubicBezTo>
                  <a:cubicBezTo>
                    <a:pt x="4335" y="12317"/>
                    <a:pt x="1861" y="9795"/>
                    <a:pt x="931" y="7983"/>
                  </a:cubicBezTo>
                  <a:cubicBezTo>
                    <a:pt x="0" y="6196"/>
                    <a:pt x="294" y="0"/>
                    <a:pt x="2180" y="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81"/>
            <p:cNvSpPr/>
            <p:nvPr/>
          </p:nvSpPr>
          <p:spPr>
            <a:xfrm>
              <a:off x="5166325" y="2399250"/>
              <a:ext cx="205725" cy="317150"/>
            </a:xfrm>
            <a:custGeom>
              <a:avLst/>
              <a:gdLst/>
              <a:ahLst/>
              <a:cxnLst/>
              <a:rect l="l" t="t" r="r" b="b"/>
              <a:pathLst>
                <a:path w="8229" h="12686" extrusionOk="0">
                  <a:moveTo>
                    <a:pt x="6293" y="74"/>
                  </a:moveTo>
                  <a:cubicBezTo>
                    <a:pt x="4824" y="0"/>
                    <a:pt x="2253" y="735"/>
                    <a:pt x="1127" y="2155"/>
                  </a:cubicBezTo>
                  <a:cubicBezTo>
                    <a:pt x="0" y="3576"/>
                    <a:pt x="710" y="5339"/>
                    <a:pt x="1078" y="6857"/>
                  </a:cubicBezTo>
                  <a:cubicBezTo>
                    <a:pt x="1469" y="8375"/>
                    <a:pt x="980" y="11142"/>
                    <a:pt x="980" y="11510"/>
                  </a:cubicBezTo>
                  <a:cubicBezTo>
                    <a:pt x="2718" y="12685"/>
                    <a:pt x="5779" y="11608"/>
                    <a:pt x="6245" y="9893"/>
                  </a:cubicBezTo>
                  <a:cubicBezTo>
                    <a:pt x="6465" y="8032"/>
                    <a:pt x="6098" y="8326"/>
                    <a:pt x="6073" y="7249"/>
                  </a:cubicBezTo>
                  <a:cubicBezTo>
                    <a:pt x="6147" y="4898"/>
                    <a:pt x="8228" y="784"/>
                    <a:pt x="6293" y="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81"/>
            <p:cNvSpPr/>
            <p:nvPr/>
          </p:nvSpPr>
          <p:spPr>
            <a:xfrm>
              <a:off x="5288150" y="2400475"/>
              <a:ext cx="66125" cy="319575"/>
            </a:xfrm>
            <a:custGeom>
              <a:avLst/>
              <a:gdLst/>
              <a:ahLst/>
              <a:cxnLst/>
              <a:rect l="l" t="t" r="r" b="b"/>
              <a:pathLst>
                <a:path w="2645" h="12783" extrusionOk="0">
                  <a:moveTo>
                    <a:pt x="123" y="368"/>
                  </a:moveTo>
                  <a:cubicBezTo>
                    <a:pt x="906" y="3673"/>
                    <a:pt x="343" y="6588"/>
                    <a:pt x="172" y="7983"/>
                  </a:cubicBezTo>
                  <a:cubicBezTo>
                    <a:pt x="25" y="9379"/>
                    <a:pt x="833" y="12783"/>
                    <a:pt x="833" y="12783"/>
                  </a:cubicBezTo>
                  <a:cubicBezTo>
                    <a:pt x="1959" y="12220"/>
                    <a:pt x="2131" y="11216"/>
                    <a:pt x="2082" y="10726"/>
                  </a:cubicBezTo>
                  <a:cubicBezTo>
                    <a:pt x="1739" y="7445"/>
                    <a:pt x="1714" y="6832"/>
                    <a:pt x="1714" y="6710"/>
                  </a:cubicBezTo>
                  <a:cubicBezTo>
                    <a:pt x="1935" y="4947"/>
                    <a:pt x="2645" y="3600"/>
                    <a:pt x="2571" y="1910"/>
                  </a:cubicBezTo>
                  <a:cubicBezTo>
                    <a:pt x="2522" y="221"/>
                    <a:pt x="1420" y="25"/>
                    <a:pt x="1420" y="25"/>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81"/>
            <p:cNvSpPr/>
            <p:nvPr/>
          </p:nvSpPr>
          <p:spPr>
            <a:xfrm>
              <a:off x="5234275" y="2375375"/>
              <a:ext cx="61850" cy="91225"/>
            </a:xfrm>
            <a:custGeom>
              <a:avLst/>
              <a:gdLst/>
              <a:ahLst/>
              <a:cxnLst/>
              <a:rect l="l" t="t" r="r" b="b"/>
              <a:pathLst>
                <a:path w="2474" h="3649" extrusionOk="0">
                  <a:moveTo>
                    <a:pt x="270" y="0"/>
                  </a:moveTo>
                  <a:cubicBezTo>
                    <a:pt x="270" y="0"/>
                    <a:pt x="392" y="1372"/>
                    <a:pt x="25" y="1886"/>
                  </a:cubicBezTo>
                  <a:cubicBezTo>
                    <a:pt x="0" y="2229"/>
                    <a:pt x="955" y="3649"/>
                    <a:pt x="1935" y="3404"/>
                  </a:cubicBezTo>
                  <a:cubicBezTo>
                    <a:pt x="2474" y="3257"/>
                    <a:pt x="2425" y="2621"/>
                    <a:pt x="2425" y="2621"/>
                  </a:cubicBezTo>
                  <a:cubicBezTo>
                    <a:pt x="2376" y="2106"/>
                    <a:pt x="2425" y="906"/>
                    <a:pt x="2425" y="906"/>
                  </a:cubicBezTo>
                  <a:close/>
                </a:path>
              </a:pathLst>
            </a:custGeom>
            <a:solidFill>
              <a:srgbClr val="F4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81"/>
            <p:cNvSpPr/>
            <p:nvPr/>
          </p:nvSpPr>
          <p:spPr>
            <a:xfrm>
              <a:off x="5148550" y="2417000"/>
              <a:ext cx="113300" cy="336125"/>
            </a:xfrm>
            <a:custGeom>
              <a:avLst/>
              <a:gdLst/>
              <a:ahLst/>
              <a:cxnLst/>
              <a:rect l="l" t="t" r="r" b="b"/>
              <a:pathLst>
                <a:path w="4532" h="13445" extrusionOk="0">
                  <a:moveTo>
                    <a:pt x="3405" y="0"/>
                  </a:moveTo>
                  <a:cubicBezTo>
                    <a:pt x="4531" y="2400"/>
                    <a:pt x="4115" y="3894"/>
                    <a:pt x="4041" y="5878"/>
                  </a:cubicBezTo>
                  <a:cubicBezTo>
                    <a:pt x="3992" y="7861"/>
                    <a:pt x="2964" y="13444"/>
                    <a:pt x="2964" y="13444"/>
                  </a:cubicBezTo>
                  <a:cubicBezTo>
                    <a:pt x="1005" y="12955"/>
                    <a:pt x="393" y="12514"/>
                    <a:pt x="1" y="11828"/>
                  </a:cubicBezTo>
                  <a:cubicBezTo>
                    <a:pt x="858" y="7959"/>
                    <a:pt x="760" y="3037"/>
                    <a:pt x="1005" y="1445"/>
                  </a:cubicBezTo>
                  <a:cubicBezTo>
                    <a:pt x="1201" y="196"/>
                    <a:pt x="3405" y="0"/>
                    <a:pt x="3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81"/>
            <p:cNvSpPr/>
            <p:nvPr/>
          </p:nvSpPr>
          <p:spPr>
            <a:xfrm>
              <a:off x="5160800" y="2448825"/>
              <a:ext cx="78400" cy="270000"/>
            </a:xfrm>
            <a:custGeom>
              <a:avLst/>
              <a:gdLst/>
              <a:ahLst/>
              <a:cxnLst/>
              <a:rect l="l" t="t" r="r" b="b"/>
              <a:pathLst>
                <a:path w="3136" h="10800" extrusionOk="0">
                  <a:moveTo>
                    <a:pt x="2719" y="10800"/>
                  </a:moveTo>
                  <a:cubicBezTo>
                    <a:pt x="2841" y="10090"/>
                    <a:pt x="2988" y="9208"/>
                    <a:pt x="3135" y="8302"/>
                  </a:cubicBezTo>
                  <a:cubicBezTo>
                    <a:pt x="2498" y="7494"/>
                    <a:pt x="1935" y="6686"/>
                    <a:pt x="1911" y="6417"/>
                  </a:cubicBezTo>
                  <a:cubicBezTo>
                    <a:pt x="1862" y="5804"/>
                    <a:pt x="2621" y="638"/>
                    <a:pt x="1886" y="295"/>
                  </a:cubicBezTo>
                  <a:cubicBezTo>
                    <a:pt x="1299" y="1"/>
                    <a:pt x="809" y="417"/>
                    <a:pt x="417" y="1176"/>
                  </a:cubicBezTo>
                  <a:cubicBezTo>
                    <a:pt x="319" y="2670"/>
                    <a:pt x="270" y="5094"/>
                    <a:pt x="1" y="7543"/>
                  </a:cubicBezTo>
                  <a:cubicBezTo>
                    <a:pt x="711" y="8865"/>
                    <a:pt x="2033" y="10139"/>
                    <a:pt x="2719" y="1080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81"/>
            <p:cNvSpPr/>
            <p:nvPr/>
          </p:nvSpPr>
          <p:spPr>
            <a:xfrm>
              <a:off x="5233650" y="2409050"/>
              <a:ext cx="49000" cy="69200"/>
            </a:xfrm>
            <a:custGeom>
              <a:avLst/>
              <a:gdLst/>
              <a:ahLst/>
              <a:cxnLst/>
              <a:rect l="l" t="t" r="r" b="b"/>
              <a:pathLst>
                <a:path w="1960" h="2768" extrusionOk="0">
                  <a:moveTo>
                    <a:pt x="246" y="0"/>
                  </a:moveTo>
                  <a:cubicBezTo>
                    <a:pt x="246" y="49"/>
                    <a:pt x="1" y="318"/>
                    <a:pt x="1" y="318"/>
                  </a:cubicBezTo>
                  <a:cubicBezTo>
                    <a:pt x="1" y="318"/>
                    <a:pt x="491" y="1396"/>
                    <a:pt x="662" y="1886"/>
                  </a:cubicBezTo>
                  <a:cubicBezTo>
                    <a:pt x="833" y="2351"/>
                    <a:pt x="1299" y="2767"/>
                    <a:pt x="1299" y="2767"/>
                  </a:cubicBezTo>
                  <a:lnTo>
                    <a:pt x="1960" y="2057"/>
                  </a:lnTo>
                  <a:cubicBezTo>
                    <a:pt x="1078" y="1592"/>
                    <a:pt x="246" y="0"/>
                    <a:pt x="246" y="0"/>
                  </a:cubicBezTo>
                  <a:close/>
                </a:path>
              </a:pathLst>
            </a:custGeom>
            <a:solidFill>
              <a:srgbClr val="E8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81"/>
            <p:cNvSpPr/>
            <p:nvPr/>
          </p:nvSpPr>
          <p:spPr>
            <a:xfrm>
              <a:off x="5282625" y="2415775"/>
              <a:ext cx="22675" cy="56950"/>
            </a:xfrm>
            <a:custGeom>
              <a:avLst/>
              <a:gdLst/>
              <a:ahLst/>
              <a:cxnLst/>
              <a:rect l="l" t="t" r="r" b="b"/>
              <a:pathLst>
                <a:path w="907" h="2278" extrusionOk="0">
                  <a:moveTo>
                    <a:pt x="417" y="74"/>
                  </a:moveTo>
                  <a:cubicBezTo>
                    <a:pt x="344" y="1"/>
                    <a:pt x="197" y="1445"/>
                    <a:pt x="1" y="1788"/>
                  </a:cubicBezTo>
                  <a:cubicBezTo>
                    <a:pt x="393" y="2180"/>
                    <a:pt x="637" y="2278"/>
                    <a:pt x="637" y="2278"/>
                  </a:cubicBezTo>
                  <a:cubicBezTo>
                    <a:pt x="637" y="2278"/>
                    <a:pt x="907" y="686"/>
                    <a:pt x="417" y="74"/>
                  </a:cubicBezTo>
                  <a:close/>
                </a:path>
              </a:pathLst>
            </a:custGeom>
            <a:solidFill>
              <a:srgbClr val="E8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81"/>
            <p:cNvSpPr/>
            <p:nvPr/>
          </p:nvSpPr>
          <p:spPr>
            <a:xfrm>
              <a:off x="5235500" y="2279875"/>
              <a:ext cx="102875" cy="152450"/>
            </a:xfrm>
            <a:custGeom>
              <a:avLst/>
              <a:gdLst/>
              <a:ahLst/>
              <a:cxnLst/>
              <a:rect l="l" t="t" r="r" b="b"/>
              <a:pathLst>
                <a:path w="4115" h="6098" extrusionOk="0">
                  <a:moveTo>
                    <a:pt x="4114" y="2082"/>
                  </a:moveTo>
                  <a:cubicBezTo>
                    <a:pt x="4114" y="2082"/>
                    <a:pt x="4041" y="2963"/>
                    <a:pt x="3918" y="3624"/>
                  </a:cubicBezTo>
                  <a:cubicBezTo>
                    <a:pt x="3698" y="4677"/>
                    <a:pt x="3331" y="5534"/>
                    <a:pt x="2645" y="5804"/>
                  </a:cubicBezTo>
                  <a:cubicBezTo>
                    <a:pt x="1984" y="6098"/>
                    <a:pt x="980" y="5583"/>
                    <a:pt x="539" y="4996"/>
                  </a:cubicBezTo>
                  <a:cubicBezTo>
                    <a:pt x="98" y="4408"/>
                    <a:pt x="0" y="3257"/>
                    <a:pt x="221" y="2204"/>
                  </a:cubicBezTo>
                  <a:cubicBezTo>
                    <a:pt x="441" y="1176"/>
                    <a:pt x="1151" y="0"/>
                    <a:pt x="2620" y="392"/>
                  </a:cubicBezTo>
                  <a:cubicBezTo>
                    <a:pt x="4114" y="808"/>
                    <a:pt x="4114" y="2082"/>
                    <a:pt x="4114" y="20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81"/>
            <p:cNvSpPr/>
            <p:nvPr/>
          </p:nvSpPr>
          <p:spPr>
            <a:xfrm>
              <a:off x="5229975" y="2287825"/>
              <a:ext cx="110825" cy="114500"/>
            </a:xfrm>
            <a:custGeom>
              <a:avLst/>
              <a:gdLst/>
              <a:ahLst/>
              <a:cxnLst/>
              <a:rect l="l" t="t" r="r" b="b"/>
              <a:pathLst>
                <a:path w="4433" h="4580" extrusionOk="0">
                  <a:moveTo>
                    <a:pt x="1392" y="1"/>
                  </a:moveTo>
                  <a:cubicBezTo>
                    <a:pt x="1316" y="1"/>
                    <a:pt x="242" y="23"/>
                    <a:pt x="148" y="1298"/>
                  </a:cubicBezTo>
                  <a:cubicBezTo>
                    <a:pt x="50" y="2621"/>
                    <a:pt x="1" y="3772"/>
                    <a:pt x="760" y="4580"/>
                  </a:cubicBezTo>
                  <a:cubicBezTo>
                    <a:pt x="882" y="4286"/>
                    <a:pt x="1078" y="3404"/>
                    <a:pt x="1274" y="3355"/>
                  </a:cubicBezTo>
                  <a:cubicBezTo>
                    <a:pt x="1495" y="3306"/>
                    <a:pt x="1666" y="3062"/>
                    <a:pt x="1813" y="2523"/>
                  </a:cubicBezTo>
                  <a:cubicBezTo>
                    <a:pt x="2094" y="2638"/>
                    <a:pt x="2800" y="2759"/>
                    <a:pt x="3405" y="2759"/>
                  </a:cubicBezTo>
                  <a:cubicBezTo>
                    <a:pt x="3961" y="2759"/>
                    <a:pt x="4432" y="2656"/>
                    <a:pt x="4409" y="2351"/>
                  </a:cubicBezTo>
                  <a:cubicBezTo>
                    <a:pt x="4286" y="564"/>
                    <a:pt x="2180" y="99"/>
                    <a:pt x="1397" y="1"/>
                  </a:cubicBezTo>
                  <a:cubicBezTo>
                    <a:pt x="1397" y="1"/>
                    <a:pt x="1395" y="1"/>
                    <a:pt x="1392" y="1"/>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81"/>
            <p:cNvSpPr/>
            <p:nvPr/>
          </p:nvSpPr>
          <p:spPr>
            <a:xfrm>
              <a:off x="5248950" y="2285000"/>
              <a:ext cx="112625" cy="65300"/>
            </a:xfrm>
            <a:custGeom>
              <a:avLst/>
              <a:gdLst/>
              <a:ahLst/>
              <a:cxnLst/>
              <a:rect l="l" t="t" r="r" b="b"/>
              <a:pathLst>
                <a:path w="4505" h="2612" extrusionOk="0">
                  <a:moveTo>
                    <a:pt x="1695" y="0"/>
                  </a:moveTo>
                  <a:cubicBezTo>
                    <a:pt x="968" y="0"/>
                    <a:pt x="281" y="312"/>
                    <a:pt x="1" y="799"/>
                  </a:cubicBezTo>
                  <a:lnTo>
                    <a:pt x="3356" y="2611"/>
                  </a:lnTo>
                  <a:cubicBezTo>
                    <a:pt x="3356" y="2611"/>
                    <a:pt x="3357" y="2611"/>
                    <a:pt x="3359" y="2611"/>
                  </a:cubicBezTo>
                  <a:cubicBezTo>
                    <a:pt x="3426" y="2611"/>
                    <a:pt x="4504" y="2588"/>
                    <a:pt x="3650" y="1093"/>
                  </a:cubicBezTo>
                  <a:cubicBezTo>
                    <a:pt x="3207" y="318"/>
                    <a:pt x="2430" y="0"/>
                    <a:pt x="1695" y="0"/>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81"/>
            <p:cNvSpPr/>
            <p:nvPr/>
          </p:nvSpPr>
          <p:spPr>
            <a:xfrm>
              <a:off x="5246525" y="2353300"/>
              <a:ext cx="20350" cy="28575"/>
            </a:xfrm>
            <a:custGeom>
              <a:avLst/>
              <a:gdLst/>
              <a:ahLst/>
              <a:cxnLst/>
              <a:rect l="l" t="t" r="r" b="b"/>
              <a:pathLst>
                <a:path w="814" h="1143" extrusionOk="0">
                  <a:moveTo>
                    <a:pt x="589" y="0"/>
                  </a:moveTo>
                  <a:cubicBezTo>
                    <a:pt x="541" y="0"/>
                    <a:pt x="484" y="17"/>
                    <a:pt x="416" y="51"/>
                  </a:cubicBezTo>
                  <a:cubicBezTo>
                    <a:pt x="73" y="198"/>
                    <a:pt x="0" y="1006"/>
                    <a:pt x="416" y="1128"/>
                  </a:cubicBezTo>
                  <a:cubicBezTo>
                    <a:pt x="458" y="1138"/>
                    <a:pt x="494" y="1142"/>
                    <a:pt x="526" y="1142"/>
                  </a:cubicBezTo>
                  <a:cubicBezTo>
                    <a:pt x="814" y="1142"/>
                    <a:pt x="735" y="785"/>
                    <a:pt x="735" y="785"/>
                  </a:cubicBezTo>
                  <a:cubicBezTo>
                    <a:pt x="813" y="275"/>
                    <a:pt x="781" y="0"/>
                    <a:pt x="5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81"/>
            <p:cNvSpPr/>
            <p:nvPr/>
          </p:nvSpPr>
          <p:spPr>
            <a:xfrm>
              <a:off x="5210400" y="2644725"/>
              <a:ext cx="263275" cy="152475"/>
            </a:xfrm>
            <a:custGeom>
              <a:avLst/>
              <a:gdLst/>
              <a:ahLst/>
              <a:cxnLst/>
              <a:rect l="l" t="t" r="r" b="b"/>
              <a:pathLst>
                <a:path w="10531" h="6099" extrusionOk="0">
                  <a:moveTo>
                    <a:pt x="10310" y="2107"/>
                  </a:moveTo>
                  <a:lnTo>
                    <a:pt x="6661" y="1"/>
                  </a:lnTo>
                  <a:lnTo>
                    <a:pt x="490" y="3576"/>
                  </a:lnTo>
                  <a:lnTo>
                    <a:pt x="0" y="3625"/>
                  </a:lnTo>
                  <a:lnTo>
                    <a:pt x="0" y="3772"/>
                  </a:lnTo>
                  <a:cubicBezTo>
                    <a:pt x="0" y="3821"/>
                    <a:pt x="25" y="3846"/>
                    <a:pt x="74" y="3870"/>
                  </a:cubicBezTo>
                  <a:lnTo>
                    <a:pt x="3796" y="6025"/>
                  </a:lnTo>
                  <a:cubicBezTo>
                    <a:pt x="3918" y="6098"/>
                    <a:pt x="4114" y="6098"/>
                    <a:pt x="4237" y="6000"/>
                  </a:cubicBezTo>
                  <a:lnTo>
                    <a:pt x="10408" y="2450"/>
                  </a:lnTo>
                  <a:cubicBezTo>
                    <a:pt x="10506" y="2401"/>
                    <a:pt x="10530" y="2327"/>
                    <a:pt x="10530" y="2278"/>
                  </a:cubicBezTo>
                  <a:lnTo>
                    <a:pt x="10530" y="2082"/>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81"/>
            <p:cNvSpPr/>
            <p:nvPr/>
          </p:nvSpPr>
          <p:spPr>
            <a:xfrm>
              <a:off x="5210400" y="2639850"/>
              <a:ext cx="263875" cy="152450"/>
            </a:xfrm>
            <a:custGeom>
              <a:avLst/>
              <a:gdLst/>
              <a:ahLst/>
              <a:cxnLst/>
              <a:rect l="l" t="t" r="r" b="b"/>
              <a:pathLst>
                <a:path w="10555" h="6098" extrusionOk="0">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81"/>
            <p:cNvSpPr/>
            <p:nvPr/>
          </p:nvSpPr>
          <p:spPr>
            <a:xfrm>
              <a:off x="5210400" y="2639850"/>
              <a:ext cx="263875" cy="152450"/>
            </a:xfrm>
            <a:custGeom>
              <a:avLst/>
              <a:gdLst/>
              <a:ahLst/>
              <a:cxnLst/>
              <a:rect l="l" t="t" r="r" b="b"/>
              <a:pathLst>
                <a:path w="10555" h="6098" extrusionOk="0">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81"/>
            <p:cNvSpPr/>
            <p:nvPr/>
          </p:nvSpPr>
          <p:spPr>
            <a:xfrm>
              <a:off x="5266725" y="2673500"/>
              <a:ext cx="195300" cy="112675"/>
            </a:xfrm>
            <a:custGeom>
              <a:avLst/>
              <a:gdLst/>
              <a:ahLst/>
              <a:cxnLst/>
              <a:rect l="l" t="t" r="r" b="b"/>
              <a:pathLst>
                <a:path w="7812" h="4507" extrusionOk="0">
                  <a:moveTo>
                    <a:pt x="7812" y="1029"/>
                  </a:moveTo>
                  <a:lnTo>
                    <a:pt x="1812" y="4507"/>
                  </a:lnTo>
                  <a:lnTo>
                    <a:pt x="0" y="3478"/>
                  </a:lnTo>
                  <a:lnTo>
                    <a:pt x="6024" y="1"/>
                  </a:ln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81"/>
            <p:cNvSpPr/>
            <p:nvPr/>
          </p:nvSpPr>
          <p:spPr>
            <a:xfrm>
              <a:off x="5293050" y="2681475"/>
              <a:ext cx="64300" cy="36750"/>
            </a:xfrm>
            <a:custGeom>
              <a:avLst/>
              <a:gdLst/>
              <a:ahLst/>
              <a:cxnLst/>
              <a:rect l="l" t="t" r="r" b="b"/>
              <a:pathLst>
                <a:path w="2572" h="1470" extrusionOk="0">
                  <a:moveTo>
                    <a:pt x="2473" y="588"/>
                  </a:moveTo>
                  <a:lnTo>
                    <a:pt x="1053" y="1421"/>
                  </a:lnTo>
                  <a:cubicBezTo>
                    <a:pt x="955" y="1470"/>
                    <a:pt x="833" y="1470"/>
                    <a:pt x="759" y="1421"/>
                  </a:cubicBezTo>
                  <a:lnTo>
                    <a:pt x="74" y="1029"/>
                  </a:lnTo>
                  <a:cubicBezTo>
                    <a:pt x="0" y="980"/>
                    <a:pt x="25" y="906"/>
                    <a:pt x="98" y="857"/>
                  </a:cubicBezTo>
                  <a:lnTo>
                    <a:pt x="1543" y="49"/>
                  </a:lnTo>
                  <a:cubicBezTo>
                    <a:pt x="1616" y="0"/>
                    <a:pt x="1739" y="0"/>
                    <a:pt x="1812" y="25"/>
                  </a:cubicBezTo>
                  <a:lnTo>
                    <a:pt x="2498" y="417"/>
                  </a:lnTo>
                  <a:cubicBezTo>
                    <a:pt x="2571" y="466"/>
                    <a:pt x="2547" y="539"/>
                    <a:pt x="2473" y="588"/>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81"/>
            <p:cNvSpPr/>
            <p:nvPr/>
          </p:nvSpPr>
          <p:spPr>
            <a:xfrm>
              <a:off x="5316300" y="2579850"/>
              <a:ext cx="211850" cy="210000"/>
            </a:xfrm>
            <a:custGeom>
              <a:avLst/>
              <a:gdLst/>
              <a:ahLst/>
              <a:cxnLst/>
              <a:rect l="l" t="t" r="r" b="b"/>
              <a:pathLst>
                <a:path w="8474" h="8400" extrusionOk="0">
                  <a:moveTo>
                    <a:pt x="6172" y="4824"/>
                  </a:moveTo>
                  <a:lnTo>
                    <a:pt x="1" y="8400"/>
                  </a:lnTo>
                  <a:lnTo>
                    <a:pt x="2180" y="3820"/>
                  </a:lnTo>
                  <a:cubicBezTo>
                    <a:pt x="2254" y="3673"/>
                    <a:pt x="2400" y="3502"/>
                    <a:pt x="2523" y="3429"/>
                  </a:cubicBezTo>
                  <a:lnTo>
                    <a:pt x="8327" y="74"/>
                  </a:lnTo>
                  <a:cubicBezTo>
                    <a:pt x="8449" y="0"/>
                    <a:pt x="8473" y="74"/>
                    <a:pt x="8400" y="22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81"/>
            <p:cNvSpPr/>
            <p:nvPr/>
          </p:nvSpPr>
          <p:spPr>
            <a:xfrm>
              <a:off x="5242225" y="2684525"/>
              <a:ext cx="88175" cy="62475"/>
            </a:xfrm>
            <a:custGeom>
              <a:avLst/>
              <a:gdLst/>
              <a:ahLst/>
              <a:cxnLst/>
              <a:rect l="l" t="t" r="r" b="b"/>
              <a:pathLst>
                <a:path w="3527" h="2499" extrusionOk="0">
                  <a:moveTo>
                    <a:pt x="1078" y="1"/>
                  </a:moveTo>
                  <a:cubicBezTo>
                    <a:pt x="1078" y="1"/>
                    <a:pt x="1543" y="197"/>
                    <a:pt x="1935" y="319"/>
                  </a:cubicBezTo>
                  <a:cubicBezTo>
                    <a:pt x="2302" y="441"/>
                    <a:pt x="2743" y="711"/>
                    <a:pt x="2939" y="809"/>
                  </a:cubicBezTo>
                  <a:cubicBezTo>
                    <a:pt x="3135" y="931"/>
                    <a:pt x="2964" y="1029"/>
                    <a:pt x="2694" y="1029"/>
                  </a:cubicBezTo>
                  <a:cubicBezTo>
                    <a:pt x="2425" y="1029"/>
                    <a:pt x="2058" y="882"/>
                    <a:pt x="2058" y="882"/>
                  </a:cubicBezTo>
                  <a:cubicBezTo>
                    <a:pt x="2058" y="882"/>
                    <a:pt x="2670" y="1152"/>
                    <a:pt x="2866" y="1250"/>
                  </a:cubicBezTo>
                  <a:cubicBezTo>
                    <a:pt x="3062" y="1348"/>
                    <a:pt x="3527" y="1690"/>
                    <a:pt x="3527" y="1813"/>
                  </a:cubicBezTo>
                  <a:cubicBezTo>
                    <a:pt x="3502" y="1935"/>
                    <a:pt x="3111" y="1764"/>
                    <a:pt x="3111" y="1764"/>
                  </a:cubicBezTo>
                  <a:cubicBezTo>
                    <a:pt x="3111" y="1764"/>
                    <a:pt x="3306" y="1886"/>
                    <a:pt x="3355" y="2009"/>
                  </a:cubicBezTo>
                  <a:cubicBezTo>
                    <a:pt x="3429" y="2131"/>
                    <a:pt x="3233" y="2205"/>
                    <a:pt x="3037" y="2131"/>
                  </a:cubicBezTo>
                  <a:cubicBezTo>
                    <a:pt x="2841" y="2033"/>
                    <a:pt x="2229" y="1837"/>
                    <a:pt x="2229" y="1837"/>
                  </a:cubicBezTo>
                  <a:cubicBezTo>
                    <a:pt x="2229" y="1837"/>
                    <a:pt x="2866" y="2131"/>
                    <a:pt x="2939" y="2254"/>
                  </a:cubicBezTo>
                  <a:cubicBezTo>
                    <a:pt x="3013" y="2376"/>
                    <a:pt x="2792" y="2449"/>
                    <a:pt x="2547" y="2352"/>
                  </a:cubicBezTo>
                  <a:cubicBezTo>
                    <a:pt x="2302" y="2229"/>
                    <a:pt x="1862" y="2058"/>
                    <a:pt x="1862" y="2058"/>
                  </a:cubicBezTo>
                  <a:cubicBezTo>
                    <a:pt x="1862" y="2058"/>
                    <a:pt x="2302" y="2278"/>
                    <a:pt x="2351" y="2400"/>
                  </a:cubicBezTo>
                  <a:cubicBezTo>
                    <a:pt x="2400" y="2498"/>
                    <a:pt x="2156" y="2498"/>
                    <a:pt x="1911" y="2400"/>
                  </a:cubicBezTo>
                  <a:cubicBezTo>
                    <a:pt x="1666" y="2278"/>
                    <a:pt x="662" y="1715"/>
                    <a:pt x="441" y="1494"/>
                  </a:cubicBezTo>
                  <a:cubicBezTo>
                    <a:pt x="196" y="1274"/>
                    <a:pt x="1" y="784"/>
                    <a:pt x="1" y="7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81"/>
            <p:cNvSpPr/>
            <p:nvPr/>
          </p:nvSpPr>
          <p:spPr>
            <a:xfrm>
              <a:off x="5129575" y="2410275"/>
              <a:ext cx="143275" cy="295700"/>
            </a:xfrm>
            <a:custGeom>
              <a:avLst/>
              <a:gdLst/>
              <a:ahLst/>
              <a:cxnLst/>
              <a:rect l="l" t="t" r="r" b="b"/>
              <a:pathLst>
                <a:path w="5731" h="11828" extrusionOk="0">
                  <a:moveTo>
                    <a:pt x="2915" y="906"/>
                  </a:moveTo>
                  <a:cubicBezTo>
                    <a:pt x="3650" y="1249"/>
                    <a:pt x="2866" y="6416"/>
                    <a:pt x="2915" y="7028"/>
                  </a:cubicBezTo>
                  <a:cubicBezTo>
                    <a:pt x="2964" y="7640"/>
                    <a:pt x="5731" y="10824"/>
                    <a:pt x="5731" y="10824"/>
                  </a:cubicBezTo>
                  <a:cubicBezTo>
                    <a:pt x="5315" y="11681"/>
                    <a:pt x="4164" y="11828"/>
                    <a:pt x="4164" y="11828"/>
                  </a:cubicBezTo>
                  <a:cubicBezTo>
                    <a:pt x="4017" y="11607"/>
                    <a:pt x="1886" y="9820"/>
                    <a:pt x="931" y="8032"/>
                  </a:cubicBezTo>
                  <a:cubicBezTo>
                    <a:pt x="1" y="6245"/>
                    <a:pt x="1029" y="0"/>
                    <a:pt x="2915" y="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81"/>
            <p:cNvSpPr/>
            <p:nvPr/>
          </p:nvSpPr>
          <p:spPr>
            <a:xfrm>
              <a:off x="3847025" y="2674725"/>
              <a:ext cx="268775" cy="122475"/>
            </a:xfrm>
            <a:custGeom>
              <a:avLst/>
              <a:gdLst/>
              <a:ahLst/>
              <a:cxnLst/>
              <a:rect l="l" t="t" r="r" b="b"/>
              <a:pathLst>
                <a:path w="10751" h="4899" extrusionOk="0">
                  <a:moveTo>
                    <a:pt x="9600" y="99"/>
                  </a:moveTo>
                  <a:cubicBezTo>
                    <a:pt x="9600" y="99"/>
                    <a:pt x="7004" y="1935"/>
                    <a:pt x="5927" y="2548"/>
                  </a:cubicBezTo>
                  <a:cubicBezTo>
                    <a:pt x="4825" y="3160"/>
                    <a:pt x="833" y="809"/>
                    <a:pt x="833" y="809"/>
                  </a:cubicBezTo>
                  <a:cubicBezTo>
                    <a:pt x="833" y="809"/>
                    <a:pt x="1" y="1078"/>
                    <a:pt x="270" y="1984"/>
                  </a:cubicBezTo>
                  <a:cubicBezTo>
                    <a:pt x="3037" y="3870"/>
                    <a:pt x="5119" y="4898"/>
                    <a:pt x="5927" y="4727"/>
                  </a:cubicBezTo>
                  <a:cubicBezTo>
                    <a:pt x="6759" y="4531"/>
                    <a:pt x="9061" y="3576"/>
                    <a:pt x="9918" y="3135"/>
                  </a:cubicBezTo>
                  <a:cubicBezTo>
                    <a:pt x="10751" y="2670"/>
                    <a:pt x="10751" y="1"/>
                    <a:pt x="9600" y="9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81"/>
            <p:cNvSpPr/>
            <p:nvPr/>
          </p:nvSpPr>
          <p:spPr>
            <a:xfrm>
              <a:off x="4087625" y="3384275"/>
              <a:ext cx="11650" cy="37975"/>
            </a:xfrm>
            <a:custGeom>
              <a:avLst/>
              <a:gdLst/>
              <a:ahLst/>
              <a:cxnLst/>
              <a:rect l="l" t="t" r="r" b="b"/>
              <a:pathLst>
                <a:path w="466" h="1519" extrusionOk="0">
                  <a:moveTo>
                    <a:pt x="466" y="25"/>
                  </a:moveTo>
                  <a:cubicBezTo>
                    <a:pt x="392" y="784"/>
                    <a:pt x="343" y="1519"/>
                    <a:pt x="343" y="1519"/>
                  </a:cubicBezTo>
                  <a:lnTo>
                    <a:pt x="172" y="1519"/>
                  </a:lnTo>
                  <a:cubicBezTo>
                    <a:pt x="172" y="1519"/>
                    <a:pt x="172" y="392"/>
                    <a:pt x="0" y="637"/>
                  </a:cubicBezTo>
                  <a:cubicBezTo>
                    <a:pt x="25" y="0"/>
                    <a:pt x="466" y="25"/>
                    <a:pt x="466" y="25"/>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81"/>
            <p:cNvSpPr/>
            <p:nvPr/>
          </p:nvSpPr>
          <p:spPr>
            <a:xfrm>
              <a:off x="4033750" y="3102050"/>
              <a:ext cx="78375" cy="325700"/>
            </a:xfrm>
            <a:custGeom>
              <a:avLst/>
              <a:gdLst/>
              <a:ahLst/>
              <a:cxnLst/>
              <a:rect l="l" t="t" r="r" b="b"/>
              <a:pathLst>
                <a:path w="3135" h="13028" extrusionOk="0">
                  <a:moveTo>
                    <a:pt x="294" y="12587"/>
                  </a:moveTo>
                  <a:cubicBezTo>
                    <a:pt x="221" y="12587"/>
                    <a:pt x="98" y="12514"/>
                    <a:pt x="0" y="12367"/>
                  </a:cubicBezTo>
                  <a:cubicBezTo>
                    <a:pt x="172" y="12171"/>
                    <a:pt x="343" y="11975"/>
                    <a:pt x="466" y="11828"/>
                  </a:cubicBezTo>
                  <a:cubicBezTo>
                    <a:pt x="808" y="11314"/>
                    <a:pt x="1396" y="10212"/>
                    <a:pt x="1421" y="9698"/>
                  </a:cubicBezTo>
                  <a:cubicBezTo>
                    <a:pt x="1470" y="9208"/>
                    <a:pt x="1151" y="3967"/>
                    <a:pt x="1078" y="3331"/>
                  </a:cubicBezTo>
                  <a:cubicBezTo>
                    <a:pt x="980" y="2694"/>
                    <a:pt x="735" y="270"/>
                    <a:pt x="759" y="147"/>
                  </a:cubicBezTo>
                  <a:cubicBezTo>
                    <a:pt x="784" y="0"/>
                    <a:pt x="3012" y="1004"/>
                    <a:pt x="3012" y="1004"/>
                  </a:cubicBezTo>
                  <a:cubicBezTo>
                    <a:pt x="2988" y="1200"/>
                    <a:pt x="2694" y="2449"/>
                    <a:pt x="2816" y="3257"/>
                  </a:cubicBezTo>
                  <a:cubicBezTo>
                    <a:pt x="2939" y="4065"/>
                    <a:pt x="3135" y="4580"/>
                    <a:pt x="3012" y="5902"/>
                  </a:cubicBezTo>
                  <a:cubicBezTo>
                    <a:pt x="2914" y="7224"/>
                    <a:pt x="2253" y="9330"/>
                    <a:pt x="2498" y="10334"/>
                  </a:cubicBezTo>
                  <a:cubicBezTo>
                    <a:pt x="2498" y="10359"/>
                    <a:pt x="2498" y="10383"/>
                    <a:pt x="2498" y="10383"/>
                  </a:cubicBezTo>
                  <a:cubicBezTo>
                    <a:pt x="1837" y="11289"/>
                    <a:pt x="1617" y="13028"/>
                    <a:pt x="294" y="1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81"/>
            <p:cNvSpPr/>
            <p:nvPr/>
          </p:nvSpPr>
          <p:spPr>
            <a:xfrm>
              <a:off x="4014775" y="3361625"/>
              <a:ext cx="86950" cy="79000"/>
            </a:xfrm>
            <a:custGeom>
              <a:avLst/>
              <a:gdLst/>
              <a:ahLst/>
              <a:cxnLst/>
              <a:rect l="l" t="t" r="r" b="b"/>
              <a:pathLst>
                <a:path w="3478" h="3160" extrusionOk="0">
                  <a:moveTo>
                    <a:pt x="759" y="1984"/>
                  </a:moveTo>
                  <a:cubicBezTo>
                    <a:pt x="857" y="2131"/>
                    <a:pt x="980" y="2204"/>
                    <a:pt x="1053" y="2204"/>
                  </a:cubicBezTo>
                  <a:cubicBezTo>
                    <a:pt x="2376" y="2645"/>
                    <a:pt x="2596" y="906"/>
                    <a:pt x="3257" y="0"/>
                  </a:cubicBezTo>
                  <a:cubicBezTo>
                    <a:pt x="3478" y="955"/>
                    <a:pt x="3380" y="1078"/>
                    <a:pt x="3208" y="1200"/>
                  </a:cubicBezTo>
                  <a:cubicBezTo>
                    <a:pt x="3037" y="1347"/>
                    <a:pt x="2425" y="2106"/>
                    <a:pt x="2302" y="2620"/>
                  </a:cubicBezTo>
                  <a:cubicBezTo>
                    <a:pt x="2180" y="3159"/>
                    <a:pt x="514" y="3110"/>
                    <a:pt x="221" y="2988"/>
                  </a:cubicBezTo>
                  <a:cubicBezTo>
                    <a:pt x="0" y="2914"/>
                    <a:pt x="392" y="2449"/>
                    <a:pt x="759" y="1984"/>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81"/>
            <p:cNvSpPr/>
            <p:nvPr/>
          </p:nvSpPr>
          <p:spPr>
            <a:xfrm>
              <a:off x="4132925" y="3105725"/>
              <a:ext cx="72250" cy="382650"/>
            </a:xfrm>
            <a:custGeom>
              <a:avLst/>
              <a:gdLst/>
              <a:ahLst/>
              <a:cxnLst/>
              <a:rect l="l" t="t" r="r" b="b"/>
              <a:pathLst>
                <a:path w="2890" h="15306" extrusionOk="0">
                  <a:moveTo>
                    <a:pt x="931" y="5363"/>
                  </a:moveTo>
                  <a:cubicBezTo>
                    <a:pt x="980" y="5951"/>
                    <a:pt x="1323" y="10457"/>
                    <a:pt x="1274" y="11191"/>
                  </a:cubicBezTo>
                  <a:cubicBezTo>
                    <a:pt x="1249" y="11657"/>
                    <a:pt x="1029" y="12367"/>
                    <a:pt x="882" y="12954"/>
                  </a:cubicBezTo>
                  <a:cubicBezTo>
                    <a:pt x="809" y="13322"/>
                    <a:pt x="760" y="13640"/>
                    <a:pt x="809" y="13787"/>
                  </a:cubicBezTo>
                  <a:cubicBezTo>
                    <a:pt x="931" y="14179"/>
                    <a:pt x="931" y="15305"/>
                    <a:pt x="1568" y="15060"/>
                  </a:cubicBezTo>
                  <a:cubicBezTo>
                    <a:pt x="2180" y="14791"/>
                    <a:pt x="2596" y="14007"/>
                    <a:pt x="2474" y="13126"/>
                  </a:cubicBezTo>
                  <a:cubicBezTo>
                    <a:pt x="2351" y="12220"/>
                    <a:pt x="2498" y="11803"/>
                    <a:pt x="2449" y="11289"/>
                  </a:cubicBezTo>
                  <a:cubicBezTo>
                    <a:pt x="2425" y="10751"/>
                    <a:pt x="2768" y="7469"/>
                    <a:pt x="2841" y="6294"/>
                  </a:cubicBezTo>
                  <a:cubicBezTo>
                    <a:pt x="2890" y="5143"/>
                    <a:pt x="2498" y="4580"/>
                    <a:pt x="2474" y="3796"/>
                  </a:cubicBezTo>
                  <a:cubicBezTo>
                    <a:pt x="2449" y="3012"/>
                    <a:pt x="2670" y="1396"/>
                    <a:pt x="2670" y="1396"/>
                  </a:cubicBezTo>
                  <a:cubicBezTo>
                    <a:pt x="2670" y="1396"/>
                    <a:pt x="0" y="0"/>
                    <a:pt x="221" y="1690"/>
                  </a:cubicBezTo>
                  <a:cubicBezTo>
                    <a:pt x="441" y="3380"/>
                    <a:pt x="857" y="4775"/>
                    <a:pt x="931" y="536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81"/>
            <p:cNvSpPr/>
            <p:nvPr/>
          </p:nvSpPr>
          <p:spPr>
            <a:xfrm>
              <a:off x="4038650" y="2894525"/>
              <a:ext cx="195925" cy="277350"/>
            </a:xfrm>
            <a:custGeom>
              <a:avLst/>
              <a:gdLst/>
              <a:ahLst/>
              <a:cxnLst/>
              <a:rect l="l" t="t" r="r" b="b"/>
              <a:pathLst>
                <a:path w="7837" h="11094" extrusionOk="0">
                  <a:moveTo>
                    <a:pt x="7469" y="906"/>
                  </a:moveTo>
                  <a:cubicBezTo>
                    <a:pt x="7836" y="2571"/>
                    <a:pt x="6955" y="3673"/>
                    <a:pt x="6808" y="4041"/>
                  </a:cubicBezTo>
                  <a:cubicBezTo>
                    <a:pt x="6636" y="4408"/>
                    <a:pt x="7151" y="9134"/>
                    <a:pt x="7151" y="9134"/>
                  </a:cubicBezTo>
                  <a:cubicBezTo>
                    <a:pt x="5730" y="11093"/>
                    <a:pt x="808" y="9869"/>
                    <a:pt x="0" y="8644"/>
                  </a:cubicBezTo>
                  <a:cubicBezTo>
                    <a:pt x="123" y="5755"/>
                    <a:pt x="392" y="1004"/>
                    <a:pt x="368" y="490"/>
                  </a:cubicBezTo>
                  <a:cubicBezTo>
                    <a:pt x="343" y="0"/>
                    <a:pt x="7469" y="906"/>
                    <a:pt x="7469" y="90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81"/>
            <p:cNvSpPr/>
            <p:nvPr/>
          </p:nvSpPr>
          <p:spPr>
            <a:xfrm>
              <a:off x="4150075" y="3429575"/>
              <a:ext cx="47775" cy="58800"/>
            </a:xfrm>
            <a:custGeom>
              <a:avLst/>
              <a:gdLst/>
              <a:ahLst/>
              <a:cxnLst/>
              <a:rect l="l" t="t" r="r" b="b"/>
              <a:pathLst>
                <a:path w="1911" h="2352" extrusionOk="0">
                  <a:moveTo>
                    <a:pt x="0" y="882"/>
                  </a:moveTo>
                  <a:cubicBezTo>
                    <a:pt x="49" y="1641"/>
                    <a:pt x="245" y="2351"/>
                    <a:pt x="882" y="2106"/>
                  </a:cubicBezTo>
                  <a:cubicBezTo>
                    <a:pt x="1494" y="1837"/>
                    <a:pt x="1910" y="1053"/>
                    <a:pt x="1788" y="172"/>
                  </a:cubicBezTo>
                  <a:cubicBezTo>
                    <a:pt x="1445" y="1127"/>
                    <a:pt x="171" y="1102"/>
                    <a:pt x="196" y="0"/>
                  </a:cubicBezTo>
                  <a:cubicBezTo>
                    <a:pt x="123" y="368"/>
                    <a:pt x="0" y="711"/>
                    <a:pt x="0" y="882"/>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81"/>
            <p:cNvSpPr/>
            <p:nvPr/>
          </p:nvSpPr>
          <p:spPr>
            <a:xfrm>
              <a:off x="4076600" y="2526575"/>
              <a:ext cx="62475" cy="126750"/>
            </a:xfrm>
            <a:custGeom>
              <a:avLst/>
              <a:gdLst/>
              <a:ahLst/>
              <a:cxnLst/>
              <a:rect l="l" t="t" r="r" b="b"/>
              <a:pathLst>
                <a:path w="2499" h="5070" extrusionOk="0">
                  <a:moveTo>
                    <a:pt x="1151" y="1"/>
                  </a:moveTo>
                  <a:cubicBezTo>
                    <a:pt x="294" y="809"/>
                    <a:pt x="25" y="1519"/>
                    <a:pt x="147" y="2303"/>
                  </a:cubicBezTo>
                  <a:cubicBezTo>
                    <a:pt x="270" y="3086"/>
                    <a:pt x="392" y="4090"/>
                    <a:pt x="1" y="4409"/>
                  </a:cubicBezTo>
                  <a:cubicBezTo>
                    <a:pt x="858" y="5070"/>
                    <a:pt x="2498" y="4090"/>
                    <a:pt x="2474" y="3919"/>
                  </a:cubicBezTo>
                  <a:cubicBezTo>
                    <a:pt x="2425" y="3747"/>
                    <a:pt x="1543" y="1201"/>
                    <a:pt x="1470" y="117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81"/>
            <p:cNvSpPr/>
            <p:nvPr/>
          </p:nvSpPr>
          <p:spPr>
            <a:xfrm>
              <a:off x="4038650" y="2655150"/>
              <a:ext cx="232650" cy="347125"/>
            </a:xfrm>
            <a:custGeom>
              <a:avLst/>
              <a:gdLst/>
              <a:ahLst/>
              <a:cxnLst/>
              <a:rect l="l" t="t" r="r" b="b"/>
              <a:pathLst>
                <a:path w="9306" h="13885" extrusionOk="0">
                  <a:moveTo>
                    <a:pt x="1935" y="857"/>
                  </a:moveTo>
                  <a:cubicBezTo>
                    <a:pt x="3747" y="0"/>
                    <a:pt x="6881" y="515"/>
                    <a:pt x="8081" y="1763"/>
                  </a:cubicBezTo>
                  <a:cubicBezTo>
                    <a:pt x="9306" y="3012"/>
                    <a:pt x="6759" y="5314"/>
                    <a:pt x="6318" y="6661"/>
                  </a:cubicBezTo>
                  <a:cubicBezTo>
                    <a:pt x="5902" y="7983"/>
                    <a:pt x="8816" y="11730"/>
                    <a:pt x="7861" y="12881"/>
                  </a:cubicBezTo>
                  <a:cubicBezTo>
                    <a:pt x="5975" y="13885"/>
                    <a:pt x="515" y="13199"/>
                    <a:pt x="0" y="11681"/>
                  </a:cubicBezTo>
                  <a:cubicBezTo>
                    <a:pt x="25" y="9453"/>
                    <a:pt x="1445" y="7494"/>
                    <a:pt x="1102" y="6563"/>
                  </a:cubicBezTo>
                  <a:cubicBezTo>
                    <a:pt x="1102" y="5975"/>
                    <a:pt x="172" y="4016"/>
                    <a:pt x="539" y="3282"/>
                  </a:cubicBezTo>
                  <a:cubicBezTo>
                    <a:pt x="1298" y="1739"/>
                    <a:pt x="1127" y="1323"/>
                    <a:pt x="1935" y="857"/>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81"/>
            <p:cNvSpPr/>
            <p:nvPr/>
          </p:nvSpPr>
          <p:spPr>
            <a:xfrm>
              <a:off x="4086400" y="2518000"/>
              <a:ext cx="102250" cy="146975"/>
            </a:xfrm>
            <a:custGeom>
              <a:avLst/>
              <a:gdLst/>
              <a:ahLst/>
              <a:cxnLst/>
              <a:rect l="l" t="t" r="r" b="b"/>
              <a:pathLst>
                <a:path w="4090" h="5879" extrusionOk="0">
                  <a:moveTo>
                    <a:pt x="245" y="1421"/>
                  </a:moveTo>
                  <a:cubicBezTo>
                    <a:pt x="245" y="1421"/>
                    <a:pt x="0" y="2303"/>
                    <a:pt x="98" y="2964"/>
                  </a:cubicBezTo>
                  <a:cubicBezTo>
                    <a:pt x="172" y="3650"/>
                    <a:pt x="245" y="4997"/>
                    <a:pt x="857" y="5437"/>
                  </a:cubicBezTo>
                  <a:cubicBezTo>
                    <a:pt x="1445" y="5878"/>
                    <a:pt x="2302" y="5364"/>
                    <a:pt x="2890" y="4874"/>
                  </a:cubicBezTo>
                  <a:cubicBezTo>
                    <a:pt x="3453" y="4409"/>
                    <a:pt x="4065" y="3503"/>
                    <a:pt x="4065" y="2425"/>
                  </a:cubicBezTo>
                  <a:cubicBezTo>
                    <a:pt x="4090" y="1348"/>
                    <a:pt x="3674" y="1"/>
                    <a:pt x="2106" y="74"/>
                  </a:cubicBezTo>
                  <a:cubicBezTo>
                    <a:pt x="539" y="148"/>
                    <a:pt x="245" y="1421"/>
                    <a:pt x="245" y="14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81"/>
            <p:cNvSpPr/>
            <p:nvPr/>
          </p:nvSpPr>
          <p:spPr>
            <a:xfrm>
              <a:off x="4112100" y="2630650"/>
              <a:ext cx="52675" cy="92475"/>
            </a:xfrm>
            <a:custGeom>
              <a:avLst/>
              <a:gdLst/>
              <a:ahLst/>
              <a:cxnLst/>
              <a:rect l="l" t="t" r="r" b="b"/>
              <a:pathLst>
                <a:path w="2107" h="3699" extrusionOk="0">
                  <a:moveTo>
                    <a:pt x="1862" y="1"/>
                  </a:moveTo>
                  <a:cubicBezTo>
                    <a:pt x="1862" y="1"/>
                    <a:pt x="1764" y="1397"/>
                    <a:pt x="2082" y="1911"/>
                  </a:cubicBezTo>
                  <a:cubicBezTo>
                    <a:pt x="2107" y="2254"/>
                    <a:pt x="1274" y="3698"/>
                    <a:pt x="466" y="3454"/>
                  </a:cubicBezTo>
                  <a:cubicBezTo>
                    <a:pt x="1" y="3307"/>
                    <a:pt x="50" y="2645"/>
                    <a:pt x="50" y="2645"/>
                  </a:cubicBezTo>
                  <a:cubicBezTo>
                    <a:pt x="99" y="2131"/>
                    <a:pt x="50" y="907"/>
                    <a:pt x="50" y="9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81"/>
            <p:cNvSpPr/>
            <p:nvPr/>
          </p:nvSpPr>
          <p:spPr>
            <a:xfrm>
              <a:off x="4128025" y="2507000"/>
              <a:ext cx="91250" cy="162850"/>
            </a:xfrm>
            <a:custGeom>
              <a:avLst/>
              <a:gdLst/>
              <a:ahLst/>
              <a:cxnLst/>
              <a:rect l="l" t="t" r="r" b="b"/>
              <a:pathLst>
                <a:path w="3650" h="6514" extrusionOk="0">
                  <a:moveTo>
                    <a:pt x="1" y="1910"/>
                  </a:moveTo>
                  <a:cubicBezTo>
                    <a:pt x="319" y="3012"/>
                    <a:pt x="1298" y="3282"/>
                    <a:pt x="1298" y="3282"/>
                  </a:cubicBezTo>
                  <a:cubicBezTo>
                    <a:pt x="1470" y="4751"/>
                    <a:pt x="1127" y="5804"/>
                    <a:pt x="637" y="6049"/>
                  </a:cubicBezTo>
                  <a:cubicBezTo>
                    <a:pt x="1935" y="6514"/>
                    <a:pt x="2670" y="6147"/>
                    <a:pt x="3037" y="5461"/>
                  </a:cubicBezTo>
                  <a:cubicBezTo>
                    <a:pt x="3380" y="4751"/>
                    <a:pt x="3649" y="1788"/>
                    <a:pt x="2204" y="906"/>
                  </a:cubicBezTo>
                  <a:cubicBezTo>
                    <a:pt x="760" y="0"/>
                    <a:pt x="1" y="1910"/>
                    <a:pt x="1" y="1910"/>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81"/>
            <p:cNvSpPr/>
            <p:nvPr/>
          </p:nvSpPr>
          <p:spPr>
            <a:xfrm>
              <a:off x="4088225" y="2505150"/>
              <a:ext cx="75950" cy="65525"/>
            </a:xfrm>
            <a:custGeom>
              <a:avLst/>
              <a:gdLst/>
              <a:ahLst/>
              <a:cxnLst/>
              <a:rect l="l" t="t" r="r" b="b"/>
              <a:pathLst>
                <a:path w="3038" h="2621" extrusionOk="0">
                  <a:moveTo>
                    <a:pt x="1593" y="1984"/>
                  </a:moveTo>
                  <a:cubicBezTo>
                    <a:pt x="1152" y="2596"/>
                    <a:pt x="148" y="2621"/>
                    <a:pt x="1" y="2596"/>
                  </a:cubicBezTo>
                  <a:cubicBezTo>
                    <a:pt x="25" y="246"/>
                    <a:pt x="2303" y="1"/>
                    <a:pt x="3037" y="833"/>
                  </a:cubicBezTo>
                  <a:cubicBezTo>
                    <a:pt x="2425" y="2009"/>
                    <a:pt x="1593" y="1984"/>
                    <a:pt x="1593" y="1984"/>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81"/>
            <p:cNvSpPr/>
            <p:nvPr/>
          </p:nvSpPr>
          <p:spPr>
            <a:xfrm>
              <a:off x="4087000" y="2703500"/>
              <a:ext cx="96150" cy="181850"/>
            </a:xfrm>
            <a:custGeom>
              <a:avLst/>
              <a:gdLst/>
              <a:ahLst/>
              <a:cxnLst/>
              <a:rect l="l" t="t" r="r" b="b"/>
              <a:pathLst>
                <a:path w="3846" h="7274" extrusionOk="0">
                  <a:moveTo>
                    <a:pt x="3405" y="4972"/>
                  </a:moveTo>
                  <a:cubicBezTo>
                    <a:pt x="3331" y="4923"/>
                    <a:pt x="3845" y="735"/>
                    <a:pt x="3845" y="735"/>
                  </a:cubicBezTo>
                  <a:lnTo>
                    <a:pt x="172" y="1"/>
                  </a:lnTo>
                  <a:lnTo>
                    <a:pt x="1" y="6490"/>
                  </a:lnTo>
                  <a:lnTo>
                    <a:pt x="3356" y="72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1"/>
            <p:cNvSpPr/>
            <p:nvPr/>
          </p:nvSpPr>
          <p:spPr>
            <a:xfrm>
              <a:off x="4065575" y="2759225"/>
              <a:ext cx="57575" cy="77150"/>
            </a:xfrm>
            <a:custGeom>
              <a:avLst/>
              <a:gdLst/>
              <a:ahLst/>
              <a:cxnLst/>
              <a:rect l="l" t="t" r="r" b="b"/>
              <a:pathLst>
                <a:path w="2303" h="3086" extrusionOk="0">
                  <a:moveTo>
                    <a:pt x="2303" y="1665"/>
                  </a:moveTo>
                  <a:cubicBezTo>
                    <a:pt x="2303" y="1665"/>
                    <a:pt x="1127" y="514"/>
                    <a:pt x="858" y="270"/>
                  </a:cubicBezTo>
                  <a:cubicBezTo>
                    <a:pt x="613" y="0"/>
                    <a:pt x="613" y="343"/>
                    <a:pt x="931" y="955"/>
                  </a:cubicBezTo>
                  <a:cubicBezTo>
                    <a:pt x="417" y="1078"/>
                    <a:pt x="74" y="1812"/>
                    <a:pt x="25" y="2057"/>
                  </a:cubicBezTo>
                  <a:cubicBezTo>
                    <a:pt x="1" y="2302"/>
                    <a:pt x="662" y="2939"/>
                    <a:pt x="858" y="3012"/>
                  </a:cubicBezTo>
                  <a:cubicBezTo>
                    <a:pt x="1054" y="3086"/>
                    <a:pt x="1837" y="3012"/>
                    <a:pt x="1837" y="301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1"/>
            <p:cNvSpPr/>
            <p:nvPr/>
          </p:nvSpPr>
          <p:spPr>
            <a:xfrm>
              <a:off x="4097425" y="2693100"/>
              <a:ext cx="162250" cy="206325"/>
            </a:xfrm>
            <a:custGeom>
              <a:avLst/>
              <a:gdLst/>
              <a:ahLst/>
              <a:cxnLst/>
              <a:rect l="l" t="t" r="r" b="b"/>
              <a:pathLst>
                <a:path w="6490" h="8253" extrusionOk="0">
                  <a:moveTo>
                    <a:pt x="5143" y="49"/>
                  </a:moveTo>
                  <a:cubicBezTo>
                    <a:pt x="4139" y="123"/>
                    <a:pt x="3967" y="5559"/>
                    <a:pt x="3967" y="5559"/>
                  </a:cubicBezTo>
                  <a:cubicBezTo>
                    <a:pt x="3967" y="5559"/>
                    <a:pt x="1225" y="4286"/>
                    <a:pt x="1029" y="4310"/>
                  </a:cubicBezTo>
                  <a:cubicBezTo>
                    <a:pt x="0" y="4531"/>
                    <a:pt x="563" y="5657"/>
                    <a:pt x="563" y="5657"/>
                  </a:cubicBezTo>
                  <a:cubicBezTo>
                    <a:pt x="2718" y="7298"/>
                    <a:pt x="3600" y="8253"/>
                    <a:pt x="4653" y="8033"/>
                  </a:cubicBezTo>
                  <a:cubicBezTo>
                    <a:pt x="5706" y="7837"/>
                    <a:pt x="6489" y="4065"/>
                    <a:pt x="6465" y="2376"/>
                  </a:cubicBezTo>
                  <a:cubicBezTo>
                    <a:pt x="6416" y="662"/>
                    <a:pt x="5779" y="1"/>
                    <a:pt x="5143" y="4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1"/>
            <p:cNvSpPr/>
            <p:nvPr/>
          </p:nvSpPr>
          <p:spPr>
            <a:xfrm>
              <a:off x="3786425" y="2656975"/>
              <a:ext cx="83275" cy="64300"/>
            </a:xfrm>
            <a:custGeom>
              <a:avLst/>
              <a:gdLst/>
              <a:ahLst/>
              <a:cxnLst/>
              <a:rect l="l" t="t" r="r" b="b"/>
              <a:pathLst>
                <a:path w="3331" h="2572" extrusionOk="0">
                  <a:moveTo>
                    <a:pt x="3306" y="1813"/>
                  </a:moveTo>
                  <a:cubicBezTo>
                    <a:pt x="3233" y="1788"/>
                    <a:pt x="2914" y="1201"/>
                    <a:pt x="2743" y="1054"/>
                  </a:cubicBezTo>
                  <a:cubicBezTo>
                    <a:pt x="2596" y="931"/>
                    <a:pt x="1984" y="564"/>
                    <a:pt x="1812" y="295"/>
                  </a:cubicBezTo>
                  <a:cubicBezTo>
                    <a:pt x="1641" y="1"/>
                    <a:pt x="1616" y="686"/>
                    <a:pt x="1812" y="833"/>
                  </a:cubicBezTo>
                  <a:cubicBezTo>
                    <a:pt x="2008" y="980"/>
                    <a:pt x="2155" y="1127"/>
                    <a:pt x="2155" y="1127"/>
                  </a:cubicBezTo>
                  <a:cubicBezTo>
                    <a:pt x="2155" y="1127"/>
                    <a:pt x="1102" y="490"/>
                    <a:pt x="808" y="442"/>
                  </a:cubicBezTo>
                  <a:cubicBezTo>
                    <a:pt x="514" y="368"/>
                    <a:pt x="123" y="246"/>
                    <a:pt x="74" y="442"/>
                  </a:cubicBezTo>
                  <a:cubicBezTo>
                    <a:pt x="0" y="613"/>
                    <a:pt x="196" y="1446"/>
                    <a:pt x="368" y="1641"/>
                  </a:cubicBezTo>
                  <a:cubicBezTo>
                    <a:pt x="539" y="1813"/>
                    <a:pt x="882" y="2033"/>
                    <a:pt x="1372" y="2278"/>
                  </a:cubicBezTo>
                  <a:cubicBezTo>
                    <a:pt x="1837" y="2498"/>
                    <a:pt x="2939" y="2572"/>
                    <a:pt x="2939" y="2572"/>
                  </a:cubicBezTo>
                  <a:cubicBezTo>
                    <a:pt x="3208" y="2376"/>
                    <a:pt x="3331" y="2131"/>
                    <a:pt x="3306" y="18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1"/>
            <p:cNvSpPr/>
            <p:nvPr/>
          </p:nvSpPr>
          <p:spPr>
            <a:xfrm>
              <a:off x="5275275" y="3360400"/>
              <a:ext cx="122475" cy="745050"/>
            </a:xfrm>
            <a:custGeom>
              <a:avLst/>
              <a:gdLst/>
              <a:ahLst/>
              <a:cxnLst/>
              <a:rect l="l" t="t" r="r" b="b"/>
              <a:pathLst>
                <a:path w="4899" h="29802" extrusionOk="0">
                  <a:moveTo>
                    <a:pt x="1" y="29802"/>
                  </a:moveTo>
                  <a:lnTo>
                    <a:pt x="4899" y="26961"/>
                  </a:lnTo>
                  <a:lnTo>
                    <a:pt x="4899" y="0"/>
                  </a:lnTo>
                  <a:lnTo>
                    <a:pt x="1" y="2816"/>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1"/>
            <p:cNvSpPr/>
            <p:nvPr/>
          </p:nvSpPr>
          <p:spPr>
            <a:xfrm>
              <a:off x="5082450" y="3812800"/>
              <a:ext cx="122450" cy="404075"/>
            </a:xfrm>
            <a:custGeom>
              <a:avLst/>
              <a:gdLst/>
              <a:ahLst/>
              <a:cxnLst/>
              <a:rect l="l" t="t" r="r" b="b"/>
              <a:pathLst>
                <a:path w="4898" h="16163" extrusionOk="0">
                  <a:moveTo>
                    <a:pt x="0" y="16163"/>
                  </a:moveTo>
                  <a:lnTo>
                    <a:pt x="4898" y="13322"/>
                  </a:lnTo>
                  <a:lnTo>
                    <a:pt x="4898" y="1"/>
                  </a:lnTo>
                  <a:lnTo>
                    <a:pt x="0" y="28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1"/>
            <p:cNvSpPr/>
            <p:nvPr/>
          </p:nvSpPr>
          <p:spPr>
            <a:xfrm>
              <a:off x="4889600" y="3798125"/>
              <a:ext cx="122475" cy="529575"/>
            </a:xfrm>
            <a:custGeom>
              <a:avLst/>
              <a:gdLst/>
              <a:ahLst/>
              <a:cxnLst/>
              <a:rect l="l" t="t" r="r" b="b"/>
              <a:pathLst>
                <a:path w="4899" h="21183" extrusionOk="0">
                  <a:moveTo>
                    <a:pt x="1" y="21182"/>
                  </a:moveTo>
                  <a:lnTo>
                    <a:pt x="4898" y="18366"/>
                  </a:lnTo>
                  <a:lnTo>
                    <a:pt x="4898" y="0"/>
                  </a:lnTo>
                  <a:lnTo>
                    <a:pt x="1" y="28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1"/>
            <p:cNvSpPr/>
            <p:nvPr/>
          </p:nvSpPr>
          <p:spPr>
            <a:xfrm>
              <a:off x="5400175" y="3423600"/>
              <a:ext cx="52675" cy="92925"/>
            </a:xfrm>
            <a:custGeom>
              <a:avLst/>
              <a:gdLst/>
              <a:ahLst/>
              <a:cxnLst/>
              <a:rect l="l" t="t" r="r" b="b"/>
              <a:pathLst>
                <a:path w="2107" h="3717" extrusionOk="0">
                  <a:moveTo>
                    <a:pt x="935" y="0"/>
                  </a:moveTo>
                  <a:cubicBezTo>
                    <a:pt x="718" y="0"/>
                    <a:pt x="1087" y="1393"/>
                    <a:pt x="1004" y="1537"/>
                  </a:cubicBezTo>
                  <a:cubicBezTo>
                    <a:pt x="417" y="1782"/>
                    <a:pt x="0" y="2541"/>
                    <a:pt x="343" y="3129"/>
                  </a:cubicBezTo>
                  <a:cubicBezTo>
                    <a:pt x="711" y="3717"/>
                    <a:pt x="1151" y="3717"/>
                    <a:pt x="1151" y="3717"/>
                  </a:cubicBezTo>
                  <a:lnTo>
                    <a:pt x="2106" y="3472"/>
                  </a:lnTo>
                  <a:cubicBezTo>
                    <a:pt x="2106" y="3472"/>
                    <a:pt x="1715" y="876"/>
                    <a:pt x="1127" y="166"/>
                  </a:cubicBezTo>
                  <a:cubicBezTo>
                    <a:pt x="1038" y="50"/>
                    <a:pt x="976" y="0"/>
                    <a:pt x="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1"/>
            <p:cNvSpPr/>
            <p:nvPr/>
          </p:nvSpPr>
          <p:spPr>
            <a:xfrm>
              <a:off x="5417925" y="3503600"/>
              <a:ext cx="213650" cy="258200"/>
            </a:xfrm>
            <a:custGeom>
              <a:avLst/>
              <a:gdLst/>
              <a:ahLst/>
              <a:cxnLst/>
              <a:rect l="l" t="t" r="r" b="b"/>
              <a:pathLst>
                <a:path w="8546" h="10328" extrusionOk="0">
                  <a:moveTo>
                    <a:pt x="1263" y="0"/>
                  </a:moveTo>
                  <a:cubicBezTo>
                    <a:pt x="589" y="0"/>
                    <a:pt x="1" y="517"/>
                    <a:pt x="1" y="517"/>
                  </a:cubicBezTo>
                  <a:cubicBezTo>
                    <a:pt x="441" y="4533"/>
                    <a:pt x="466" y="6565"/>
                    <a:pt x="833" y="7373"/>
                  </a:cubicBezTo>
                  <a:cubicBezTo>
                    <a:pt x="1225" y="8181"/>
                    <a:pt x="4923" y="9822"/>
                    <a:pt x="5927" y="10238"/>
                  </a:cubicBezTo>
                  <a:cubicBezTo>
                    <a:pt x="6067" y="10298"/>
                    <a:pt x="6221" y="10327"/>
                    <a:pt x="6380" y="10327"/>
                  </a:cubicBezTo>
                  <a:cubicBezTo>
                    <a:pt x="7383" y="10327"/>
                    <a:pt x="8546" y="9176"/>
                    <a:pt x="7298" y="7569"/>
                  </a:cubicBezTo>
                  <a:cubicBezTo>
                    <a:pt x="3355" y="6173"/>
                    <a:pt x="2792" y="5806"/>
                    <a:pt x="2792" y="5806"/>
                  </a:cubicBezTo>
                  <a:cubicBezTo>
                    <a:pt x="2792" y="5806"/>
                    <a:pt x="1739" y="908"/>
                    <a:pt x="1617" y="51"/>
                  </a:cubicBezTo>
                  <a:cubicBezTo>
                    <a:pt x="1498" y="15"/>
                    <a:pt x="1379" y="0"/>
                    <a:pt x="1263" y="0"/>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1"/>
            <p:cNvSpPr/>
            <p:nvPr/>
          </p:nvSpPr>
          <p:spPr>
            <a:xfrm>
              <a:off x="5469975" y="3544675"/>
              <a:ext cx="134700" cy="158575"/>
            </a:xfrm>
            <a:custGeom>
              <a:avLst/>
              <a:gdLst/>
              <a:ahLst/>
              <a:cxnLst/>
              <a:rect l="l" t="t" r="r" b="b"/>
              <a:pathLst>
                <a:path w="5388" h="6343" extrusionOk="0">
                  <a:moveTo>
                    <a:pt x="1616" y="1053"/>
                  </a:moveTo>
                  <a:cubicBezTo>
                    <a:pt x="784" y="1445"/>
                    <a:pt x="0" y="4261"/>
                    <a:pt x="465" y="5265"/>
                  </a:cubicBezTo>
                  <a:cubicBezTo>
                    <a:pt x="931" y="6269"/>
                    <a:pt x="1665" y="6342"/>
                    <a:pt x="2596" y="6098"/>
                  </a:cubicBezTo>
                  <a:cubicBezTo>
                    <a:pt x="3526" y="5853"/>
                    <a:pt x="4579" y="4628"/>
                    <a:pt x="4922" y="3477"/>
                  </a:cubicBezTo>
                  <a:cubicBezTo>
                    <a:pt x="5387" y="1935"/>
                    <a:pt x="4041" y="0"/>
                    <a:pt x="1616" y="10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1"/>
            <p:cNvSpPr/>
            <p:nvPr/>
          </p:nvSpPr>
          <p:spPr>
            <a:xfrm>
              <a:off x="5366500" y="4400525"/>
              <a:ext cx="119400" cy="36125"/>
            </a:xfrm>
            <a:custGeom>
              <a:avLst/>
              <a:gdLst/>
              <a:ahLst/>
              <a:cxnLst/>
              <a:rect l="l" t="t" r="r" b="b"/>
              <a:pathLst>
                <a:path w="4776" h="1445" extrusionOk="0">
                  <a:moveTo>
                    <a:pt x="4776" y="955"/>
                  </a:moveTo>
                  <a:lnTo>
                    <a:pt x="4776" y="1176"/>
                  </a:lnTo>
                  <a:cubicBezTo>
                    <a:pt x="4335" y="1445"/>
                    <a:pt x="3331" y="1298"/>
                    <a:pt x="3062" y="1176"/>
                  </a:cubicBezTo>
                  <a:cubicBezTo>
                    <a:pt x="2890" y="931"/>
                    <a:pt x="2425" y="1004"/>
                    <a:pt x="2156" y="1102"/>
                  </a:cubicBezTo>
                  <a:cubicBezTo>
                    <a:pt x="1152" y="1176"/>
                    <a:pt x="809" y="1029"/>
                    <a:pt x="466" y="784"/>
                  </a:cubicBezTo>
                  <a:cubicBezTo>
                    <a:pt x="295" y="661"/>
                    <a:pt x="1" y="343"/>
                    <a:pt x="25" y="0"/>
                  </a:cubicBezTo>
                  <a:cubicBezTo>
                    <a:pt x="1225" y="270"/>
                    <a:pt x="4776" y="955"/>
                    <a:pt x="4776" y="95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1"/>
            <p:cNvSpPr/>
            <p:nvPr/>
          </p:nvSpPr>
          <p:spPr>
            <a:xfrm>
              <a:off x="5364050" y="4381550"/>
              <a:ext cx="127975" cy="49600"/>
            </a:xfrm>
            <a:custGeom>
              <a:avLst/>
              <a:gdLst/>
              <a:ahLst/>
              <a:cxnLst/>
              <a:rect l="l" t="t" r="r" b="b"/>
              <a:pathLst>
                <a:path w="5119" h="1984" extrusionOk="0">
                  <a:moveTo>
                    <a:pt x="3160" y="0"/>
                  </a:moveTo>
                  <a:cubicBezTo>
                    <a:pt x="3160" y="0"/>
                    <a:pt x="2058" y="294"/>
                    <a:pt x="1421" y="392"/>
                  </a:cubicBezTo>
                  <a:cubicBezTo>
                    <a:pt x="784" y="490"/>
                    <a:pt x="319" y="367"/>
                    <a:pt x="172" y="612"/>
                  </a:cubicBezTo>
                  <a:cubicBezTo>
                    <a:pt x="1" y="833"/>
                    <a:pt x="344" y="1445"/>
                    <a:pt x="907" y="1641"/>
                  </a:cubicBezTo>
                  <a:cubicBezTo>
                    <a:pt x="1494" y="1837"/>
                    <a:pt x="2645" y="1616"/>
                    <a:pt x="3086" y="1690"/>
                  </a:cubicBezTo>
                  <a:cubicBezTo>
                    <a:pt x="3502" y="1788"/>
                    <a:pt x="4604" y="1984"/>
                    <a:pt x="4874" y="1714"/>
                  </a:cubicBezTo>
                  <a:cubicBezTo>
                    <a:pt x="5119" y="1445"/>
                    <a:pt x="4874" y="147"/>
                    <a:pt x="4874" y="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1"/>
            <p:cNvSpPr/>
            <p:nvPr/>
          </p:nvSpPr>
          <p:spPr>
            <a:xfrm>
              <a:off x="5505475" y="4284200"/>
              <a:ext cx="90625" cy="80825"/>
            </a:xfrm>
            <a:custGeom>
              <a:avLst/>
              <a:gdLst/>
              <a:ahLst/>
              <a:cxnLst/>
              <a:rect l="l" t="t" r="r" b="b"/>
              <a:pathLst>
                <a:path w="3625" h="3233" extrusionOk="0">
                  <a:moveTo>
                    <a:pt x="3551" y="2449"/>
                  </a:moveTo>
                  <a:lnTo>
                    <a:pt x="1617" y="270"/>
                  </a:lnTo>
                  <a:cubicBezTo>
                    <a:pt x="833" y="25"/>
                    <a:pt x="0" y="0"/>
                    <a:pt x="98" y="711"/>
                  </a:cubicBezTo>
                  <a:cubicBezTo>
                    <a:pt x="196" y="1347"/>
                    <a:pt x="1225" y="1617"/>
                    <a:pt x="1910" y="2253"/>
                  </a:cubicBezTo>
                  <a:lnTo>
                    <a:pt x="2572" y="2817"/>
                  </a:lnTo>
                  <a:cubicBezTo>
                    <a:pt x="3012" y="3233"/>
                    <a:pt x="3625" y="2866"/>
                    <a:pt x="3551" y="24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1"/>
            <p:cNvSpPr/>
            <p:nvPr/>
          </p:nvSpPr>
          <p:spPr>
            <a:xfrm>
              <a:off x="5493850" y="3660375"/>
              <a:ext cx="66750" cy="45325"/>
            </a:xfrm>
            <a:custGeom>
              <a:avLst/>
              <a:gdLst/>
              <a:ahLst/>
              <a:cxnLst/>
              <a:rect l="l" t="t" r="r" b="b"/>
              <a:pathLst>
                <a:path w="2670" h="1813" extrusionOk="0">
                  <a:moveTo>
                    <a:pt x="2180" y="0"/>
                  </a:moveTo>
                  <a:cubicBezTo>
                    <a:pt x="2106" y="74"/>
                    <a:pt x="2008" y="147"/>
                    <a:pt x="1935" y="221"/>
                  </a:cubicBezTo>
                  <a:cubicBezTo>
                    <a:pt x="1420" y="588"/>
                    <a:pt x="931" y="833"/>
                    <a:pt x="318" y="1004"/>
                  </a:cubicBezTo>
                  <a:cubicBezTo>
                    <a:pt x="221" y="1029"/>
                    <a:pt x="123" y="1053"/>
                    <a:pt x="0" y="1078"/>
                  </a:cubicBezTo>
                  <a:lnTo>
                    <a:pt x="49" y="1641"/>
                  </a:lnTo>
                  <a:cubicBezTo>
                    <a:pt x="710" y="1812"/>
                    <a:pt x="1347" y="1543"/>
                    <a:pt x="1812" y="1396"/>
                  </a:cubicBezTo>
                  <a:cubicBezTo>
                    <a:pt x="2155" y="1323"/>
                    <a:pt x="2669" y="1225"/>
                    <a:pt x="2669" y="882"/>
                  </a:cubicBezTo>
                  <a:lnTo>
                    <a:pt x="21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1"/>
            <p:cNvSpPr/>
            <p:nvPr/>
          </p:nvSpPr>
          <p:spPr>
            <a:xfrm>
              <a:off x="5507925" y="4301950"/>
              <a:ext cx="89400" cy="69825"/>
            </a:xfrm>
            <a:custGeom>
              <a:avLst/>
              <a:gdLst/>
              <a:ahLst/>
              <a:cxnLst/>
              <a:rect l="l" t="t" r="r" b="b"/>
              <a:pathLst>
                <a:path w="3576" h="2793" extrusionOk="0">
                  <a:moveTo>
                    <a:pt x="2474" y="2107"/>
                  </a:moveTo>
                  <a:lnTo>
                    <a:pt x="1812" y="1543"/>
                  </a:lnTo>
                  <a:cubicBezTo>
                    <a:pt x="1127" y="907"/>
                    <a:pt x="98" y="637"/>
                    <a:pt x="0" y="1"/>
                  </a:cubicBez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cubicBezTo>
                    <a:pt x="0" y="50"/>
                    <a:pt x="0" y="123"/>
                    <a:pt x="0" y="197"/>
                  </a:cubicBezTo>
                  <a:cubicBezTo>
                    <a:pt x="98" y="833"/>
                    <a:pt x="1127" y="1127"/>
                    <a:pt x="1812" y="1739"/>
                  </a:cubicBezTo>
                  <a:lnTo>
                    <a:pt x="2474" y="2327"/>
                  </a:lnTo>
                  <a:cubicBezTo>
                    <a:pt x="3012" y="2792"/>
                    <a:pt x="3576" y="2449"/>
                    <a:pt x="3453" y="1739"/>
                  </a:cubicBezTo>
                  <a:cubicBezTo>
                    <a:pt x="3527" y="2156"/>
                    <a:pt x="2914" y="2523"/>
                    <a:pt x="2474" y="210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1"/>
            <p:cNvSpPr/>
            <p:nvPr/>
          </p:nvSpPr>
          <p:spPr>
            <a:xfrm>
              <a:off x="5504250" y="3941375"/>
              <a:ext cx="106550" cy="415100"/>
            </a:xfrm>
            <a:custGeom>
              <a:avLst/>
              <a:gdLst/>
              <a:ahLst/>
              <a:cxnLst/>
              <a:rect l="l" t="t" r="r" b="b"/>
              <a:pathLst>
                <a:path w="4262" h="16604" extrusionOk="0">
                  <a:moveTo>
                    <a:pt x="3600" y="955"/>
                  </a:moveTo>
                  <a:cubicBezTo>
                    <a:pt x="4261" y="1910"/>
                    <a:pt x="2572" y="4555"/>
                    <a:pt x="3037" y="7836"/>
                  </a:cubicBezTo>
                  <a:cubicBezTo>
                    <a:pt x="3355" y="10089"/>
                    <a:pt x="3967" y="13836"/>
                    <a:pt x="3821" y="15942"/>
                  </a:cubicBezTo>
                  <a:cubicBezTo>
                    <a:pt x="3796" y="16334"/>
                    <a:pt x="2278" y="16603"/>
                    <a:pt x="1886" y="14742"/>
                  </a:cubicBezTo>
                  <a:cubicBezTo>
                    <a:pt x="1176" y="11559"/>
                    <a:pt x="319" y="9600"/>
                    <a:pt x="0" y="7126"/>
                  </a:cubicBezTo>
                  <a:lnTo>
                    <a:pt x="172"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1"/>
            <p:cNvSpPr/>
            <p:nvPr/>
          </p:nvSpPr>
          <p:spPr>
            <a:xfrm>
              <a:off x="5402000" y="3956675"/>
              <a:ext cx="142675" cy="453650"/>
            </a:xfrm>
            <a:custGeom>
              <a:avLst/>
              <a:gdLst/>
              <a:ahLst/>
              <a:cxnLst/>
              <a:rect l="l" t="t" r="r" b="b"/>
              <a:pathLst>
                <a:path w="5707" h="18146" extrusionOk="0">
                  <a:moveTo>
                    <a:pt x="5535" y="0"/>
                  </a:moveTo>
                  <a:cubicBezTo>
                    <a:pt x="5707" y="2963"/>
                    <a:pt x="3601" y="6588"/>
                    <a:pt x="3723" y="8988"/>
                  </a:cubicBezTo>
                  <a:cubicBezTo>
                    <a:pt x="3870" y="11461"/>
                    <a:pt x="3601" y="14448"/>
                    <a:pt x="3601" y="17117"/>
                  </a:cubicBezTo>
                  <a:cubicBezTo>
                    <a:pt x="3601" y="17117"/>
                    <a:pt x="1421" y="18146"/>
                    <a:pt x="1323" y="16554"/>
                  </a:cubicBezTo>
                  <a:cubicBezTo>
                    <a:pt x="1005" y="11314"/>
                    <a:pt x="1" y="9698"/>
                    <a:pt x="1348" y="123"/>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1"/>
            <p:cNvSpPr/>
            <p:nvPr/>
          </p:nvSpPr>
          <p:spPr>
            <a:xfrm>
              <a:off x="5414250" y="3681800"/>
              <a:ext cx="206950" cy="364275"/>
            </a:xfrm>
            <a:custGeom>
              <a:avLst/>
              <a:gdLst/>
              <a:ahLst/>
              <a:cxnLst/>
              <a:rect l="l" t="t" r="r" b="b"/>
              <a:pathLst>
                <a:path w="8278" h="14571" extrusionOk="0">
                  <a:moveTo>
                    <a:pt x="1078" y="8130"/>
                  </a:moveTo>
                  <a:cubicBezTo>
                    <a:pt x="1005" y="5265"/>
                    <a:pt x="1543" y="2449"/>
                    <a:pt x="1543" y="2449"/>
                  </a:cubicBezTo>
                  <a:cubicBezTo>
                    <a:pt x="1788" y="2082"/>
                    <a:pt x="2107" y="1764"/>
                    <a:pt x="2474" y="1494"/>
                  </a:cubicBezTo>
                  <a:lnTo>
                    <a:pt x="3160" y="662"/>
                  </a:lnTo>
                  <a:cubicBezTo>
                    <a:pt x="3674" y="539"/>
                    <a:pt x="4164" y="392"/>
                    <a:pt x="4653" y="245"/>
                  </a:cubicBezTo>
                  <a:cubicBezTo>
                    <a:pt x="5413" y="0"/>
                    <a:pt x="6270" y="0"/>
                    <a:pt x="7053" y="245"/>
                  </a:cubicBezTo>
                  <a:cubicBezTo>
                    <a:pt x="8082" y="686"/>
                    <a:pt x="8278" y="1372"/>
                    <a:pt x="7812" y="2694"/>
                  </a:cubicBezTo>
                  <a:cubicBezTo>
                    <a:pt x="7837" y="2768"/>
                    <a:pt x="6906" y="6416"/>
                    <a:pt x="6784" y="7543"/>
                  </a:cubicBezTo>
                  <a:cubicBezTo>
                    <a:pt x="6784" y="7641"/>
                    <a:pt x="7567" y="10604"/>
                    <a:pt x="7739" y="11828"/>
                  </a:cubicBezTo>
                  <a:cubicBezTo>
                    <a:pt x="7739" y="11828"/>
                    <a:pt x="7004" y="12514"/>
                    <a:pt x="6784" y="12685"/>
                  </a:cubicBezTo>
                  <a:cubicBezTo>
                    <a:pt x="5266" y="14571"/>
                    <a:pt x="246" y="12269"/>
                    <a:pt x="74" y="11265"/>
                  </a:cubicBezTo>
                  <a:cubicBezTo>
                    <a:pt x="1" y="10898"/>
                    <a:pt x="613" y="9722"/>
                    <a:pt x="1078" y="81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1"/>
            <p:cNvSpPr/>
            <p:nvPr/>
          </p:nvSpPr>
          <p:spPr>
            <a:xfrm>
              <a:off x="5486500" y="3549575"/>
              <a:ext cx="125525" cy="150625"/>
            </a:xfrm>
            <a:custGeom>
              <a:avLst/>
              <a:gdLst/>
              <a:ahLst/>
              <a:cxnLst/>
              <a:rect l="l" t="t" r="r" b="b"/>
              <a:pathLst>
                <a:path w="5021" h="6025" extrusionOk="0">
                  <a:moveTo>
                    <a:pt x="661" y="1053"/>
                  </a:moveTo>
                  <a:cubicBezTo>
                    <a:pt x="661" y="1053"/>
                    <a:pt x="392" y="1273"/>
                    <a:pt x="245" y="1763"/>
                  </a:cubicBezTo>
                  <a:cubicBezTo>
                    <a:pt x="98" y="2253"/>
                    <a:pt x="123" y="2596"/>
                    <a:pt x="123" y="2841"/>
                  </a:cubicBezTo>
                  <a:cubicBezTo>
                    <a:pt x="98" y="3110"/>
                    <a:pt x="0" y="3232"/>
                    <a:pt x="49" y="3379"/>
                  </a:cubicBezTo>
                  <a:cubicBezTo>
                    <a:pt x="98" y="3502"/>
                    <a:pt x="417" y="2816"/>
                    <a:pt x="710" y="2743"/>
                  </a:cubicBezTo>
                  <a:cubicBezTo>
                    <a:pt x="1004" y="2669"/>
                    <a:pt x="955" y="3551"/>
                    <a:pt x="319" y="3820"/>
                  </a:cubicBezTo>
                  <a:cubicBezTo>
                    <a:pt x="49" y="4236"/>
                    <a:pt x="270" y="5265"/>
                    <a:pt x="417" y="5510"/>
                  </a:cubicBezTo>
                  <a:cubicBezTo>
                    <a:pt x="564" y="5730"/>
                    <a:pt x="1519" y="6024"/>
                    <a:pt x="2351" y="5730"/>
                  </a:cubicBezTo>
                  <a:cubicBezTo>
                    <a:pt x="3159" y="5436"/>
                    <a:pt x="3698" y="4628"/>
                    <a:pt x="4359" y="3551"/>
                  </a:cubicBezTo>
                  <a:cubicBezTo>
                    <a:pt x="5020" y="2473"/>
                    <a:pt x="4359" y="1714"/>
                    <a:pt x="4359" y="1714"/>
                  </a:cubicBezTo>
                  <a:cubicBezTo>
                    <a:pt x="4702" y="980"/>
                    <a:pt x="2180" y="25"/>
                    <a:pt x="1127" y="0"/>
                  </a:cubicBezTo>
                  <a:cubicBezTo>
                    <a:pt x="490" y="25"/>
                    <a:pt x="661" y="1053"/>
                    <a:pt x="661" y="105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1"/>
            <p:cNvSpPr/>
            <p:nvPr/>
          </p:nvSpPr>
          <p:spPr>
            <a:xfrm>
              <a:off x="5267950" y="3832400"/>
              <a:ext cx="63675" cy="61800"/>
            </a:xfrm>
            <a:custGeom>
              <a:avLst/>
              <a:gdLst/>
              <a:ahLst/>
              <a:cxnLst/>
              <a:rect l="l" t="t" r="r" b="b"/>
              <a:pathLst>
                <a:path w="2547" h="2472" extrusionOk="0">
                  <a:moveTo>
                    <a:pt x="0" y="0"/>
                  </a:moveTo>
                  <a:lnTo>
                    <a:pt x="25" y="49"/>
                  </a:lnTo>
                  <a:lnTo>
                    <a:pt x="220" y="662"/>
                  </a:lnTo>
                  <a:cubicBezTo>
                    <a:pt x="220" y="662"/>
                    <a:pt x="220" y="1886"/>
                    <a:pt x="465" y="2180"/>
                  </a:cubicBezTo>
                  <a:cubicBezTo>
                    <a:pt x="733" y="2472"/>
                    <a:pt x="2525" y="2425"/>
                    <a:pt x="2547" y="2449"/>
                  </a:cubicBezTo>
                  <a:lnTo>
                    <a:pt x="2547" y="2449"/>
                  </a:lnTo>
                  <a:cubicBezTo>
                    <a:pt x="2535" y="2422"/>
                    <a:pt x="1984" y="1225"/>
                    <a:pt x="1984" y="1225"/>
                  </a:cubicBezTo>
                  <a:lnTo>
                    <a:pt x="1910" y="1225"/>
                  </a:lnTo>
                  <a:cubicBezTo>
                    <a:pt x="1886" y="1200"/>
                    <a:pt x="1812" y="1200"/>
                    <a:pt x="1739" y="1176"/>
                  </a:cubicBezTo>
                  <a:cubicBezTo>
                    <a:pt x="1543" y="1127"/>
                    <a:pt x="1224" y="1029"/>
                    <a:pt x="1004" y="955"/>
                  </a:cubicBezTo>
                  <a:cubicBezTo>
                    <a:pt x="955" y="931"/>
                    <a:pt x="906" y="931"/>
                    <a:pt x="857" y="906"/>
                  </a:cubicBezTo>
                  <a:cubicBezTo>
                    <a:pt x="784" y="882"/>
                    <a:pt x="735" y="858"/>
                    <a:pt x="710" y="833"/>
                  </a:cubicBezTo>
                  <a:cubicBezTo>
                    <a:pt x="710" y="833"/>
                    <a:pt x="686" y="784"/>
                    <a:pt x="661" y="711"/>
                  </a:cubicBezTo>
                  <a:cubicBezTo>
                    <a:pt x="637" y="686"/>
                    <a:pt x="637" y="613"/>
                    <a:pt x="588" y="564"/>
                  </a:cubicBezTo>
                  <a:cubicBezTo>
                    <a:pt x="539" y="392"/>
                    <a:pt x="441" y="221"/>
                    <a:pt x="392" y="123"/>
                  </a:cubicBezTo>
                  <a:cubicBezTo>
                    <a:pt x="294" y="25"/>
                    <a:pt x="147" y="0"/>
                    <a:pt x="49" y="0"/>
                  </a:cubicBezTo>
                  <a:close/>
                  <a:moveTo>
                    <a:pt x="2547" y="2449"/>
                  </a:moveTo>
                  <a:lnTo>
                    <a:pt x="2547" y="2449"/>
                  </a:lnTo>
                  <a:cubicBezTo>
                    <a:pt x="2547" y="2449"/>
                    <a:pt x="2547" y="2449"/>
                    <a:pt x="2547" y="2449"/>
                  </a:cubicBezTo>
                  <a:cubicBezTo>
                    <a:pt x="2547" y="2449"/>
                    <a:pt x="2547" y="2449"/>
                    <a:pt x="2547" y="24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1"/>
            <p:cNvSpPr/>
            <p:nvPr/>
          </p:nvSpPr>
          <p:spPr>
            <a:xfrm>
              <a:off x="5265500" y="3815250"/>
              <a:ext cx="60000" cy="47775"/>
            </a:xfrm>
            <a:custGeom>
              <a:avLst/>
              <a:gdLst/>
              <a:ahLst/>
              <a:cxnLst/>
              <a:rect l="l" t="t" r="r" b="b"/>
              <a:pathLst>
                <a:path w="2400" h="1911" extrusionOk="0">
                  <a:moveTo>
                    <a:pt x="2326" y="1666"/>
                  </a:moveTo>
                  <a:cubicBezTo>
                    <a:pt x="2302" y="1690"/>
                    <a:pt x="2155" y="1788"/>
                    <a:pt x="2033" y="1911"/>
                  </a:cubicBezTo>
                  <a:lnTo>
                    <a:pt x="2008" y="1911"/>
                  </a:lnTo>
                  <a:cubicBezTo>
                    <a:pt x="1984" y="1886"/>
                    <a:pt x="1910" y="1886"/>
                    <a:pt x="1837" y="1862"/>
                  </a:cubicBezTo>
                  <a:lnTo>
                    <a:pt x="2302" y="1495"/>
                  </a:lnTo>
                  <a:lnTo>
                    <a:pt x="980" y="74"/>
                  </a:lnTo>
                  <a:lnTo>
                    <a:pt x="147" y="662"/>
                  </a:lnTo>
                  <a:lnTo>
                    <a:pt x="147" y="686"/>
                  </a:lnTo>
                  <a:cubicBezTo>
                    <a:pt x="245" y="686"/>
                    <a:pt x="392" y="711"/>
                    <a:pt x="465" y="809"/>
                  </a:cubicBezTo>
                  <a:cubicBezTo>
                    <a:pt x="539" y="907"/>
                    <a:pt x="637" y="1078"/>
                    <a:pt x="686" y="1250"/>
                  </a:cubicBezTo>
                  <a:lnTo>
                    <a:pt x="1102" y="1641"/>
                  </a:lnTo>
                  <a:cubicBezTo>
                    <a:pt x="1053" y="1617"/>
                    <a:pt x="1004" y="1617"/>
                    <a:pt x="955" y="1592"/>
                  </a:cubicBezTo>
                  <a:cubicBezTo>
                    <a:pt x="882" y="1519"/>
                    <a:pt x="833" y="1470"/>
                    <a:pt x="759" y="1421"/>
                  </a:cubicBezTo>
                  <a:cubicBezTo>
                    <a:pt x="465" y="1078"/>
                    <a:pt x="147" y="760"/>
                    <a:pt x="147" y="760"/>
                  </a:cubicBezTo>
                  <a:cubicBezTo>
                    <a:pt x="147" y="760"/>
                    <a:pt x="123" y="760"/>
                    <a:pt x="123" y="760"/>
                  </a:cubicBezTo>
                  <a:cubicBezTo>
                    <a:pt x="25" y="637"/>
                    <a:pt x="0" y="613"/>
                    <a:pt x="49" y="564"/>
                  </a:cubicBezTo>
                  <a:cubicBezTo>
                    <a:pt x="123" y="515"/>
                    <a:pt x="808" y="50"/>
                    <a:pt x="857" y="25"/>
                  </a:cubicBezTo>
                  <a:cubicBezTo>
                    <a:pt x="906" y="1"/>
                    <a:pt x="955" y="1"/>
                    <a:pt x="1029" y="74"/>
                  </a:cubicBezTo>
                  <a:cubicBezTo>
                    <a:pt x="1078" y="148"/>
                    <a:pt x="2351" y="1470"/>
                    <a:pt x="2375" y="1495"/>
                  </a:cubicBezTo>
                  <a:cubicBezTo>
                    <a:pt x="2400" y="1519"/>
                    <a:pt x="2400" y="1592"/>
                    <a:pt x="2326" y="166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1"/>
            <p:cNvSpPr/>
            <p:nvPr/>
          </p:nvSpPr>
          <p:spPr>
            <a:xfrm>
              <a:off x="5269175" y="3817100"/>
              <a:ext cx="53875" cy="44700"/>
            </a:xfrm>
            <a:custGeom>
              <a:avLst/>
              <a:gdLst/>
              <a:ahLst/>
              <a:cxnLst/>
              <a:rect l="l" t="t" r="r" b="b"/>
              <a:pathLst>
                <a:path w="2155" h="1788" extrusionOk="0">
                  <a:moveTo>
                    <a:pt x="2155" y="1421"/>
                  </a:moveTo>
                  <a:lnTo>
                    <a:pt x="1690" y="1788"/>
                  </a:lnTo>
                  <a:cubicBezTo>
                    <a:pt x="1494" y="1739"/>
                    <a:pt x="1175" y="1641"/>
                    <a:pt x="955" y="1567"/>
                  </a:cubicBezTo>
                  <a:lnTo>
                    <a:pt x="539" y="1176"/>
                  </a:lnTo>
                  <a:lnTo>
                    <a:pt x="0" y="612"/>
                  </a:lnTo>
                  <a:lnTo>
                    <a:pt x="0" y="588"/>
                  </a:lnTo>
                  <a:lnTo>
                    <a:pt x="8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1"/>
            <p:cNvSpPr/>
            <p:nvPr/>
          </p:nvSpPr>
          <p:spPr>
            <a:xfrm>
              <a:off x="5294500" y="3836650"/>
              <a:ext cx="43250" cy="53550"/>
            </a:xfrm>
            <a:custGeom>
              <a:avLst/>
              <a:gdLst/>
              <a:ahLst/>
              <a:cxnLst/>
              <a:rect l="l" t="t" r="r" b="b"/>
              <a:pathLst>
                <a:path w="1730" h="2142" extrusionOk="0">
                  <a:moveTo>
                    <a:pt x="154" y="0"/>
                  </a:moveTo>
                  <a:cubicBezTo>
                    <a:pt x="0" y="0"/>
                    <a:pt x="134" y="418"/>
                    <a:pt x="456" y="590"/>
                  </a:cubicBezTo>
                  <a:cubicBezTo>
                    <a:pt x="799" y="785"/>
                    <a:pt x="824" y="2034"/>
                    <a:pt x="1215" y="2132"/>
                  </a:cubicBezTo>
                  <a:cubicBezTo>
                    <a:pt x="1240" y="2138"/>
                    <a:pt x="1263" y="2141"/>
                    <a:pt x="1286" y="2141"/>
                  </a:cubicBezTo>
                  <a:cubicBezTo>
                    <a:pt x="1622" y="2141"/>
                    <a:pt x="1730" y="1496"/>
                    <a:pt x="1730" y="1496"/>
                  </a:cubicBezTo>
                  <a:cubicBezTo>
                    <a:pt x="1730" y="1496"/>
                    <a:pt x="1240" y="639"/>
                    <a:pt x="1215" y="565"/>
                  </a:cubicBezTo>
                  <a:cubicBezTo>
                    <a:pt x="1191" y="467"/>
                    <a:pt x="481" y="149"/>
                    <a:pt x="236" y="26"/>
                  </a:cubicBezTo>
                  <a:cubicBezTo>
                    <a:pt x="203" y="8"/>
                    <a:pt x="176" y="0"/>
                    <a:pt x="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1"/>
            <p:cNvSpPr/>
            <p:nvPr/>
          </p:nvSpPr>
          <p:spPr>
            <a:xfrm>
              <a:off x="5321200" y="3727025"/>
              <a:ext cx="203125" cy="196700"/>
            </a:xfrm>
            <a:custGeom>
              <a:avLst/>
              <a:gdLst/>
              <a:ahLst/>
              <a:cxnLst/>
              <a:rect l="l" t="t" r="r" b="b"/>
              <a:pathLst>
                <a:path w="8125" h="7868" extrusionOk="0">
                  <a:moveTo>
                    <a:pt x="6446" y="0"/>
                  </a:moveTo>
                  <a:cubicBezTo>
                    <a:pt x="6338" y="0"/>
                    <a:pt x="6230" y="17"/>
                    <a:pt x="6123" y="52"/>
                  </a:cubicBezTo>
                  <a:cubicBezTo>
                    <a:pt x="5780" y="175"/>
                    <a:pt x="5486" y="273"/>
                    <a:pt x="5314" y="591"/>
                  </a:cubicBezTo>
                  <a:cubicBezTo>
                    <a:pt x="4874" y="1326"/>
                    <a:pt x="4800" y="3873"/>
                    <a:pt x="4433" y="5440"/>
                  </a:cubicBezTo>
                  <a:cubicBezTo>
                    <a:pt x="3963" y="5544"/>
                    <a:pt x="3419" y="5580"/>
                    <a:pt x="2889" y="5580"/>
                  </a:cubicBezTo>
                  <a:cubicBezTo>
                    <a:pt x="1677" y="5580"/>
                    <a:pt x="539" y="5391"/>
                    <a:pt x="539" y="5391"/>
                  </a:cubicBezTo>
                  <a:cubicBezTo>
                    <a:pt x="1" y="6223"/>
                    <a:pt x="123" y="6811"/>
                    <a:pt x="270" y="6860"/>
                  </a:cubicBezTo>
                  <a:cubicBezTo>
                    <a:pt x="2061" y="7662"/>
                    <a:pt x="3467" y="7867"/>
                    <a:pt x="4437" y="7867"/>
                  </a:cubicBezTo>
                  <a:cubicBezTo>
                    <a:pt x="5364" y="7867"/>
                    <a:pt x="5892" y="7680"/>
                    <a:pt x="5976" y="7644"/>
                  </a:cubicBezTo>
                  <a:cubicBezTo>
                    <a:pt x="6123" y="7546"/>
                    <a:pt x="7886" y="1914"/>
                    <a:pt x="7886" y="1914"/>
                  </a:cubicBezTo>
                  <a:cubicBezTo>
                    <a:pt x="8125" y="1044"/>
                    <a:pt x="7302" y="0"/>
                    <a:pt x="6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764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5"/>
                                        </p:tgtEl>
                                        <p:attrNameLst>
                                          <p:attrName>style.visibility</p:attrName>
                                        </p:attrNameLst>
                                      </p:cBhvr>
                                      <p:to>
                                        <p:strVal val="visible"/>
                                      </p:to>
                                    </p:set>
                                    <p:animEffect transition="in" filter="fade">
                                      <p:cBhvr>
                                        <p:cTn id="7" dur="1000"/>
                                        <p:tgtEl>
                                          <p:spTgt spid="2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62"/>
          <p:cNvSpPr txBox="1">
            <a:spLocks noGrp="1"/>
          </p:cNvSpPr>
          <p:nvPr>
            <p:ph type="title"/>
          </p:nvPr>
        </p:nvSpPr>
        <p:spPr>
          <a:xfrm>
            <a:off x="822139" y="4012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AVERAGE SALES </a:t>
            </a:r>
            <a:r>
              <a:rPr lang="en" dirty="0">
                <a:solidFill>
                  <a:schemeClr val="accent1"/>
                </a:solidFill>
                <a:latin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pic>
        <p:nvPicPr>
          <p:cNvPr id="45" name="Picture 44">
            <a:extLst>
              <a:ext uri="{FF2B5EF4-FFF2-40B4-BE49-F238E27FC236}">
                <a16:creationId xmlns:a16="http://schemas.microsoft.com/office/drawing/2014/main" id="{F1241086-8FDB-425F-9005-B7441764F429}"/>
              </a:ext>
            </a:extLst>
          </p:cNvPr>
          <p:cNvPicPr>
            <a:picLocks noChangeAspect="1"/>
          </p:cNvPicPr>
          <p:nvPr/>
        </p:nvPicPr>
        <p:blipFill>
          <a:blip r:embed="rId3"/>
          <a:stretch>
            <a:fillRect/>
          </a:stretch>
        </p:blipFill>
        <p:spPr>
          <a:xfrm>
            <a:off x="476441" y="1292557"/>
            <a:ext cx="4115493" cy="2355479"/>
          </a:xfrm>
          <a:prstGeom prst="rect">
            <a:avLst/>
          </a:prstGeom>
        </p:spPr>
      </p:pic>
      <p:pic>
        <p:nvPicPr>
          <p:cNvPr id="46" name="Picture 45">
            <a:extLst>
              <a:ext uri="{FF2B5EF4-FFF2-40B4-BE49-F238E27FC236}">
                <a16:creationId xmlns:a16="http://schemas.microsoft.com/office/drawing/2014/main" id="{BA66852F-179B-4FFC-A54F-7654441D2007}"/>
              </a:ext>
            </a:extLst>
          </p:cNvPr>
          <p:cNvPicPr>
            <a:picLocks noChangeAspect="1"/>
          </p:cNvPicPr>
          <p:nvPr/>
        </p:nvPicPr>
        <p:blipFill>
          <a:blip r:embed="rId4"/>
          <a:stretch>
            <a:fillRect/>
          </a:stretch>
        </p:blipFill>
        <p:spPr>
          <a:xfrm>
            <a:off x="4674139" y="1292557"/>
            <a:ext cx="3993420" cy="2355479"/>
          </a:xfrm>
          <a:prstGeom prst="rect">
            <a:avLst/>
          </a:prstGeom>
        </p:spPr>
      </p:pic>
      <p:sp>
        <p:nvSpPr>
          <p:cNvPr id="51" name="TextBox 50">
            <a:extLst>
              <a:ext uri="{FF2B5EF4-FFF2-40B4-BE49-F238E27FC236}">
                <a16:creationId xmlns:a16="http://schemas.microsoft.com/office/drawing/2014/main" id="{D4CBE2E3-7DE2-4B44-A64E-9F9670BF3DB7}"/>
              </a:ext>
            </a:extLst>
          </p:cNvPr>
          <p:cNvSpPr txBox="1"/>
          <p:nvPr/>
        </p:nvSpPr>
        <p:spPr>
          <a:xfrm>
            <a:off x="646520" y="3922117"/>
            <a:ext cx="8055237" cy="523220"/>
          </a:xfrm>
          <a:prstGeom prst="rect">
            <a:avLst/>
          </a:prstGeom>
          <a:noFill/>
        </p:spPr>
        <p:txBody>
          <a:bodyPr wrap="square">
            <a:spAutoFit/>
          </a:bodyPr>
          <a:lstStyle/>
          <a:p>
            <a:pPr marL="34290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The sub-category with the highest sales is </a:t>
            </a:r>
            <a:r>
              <a:rPr lang="en-US" b="1" dirty="0">
                <a:latin typeface="Source Sans Pro" panose="020B0503030403020204" pitchFamily="34" charset="0"/>
                <a:ea typeface="Source Sans Pro" panose="020B0503030403020204" pitchFamily="34" charset="0"/>
              </a:rPr>
              <a:t>copiers</a:t>
            </a:r>
            <a:r>
              <a:rPr lang="en-US" dirty="0">
                <a:latin typeface="Source Sans Pro" panose="020B0503030403020204" pitchFamily="34" charset="0"/>
                <a:ea typeface="Source Sans Pro" panose="020B0503030403020204" pitchFamily="34" charset="0"/>
              </a:rPr>
              <a:t>, with a sales value of </a:t>
            </a:r>
            <a:r>
              <a:rPr lang="en-US" b="1" dirty="0">
                <a:latin typeface="Source Sans Pro" panose="020B0503030403020204" pitchFamily="34" charset="0"/>
                <a:ea typeface="Source Sans Pro" panose="020B0503030403020204" pitchFamily="34" charset="0"/>
              </a:rPr>
              <a:t>$2,199</a:t>
            </a:r>
            <a:endParaRPr lang="en-US" dirty="0">
              <a:latin typeface="Source Sans Pro" panose="020B0503030403020204" pitchFamily="34" charset="0"/>
              <a:ea typeface="Source Sans Pro" panose="020B0503030403020204" pitchFamily="34" charset="0"/>
            </a:endParaRPr>
          </a:p>
          <a:p>
            <a:pPr marL="342900" indent="-285750">
              <a:buFont typeface="Arial" panose="020B0604020202020204" pitchFamily="34" charset="0"/>
              <a:buChar char="•"/>
            </a:pPr>
            <a:r>
              <a:rPr lang="en-US" b="1" dirty="0">
                <a:latin typeface="Source Sans Pro" panose="020B0503030403020204" pitchFamily="34" charset="0"/>
                <a:ea typeface="Source Sans Pro" panose="020B0503030403020204" pitchFamily="34" charset="0"/>
              </a:rPr>
              <a:t>Wyoming</a:t>
            </a:r>
            <a:r>
              <a:rPr lang="en-US" dirty="0">
                <a:latin typeface="Source Sans Pro" panose="020B0503030403020204" pitchFamily="34" charset="0"/>
                <a:ea typeface="Source Sans Pro" panose="020B0503030403020204" pitchFamily="34" charset="0"/>
              </a:rPr>
              <a:t> is the state with the highest sales, amounting to </a:t>
            </a:r>
            <a:r>
              <a:rPr lang="en-US" b="1" dirty="0">
                <a:latin typeface="Source Sans Pro" panose="020B0503030403020204" pitchFamily="34" charset="0"/>
                <a:ea typeface="Source Sans Pro" panose="020B0503030403020204" pitchFamily="34" charset="0"/>
              </a:rPr>
              <a:t>$1,603</a:t>
            </a:r>
            <a:endParaRPr lang="en-US"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62"/>
          <p:cNvSpPr txBox="1">
            <a:spLocks noGrp="1"/>
          </p:cNvSpPr>
          <p:nvPr>
            <p:ph type="title"/>
          </p:nvPr>
        </p:nvSpPr>
        <p:spPr>
          <a:xfrm>
            <a:off x="822139" y="4012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AVERAGE SALES </a:t>
            </a:r>
            <a:r>
              <a:rPr lang="en" dirty="0">
                <a:solidFill>
                  <a:schemeClr val="accent1"/>
                </a:solidFill>
                <a:latin typeface="Overpass SemiBold"/>
                <a:sym typeface="Overpass SemiBold"/>
              </a:rPr>
              <a:t>ANALYSIS</a:t>
            </a:r>
            <a:endParaRPr dirty="0">
              <a:solidFill>
                <a:schemeClr val="accent1"/>
              </a:solidFill>
              <a:latin typeface="Overpass SemiBold"/>
              <a:ea typeface="Overpass SemiBold"/>
              <a:cs typeface="Overpass SemiBold"/>
              <a:sym typeface="Overpass SemiBold"/>
            </a:endParaRPr>
          </a:p>
        </p:txBody>
      </p:sp>
      <p:pic>
        <p:nvPicPr>
          <p:cNvPr id="6" name="Picture 5">
            <a:extLst>
              <a:ext uri="{FF2B5EF4-FFF2-40B4-BE49-F238E27FC236}">
                <a16:creationId xmlns:a16="http://schemas.microsoft.com/office/drawing/2014/main" id="{49F5604F-DBE3-40A5-9765-885A2B596EA0}"/>
              </a:ext>
            </a:extLst>
          </p:cNvPr>
          <p:cNvPicPr>
            <a:picLocks noChangeAspect="1"/>
          </p:cNvPicPr>
          <p:nvPr/>
        </p:nvPicPr>
        <p:blipFill>
          <a:blip r:embed="rId3"/>
          <a:stretch>
            <a:fillRect/>
          </a:stretch>
        </p:blipFill>
        <p:spPr>
          <a:xfrm>
            <a:off x="3017238" y="1296900"/>
            <a:ext cx="6010451" cy="3551883"/>
          </a:xfrm>
          <a:prstGeom prst="rect">
            <a:avLst/>
          </a:prstGeom>
        </p:spPr>
      </p:pic>
      <p:pic>
        <p:nvPicPr>
          <p:cNvPr id="7" name="Picture 6">
            <a:extLst>
              <a:ext uri="{FF2B5EF4-FFF2-40B4-BE49-F238E27FC236}">
                <a16:creationId xmlns:a16="http://schemas.microsoft.com/office/drawing/2014/main" id="{B4B341C5-0FA6-4F73-B6FC-53D1BA0C25F1}"/>
              </a:ext>
            </a:extLst>
          </p:cNvPr>
          <p:cNvPicPr>
            <a:picLocks noChangeAspect="1"/>
          </p:cNvPicPr>
          <p:nvPr/>
        </p:nvPicPr>
        <p:blipFill>
          <a:blip r:embed="rId4"/>
          <a:stretch>
            <a:fillRect/>
          </a:stretch>
        </p:blipFill>
        <p:spPr>
          <a:xfrm>
            <a:off x="8444126" y="748457"/>
            <a:ext cx="501676" cy="641383"/>
          </a:xfrm>
          <a:prstGeom prst="rect">
            <a:avLst/>
          </a:prstGeom>
        </p:spPr>
      </p:pic>
      <p:sp>
        <p:nvSpPr>
          <p:cNvPr id="9" name="TextBox 8">
            <a:extLst>
              <a:ext uri="{FF2B5EF4-FFF2-40B4-BE49-F238E27FC236}">
                <a16:creationId xmlns:a16="http://schemas.microsoft.com/office/drawing/2014/main" id="{DCD37F71-3DC6-4755-8577-03D7E455B07E}"/>
              </a:ext>
            </a:extLst>
          </p:cNvPr>
          <p:cNvSpPr txBox="1"/>
          <p:nvPr/>
        </p:nvSpPr>
        <p:spPr>
          <a:xfrm>
            <a:off x="-109925" y="1389840"/>
            <a:ext cx="2902112" cy="2246769"/>
          </a:xfrm>
          <a:prstGeom prst="rect">
            <a:avLst/>
          </a:prstGeom>
          <a:noFill/>
        </p:spPr>
        <p:txBody>
          <a:bodyPr wrap="square">
            <a:spAutoFit/>
          </a:bodyPr>
          <a:lstStyle/>
          <a:p>
            <a:pPr marL="62865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The </a:t>
            </a:r>
            <a:r>
              <a:rPr lang="en-US" b="1" dirty="0">
                <a:latin typeface="Source Sans Pro" panose="020B0503030403020204" pitchFamily="34" charset="0"/>
                <a:ea typeface="Source Sans Pro" panose="020B0503030403020204" pitchFamily="34" charset="0"/>
              </a:rPr>
              <a:t>highest sales </a:t>
            </a:r>
            <a:r>
              <a:rPr lang="en-US" dirty="0">
                <a:latin typeface="Source Sans Pro" panose="020B0503030403020204" pitchFamily="34" charset="0"/>
                <a:ea typeface="Source Sans Pro" panose="020B0503030403020204" pitchFamily="34" charset="0"/>
              </a:rPr>
              <a:t>in </a:t>
            </a:r>
            <a:r>
              <a:rPr lang="en-US" b="1" dirty="0">
                <a:latin typeface="Source Sans Pro" panose="020B0503030403020204" pitchFamily="34" charset="0"/>
                <a:ea typeface="Source Sans Pro" panose="020B0503030403020204" pitchFamily="34" charset="0"/>
              </a:rPr>
              <a:t>January</a:t>
            </a:r>
            <a:r>
              <a:rPr lang="en-US" dirty="0">
                <a:latin typeface="Source Sans Pro" panose="020B0503030403020204" pitchFamily="34" charset="0"/>
                <a:ea typeface="Source Sans Pro" panose="020B0503030403020204" pitchFamily="34" charset="0"/>
              </a:rPr>
              <a:t> and then a decline in sales in the second quarter. </a:t>
            </a:r>
            <a:r>
              <a:rPr lang="en-US" b="1" dirty="0">
                <a:latin typeface="Source Sans Pro" panose="020B0503030403020204" pitchFamily="34" charset="0"/>
                <a:ea typeface="Source Sans Pro" panose="020B0503030403020204" pitchFamily="34" charset="0"/>
              </a:rPr>
              <a:t>February</a:t>
            </a:r>
            <a:r>
              <a:rPr lang="en-US" dirty="0">
                <a:latin typeface="Source Sans Pro" panose="020B0503030403020204" pitchFamily="34" charset="0"/>
                <a:ea typeface="Source Sans Pro" panose="020B0503030403020204" pitchFamily="34" charset="0"/>
              </a:rPr>
              <a:t> was the month with the most sales during 2018-2021</a:t>
            </a:r>
          </a:p>
          <a:p>
            <a:pPr marL="62865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Sales gradually decreased, but there are ups and downs at every point in time</a:t>
            </a:r>
          </a:p>
        </p:txBody>
      </p:sp>
      <p:sp>
        <p:nvSpPr>
          <p:cNvPr id="4" name="Star: 5 Points 3">
            <a:extLst>
              <a:ext uri="{FF2B5EF4-FFF2-40B4-BE49-F238E27FC236}">
                <a16:creationId xmlns:a16="http://schemas.microsoft.com/office/drawing/2014/main" id="{62FE2C2E-4294-4519-B1B7-2505401BE2B2}"/>
              </a:ext>
            </a:extLst>
          </p:cNvPr>
          <p:cNvSpPr/>
          <p:nvPr/>
        </p:nvSpPr>
        <p:spPr>
          <a:xfrm>
            <a:off x="5666014" y="1714502"/>
            <a:ext cx="253093" cy="220434"/>
          </a:xfrm>
          <a:prstGeom prst="star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11E8858B-3F10-439D-90D0-5B8AD4F42DAB}"/>
              </a:ext>
            </a:extLst>
          </p:cNvPr>
          <p:cNvSpPr/>
          <p:nvPr/>
        </p:nvSpPr>
        <p:spPr>
          <a:xfrm>
            <a:off x="3126921" y="1476071"/>
            <a:ext cx="5731329" cy="2204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584971"/>
      </p:ext>
    </p:extLst>
  </p:cSld>
  <p:clrMapOvr>
    <a:masterClrMapping/>
  </p:clrMapOvr>
</p:sld>
</file>

<file path=ppt/theme/theme1.xml><?xml version="1.0" encoding="utf-8"?>
<a:theme xmlns:a="http://schemas.openxmlformats.org/drawingml/2006/main"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D665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762</Words>
  <Application>Microsoft Office PowerPoint</Application>
  <PresentationFormat>On-screen Show (16:9)</PresentationFormat>
  <Paragraphs>99</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Overpass Black</vt:lpstr>
      <vt:lpstr>Arial</vt:lpstr>
      <vt:lpstr>Source Sans Pro</vt:lpstr>
      <vt:lpstr>Roboto</vt:lpstr>
      <vt:lpstr>Overpass ExtraBold</vt:lpstr>
      <vt:lpstr>Overpass SemiBold</vt:lpstr>
      <vt:lpstr>Public Consulting XL by Slidesgo</vt:lpstr>
      <vt:lpstr>Superstore Sales Analysis</vt:lpstr>
      <vt:lpstr>TABLE OF CONTENTS</vt:lpstr>
      <vt:lpstr>COMPANY OVERVIEW</vt:lpstr>
      <vt:lpstr>BUSINESS PROBLEM</vt:lpstr>
      <vt:lpstr>ROOT CAUSE ANALYSIS</vt:lpstr>
      <vt:lpstr>OBJECTIVE</vt:lpstr>
      <vt:lpstr>EXPLORATORY  DATA ANALYSIS</vt:lpstr>
      <vt:lpstr>AVERAGE SALES ANALYSIS</vt:lpstr>
      <vt:lpstr>AVERAGE SALES ANALYSIS</vt:lpstr>
      <vt:lpstr>TIME SERIE: AVERAGE SALES ANALYSIS</vt:lpstr>
      <vt:lpstr>PowerPoint Presentation</vt:lpstr>
      <vt:lpstr>PowerPoint Presentation</vt:lpstr>
      <vt:lpstr>PROFIT ANALYSIS</vt:lpstr>
      <vt:lpstr>PROFIT ANALYSIS</vt:lpstr>
      <vt:lpstr>MARKET BASKET ANALYSIS</vt:lpstr>
      <vt:lpstr>RECOMMENDATION</vt:lpstr>
      <vt:lpstr>RECOMMENDATION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Analysis</dc:title>
  <dc:creator>IndahDL</dc:creator>
  <cp:lastModifiedBy>Indah Dewi Lestari</cp:lastModifiedBy>
  <cp:revision>17</cp:revision>
  <dcterms:modified xsi:type="dcterms:W3CDTF">2023-10-13T09:18:21Z</dcterms:modified>
</cp:coreProperties>
</file>