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7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8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9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9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1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383D-34BD-4584-8066-F0025475272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7F39-70DB-4D8C-9F51-E15FABAE2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3528" y="1203598"/>
            <a:ext cx="2304256" cy="8640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上海机房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3528" y="3003798"/>
            <a:ext cx="2304256" cy="8640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美国机房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55575" y="1419622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SH_01</a:t>
            </a:r>
            <a:endParaRPr lang="zh-CN" altLang="en-US" sz="1050" dirty="0"/>
          </a:p>
        </p:txBody>
      </p:sp>
      <p:sp>
        <p:nvSpPr>
          <p:cNvPr id="6" name="圆角矩形 5"/>
          <p:cNvSpPr/>
          <p:nvPr/>
        </p:nvSpPr>
        <p:spPr>
          <a:xfrm>
            <a:off x="1650630" y="1428006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SH_02</a:t>
            </a:r>
            <a:endParaRPr lang="zh-CN" altLang="en-US" sz="1050" dirty="0"/>
          </a:p>
        </p:txBody>
      </p:sp>
      <p:sp>
        <p:nvSpPr>
          <p:cNvPr id="9" name="圆角矩形 8"/>
          <p:cNvSpPr/>
          <p:nvPr/>
        </p:nvSpPr>
        <p:spPr>
          <a:xfrm>
            <a:off x="700585" y="3250283"/>
            <a:ext cx="716650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AM_01</a:t>
            </a:r>
            <a:endParaRPr lang="zh-CN" altLang="en-US" sz="105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043466" y="1707654"/>
            <a:ext cx="0" cy="1534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5615" y="2475902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MySQL</a:t>
            </a:r>
            <a:r>
              <a:rPr lang="zh-CN" altLang="en-US" sz="1050" dirty="0" smtClean="0"/>
              <a:t>双向同步</a:t>
            </a:r>
            <a:endParaRPr lang="zh-CN" altLang="en-US" sz="105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224185" y="267494"/>
            <a:ext cx="404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Otter</a:t>
            </a:r>
            <a:r>
              <a:rPr lang="zh-CN" altLang="en-US" b="1" dirty="0" smtClean="0"/>
              <a:t>实现上海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美国异地机房双向</a:t>
            </a:r>
            <a:r>
              <a:rPr lang="zh-CN" altLang="en-US" b="1" dirty="0"/>
              <a:t>同步</a:t>
            </a:r>
          </a:p>
        </p:txBody>
      </p:sp>
      <p:graphicFrame>
        <p:nvGraphicFramePr>
          <p:cNvPr id="1025" name="表格 10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37280"/>
              </p:ext>
            </p:extLst>
          </p:nvPr>
        </p:nvGraphicFramePr>
        <p:xfrm>
          <a:off x="2915817" y="1222486"/>
          <a:ext cx="2736304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895"/>
                <a:gridCol w="1049288"/>
                <a:gridCol w="1080121"/>
              </a:tblGrid>
              <a:tr h="235343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服务器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应用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应用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 smtClean="0"/>
                    </a:p>
                  </a:txBody>
                  <a:tcPr/>
                </a:tc>
              </a:tr>
              <a:tr h="235343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SH_01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MySQL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Zookeeper</a:t>
                      </a:r>
                      <a:endParaRPr lang="zh-CN" altLang="en-US" sz="1050" dirty="0"/>
                    </a:p>
                  </a:txBody>
                  <a:tcPr/>
                </a:tc>
              </a:tr>
              <a:tr h="235343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SH_02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Otter_manager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Otter_node1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圆角矩形 35"/>
          <p:cNvSpPr/>
          <p:nvPr/>
        </p:nvSpPr>
        <p:spPr>
          <a:xfrm>
            <a:off x="1624413" y="3234489"/>
            <a:ext cx="716650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AM_02</a:t>
            </a:r>
            <a:endParaRPr lang="zh-CN" altLang="en-US" sz="105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36846"/>
              </p:ext>
            </p:extLst>
          </p:nvPr>
        </p:nvGraphicFramePr>
        <p:xfrm>
          <a:off x="2965288" y="3058656"/>
          <a:ext cx="2736304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895"/>
                <a:gridCol w="1049288"/>
                <a:gridCol w="1080121"/>
              </a:tblGrid>
              <a:tr h="235343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服务器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应用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应用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 smtClean="0"/>
                    </a:p>
                  </a:txBody>
                  <a:tcPr/>
                </a:tc>
              </a:tr>
              <a:tr h="235343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AM_01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MySQL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Zookeeper</a:t>
                      </a:r>
                      <a:endParaRPr lang="zh-CN" altLang="en-US" sz="1050" dirty="0"/>
                    </a:p>
                  </a:txBody>
                  <a:tcPr/>
                </a:tc>
              </a:tr>
              <a:tr h="235343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AM_02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Otter_node1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7" name="TextBox 1026"/>
          <p:cNvSpPr txBox="1"/>
          <p:nvPr/>
        </p:nvSpPr>
        <p:spPr>
          <a:xfrm>
            <a:off x="5868144" y="1224689"/>
            <a:ext cx="298782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上海</a:t>
            </a:r>
            <a:r>
              <a:rPr lang="en-US" altLang="zh-CN" sz="1050" b="1" dirty="0" smtClean="0"/>
              <a:t>/</a:t>
            </a:r>
            <a:r>
              <a:rPr lang="zh-CN" altLang="en-US" sz="1050" b="1" dirty="0" smtClean="0"/>
              <a:t>美国异地机房双向同步业务场景</a:t>
            </a:r>
            <a:endParaRPr lang="en-US" altLang="zh-CN" b="1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业务性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隔离性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关联数据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双</a:t>
            </a:r>
            <a:r>
              <a:rPr lang="en-US" altLang="zh-CN" sz="1050" dirty="0" smtClean="0"/>
              <a:t>A</a:t>
            </a:r>
            <a:r>
              <a:rPr lang="zh-CN" altLang="en-US" sz="1050" dirty="0" smtClean="0"/>
              <a:t>写入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事务性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异构性（支持</a:t>
            </a:r>
            <a:r>
              <a:rPr lang="en-US" altLang="zh-CN" sz="1050" dirty="0" smtClean="0"/>
              <a:t>MySQL/Oracle</a:t>
            </a:r>
            <a:r>
              <a:rPr lang="zh-CN" altLang="en-US" sz="1050" dirty="0" smtClean="0"/>
              <a:t>）</a:t>
            </a:r>
            <a:endParaRPr lang="en-US" altLang="zh-CN" sz="1050" dirty="0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050" dirty="0" smtClean="0"/>
              <a:t>中美</a:t>
            </a:r>
            <a:r>
              <a:rPr lang="zh-CN" altLang="en-US" sz="1050" dirty="0"/>
              <a:t>异地机房</a:t>
            </a:r>
            <a:r>
              <a:rPr lang="zh-CN" altLang="en-US" sz="1050" dirty="0" smtClean="0"/>
              <a:t>同步性能指标</a:t>
            </a:r>
            <a:endParaRPr lang="zh-CN" altLang="en-US" sz="1050" dirty="0"/>
          </a:p>
          <a:p>
            <a:pPr lvl="1"/>
            <a:r>
              <a:rPr lang="zh-CN" altLang="en-US" sz="1050" dirty="0"/>
              <a:t>   </a:t>
            </a:r>
            <a:r>
              <a:rPr lang="en-US" altLang="zh-CN" sz="1050" dirty="0"/>
              <a:t>a. 100tps </a:t>
            </a:r>
            <a:r>
              <a:rPr lang="zh-CN" altLang="en-US" sz="1050" dirty="0"/>
              <a:t>， 延迟</a:t>
            </a:r>
            <a:r>
              <a:rPr lang="en-US" altLang="zh-CN" sz="1050" dirty="0"/>
              <a:t>2s</a:t>
            </a:r>
          </a:p>
          <a:p>
            <a:pPr lvl="1"/>
            <a:r>
              <a:rPr lang="en-US" altLang="zh-CN" sz="1050" dirty="0"/>
              <a:t>   b. 5000tps </a:t>
            </a:r>
            <a:r>
              <a:rPr lang="zh-CN" altLang="en-US" sz="1050" dirty="0"/>
              <a:t>，延迟</a:t>
            </a:r>
            <a:r>
              <a:rPr lang="en-US" altLang="zh-CN" sz="1050" dirty="0"/>
              <a:t>10s</a:t>
            </a: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415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666157bf4b1bf4a0e24b138cfb22ab69c429a7a0/687474703a2f2f646c322e69746579652e636f6d2f75706c6f61642f6174746163686d656e742f303038382f313938312f35333639623533332d356239612d333265362d626263302d31346334303731383865393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868114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4185" y="267494"/>
            <a:ext cx="27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Otter</a:t>
            </a:r>
            <a:r>
              <a:rPr lang="zh-CN" altLang="en-US" b="1" dirty="0" smtClean="0"/>
              <a:t>异地机房复制示意图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68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55776" y="771550"/>
            <a:ext cx="4032448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上海机房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2571750"/>
            <a:ext cx="1512168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机房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3807" y="987574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SH_01</a:t>
            </a:r>
            <a:endParaRPr lang="zh-CN" altLang="en-US" sz="1050" dirty="0"/>
          </a:p>
        </p:txBody>
      </p:sp>
      <p:sp>
        <p:nvSpPr>
          <p:cNvPr id="6" name="圆角矩形 5"/>
          <p:cNvSpPr/>
          <p:nvPr/>
        </p:nvSpPr>
        <p:spPr>
          <a:xfrm>
            <a:off x="3738862" y="995958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SH_02</a:t>
            </a:r>
            <a:endParaRPr lang="zh-CN" altLang="en-US" sz="1050" dirty="0"/>
          </a:p>
        </p:txBody>
      </p:sp>
      <p:sp>
        <p:nvSpPr>
          <p:cNvPr id="7" name="圆角矩形 6"/>
          <p:cNvSpPr/>
          <p:nvPr/>
        </p:nvSpPr>
        <p:spPr>
          <a:xfrm>
            <a:off x="4644007" y="995958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SH_03</a:t>
            </a:r>
            <a:endParaRPr lang="zh-CN" altLang="en-US" sz="1050" dirty="0"/>
          </a:p>
        </p:txBody>
      </p:sp>
      <p:sp>
        <p:nvSpPr>
          <p:cNvPr id="8" name="圆角矩形 7"/>
          <p:cNvSpPr/>
          <p:nvPr/>
        </p:nvSpPr>
        <p:spPr>
          <a:xfrm>
            <a:off x="5580111" y="987574"/>
            <a:ext cx="720080" cy="288032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SH_04</a:t>
            </a:r>
            <a:endParaRPr lang="zh-CN" altLang="en-US" sz="1050" dirty="0"/>
          </a:p>
        </p:txBody>
      </p:sp>
      <p:sp>
        <p:nvSpPr>
          <p:cNvPr id="9" name="圆角矩形 8"/>
          <p:cNvSpPr/>
          <p:nvPr/>
        </p:nvSpPr>
        <p:spPr>
          <a:xfrm>
            <a:off x="1259632" y="2856096"/>
            <a:ext cx="720080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AM_01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6732240" y="2575799"/>
            <a:ext cx="1512168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日本机房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860145"/>
            <a:ext cx="720080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JP</a:t>
            </a:r>
            <a:r>
              <a:rPr lang="en-US" altLang="zh-CN" sz="1050" dirty="0" smtClean="0"/>
              <a:t>_01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68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87</Words>
  <Application>Microsoft Office PowerPoint</Application>
  <PresentationFormat>全屏显示(16:9)</PresentationFormat>
  <Paragraphs>65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魏亚萍</dc:creator>
  <cp:lastModifiedBy>魏亚萍</cp:lastModifiedBy>
  <cp:revision>4</cp:revision>
  <dcterms:created xsi:type="dcterms:W3CDTF">2018-06-13T05:08:38Z</dcterms:created>
  <dcterms:modified xsi:type="dcterms:W3CDTF">2018-06-13T06:08:40Z</dcterms:modified>
</cp:coreProperties>
</file>