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047750"/>
            <a:ext cx="6095365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080" y="1047750"/>
            <a:ext cx="6085840" cy="4761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555" y="1028700"/>
            <a:ext cx="6104890" cy="4799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033780"/>
            <a:ext cx="6095365" cy="4790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080" y="1033780"/>
            <a:ext cx="6085840" cy="4790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080" y="1028700"/>
            <a:ext cx="6085840" cy="4799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043305"/>
            <a:ext cx="6095365" cy="4771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043305"/>
            <a:ext cx="6095365" cy="4771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0" y="1043305"/>
            <a:ext cx="6057265" cy="4771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2605" y="1033780"/>
            <a:ext cx="6066790" cy="4790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080" y="1043305"/>
            <a:ext cx="6085840" cy="4771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080" y="1024255"/>
            <a:ext cx="6085840" cy="48094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4505" y="1028700"/>
            <a:ext cx="6142990" cy="4799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3080" y="1028700"/>
            <a:ext cx="6085840" cy="4799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AprilSky</dc:creator>
  <cp:lastModifiedBy>AprilSky</cp:lastModifiedBy>
  <cp:revision>3</cp:revision>
  <dcterms:created xsi:type="dcterms:W3CDTF">2017-02-01T15:46:00Z</dcterms:created>
  <dcterms:modified xsi:type="dcterms:W3CDTF">2017-02-02T05:24:33Z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