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5" r:id="rId3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0130" y="590550"/>
            <a:ext cx="7571740" cy="56762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5525" y="581025"/>
            <a:ext cx="7600315" cy="56953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5050" y="590550"/>
            <a:ext cx="7581265" cy="56762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0605" y="586105"/>
            <a:ext cx="7590790" cy="56857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0130" y="590550"/>
            <a:ext cx="7571740" cy="56762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5525" y="595630"/>
            <a:ext cx="7600315" cy="56667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1080" y="590550"/>
            <a:ext cx="7609840" cy="56762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0775" y="781050"/>
            <a:ext cx="7409815" cy="52952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0130" y="590550"/>
            <a:ext cx="7571740" cy="56762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8255" y="895350"/>
            <a:ext cx="7095490" cy="50666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2700" y="909955"/>
            <a:ext cx="7085965" cy="50380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4575" y="609600"/>
            <a:ext cx="7562215" cy="563816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8255" y="890905"/>
            <a:ext cx="7095490" cy="50761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650" y="890905"/>
            <a:ext cx="7124065" cy="507619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8255" y="895350"/>
            <a:ext cx="7095490" cy="506666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2700" y="904875"/>
            <a:ext cx="7085965" cy="504761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3175" y="890905"/>
            <a:ext cx="7105015" cy="507619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6975" y="881380"/>
            <a:ext cx="7257415" cy="50952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0" y="895350"/>
            <a:ext cx="7276465" cy="506666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2530" y="900430"/>
            <a:ext cx="7266940" cy="505714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2055" y="885825"/>
            <a:ext cx="7247890" cy="508571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6025" y="900430"/>
            <a:ext cx="7219315" cy="50571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4575" y="624205"/>
            <a:ext cx="7562215" cy="560959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6025" y="900430"/>
            <a:ext cx="7219315" cy="505714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6975" y="890905"/>
            <a:ext cx="7257415" cy="507619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6975" y="904875"/>
            <a:ext cx="7257415" cy="504761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6025" y="909955"/>
            <a:ext cx="7219315" cy="503809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00" y="885825"/>
            <a:ext cx="7238365" cy="508571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5050" y="595630"/>
            <a:ext cx="7581265" cy="56667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0605" y="595630"/>
            <a:ext cx="7590790" cy="56667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1080" y="576580"/>
            <a:ext cx="7609840" cy="5704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5050" y="595630"/>
            <a:ext cx="7581265" cy="56667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0605" y="586105"/>
            <a:ext cx="7590790" cy="56857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5050" y="605155"/>
            <a:ext cx="7581265" cy="56476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AprilSky</dc:creator>
  <cp:lastModifiedBy>AprilSky</cp:lastModifiedBy>
  <cp:revision>8</cp:revision>
  <dcterms:created xsi:type="dcterms:W3CDTF">2017-02-01T15:23:00Z</dcterms:created>
  <dcterms:modified xsi:type="dcterms:W3CDTF">2017-02-02T05:20:44Z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