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gaoxu/DataSci/Event-Driven-FinModel/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gaoxu/DataSci/Event-Driven-FinModel/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gaoxu/DataSci/Event-Driven-FinModel/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gaoxu/DataSci/Event-Driven-FinModel/resul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gaoxu/DataSci/Event-Driven-FinModel/resul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gaoxu/DataSci/Event-Driven-FinModel/resul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gaoxu/DataSci/Event-Driven-FinModel/resul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Users/gaoxu/DataSci/Event-Driven-FinModel/resul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localhost/Users/gaoxu/DataSci/Event-Driven-FinModel/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Accuracy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Models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NN-no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AA</c:v>
                </c:pt>
                <c:pt idx="1">
                  <c:v>AAPL</c:v>
                </c:pt>
                <c:pt idx="2">
                  <c:v>BAC</c:v>
                </c:pt>
                <c:pt idx="3">
                  <c:v>CHK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0.714912280702</c:v>
                </c:pt>
                <c:pt idx="1">
                  <c:v>0.72149122807</c:v>
                </c:pt>
                <c:pt idx="2">
                  <c:v>0.752192982456</c:v>
                </c:pt>
                <c:pt idx="3">
                  <c:v>0.668859649123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AA</c:v>
                </c:pt>
                <c:pt idx="1">
                  <c:v>AAPL</c:v>
                </c:pt>
                <c:pt idx="2">
                  <c:v>BAC</c:v>
                </c:pt>
                <c:pt idx="3">
                  <c:v>CHK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0.735408560311</c:v>
                </c:pt>
                <c:pt idx="1">
                  <c:v>0.73063973064</c:v>
                </c:pt>
                <c:pt idx="2">
                  <c:v>0.765182186235</c:v>
                </c:pt>
                <c:pt idx="3">
                  <c:v>0.676864244742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AA</c:v>
                </c:pt>
                <c:pt idx="1">
                  <c:v>AAPL</c:v>
                </c:pt>
                <c:pt idx="2">
                  <c:v>BAC</c:v>
                </c:pt>
                <c:pt idx="3">
                  <c:v>CHK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0.72373540856</c:v>
                </c:pt>
                <c:pt idx="1">
                  <c:v>0.728956228956</c:v>
                </c:pt>
                <c:pt idx="2">
                  <c:v>0.744939271255</c:v>
                </c:pt>
                <c:pt idx="3">
                  <c:v>0.697896749522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Doc2vec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AA</c:v>
                </c:pt>
                <c:pt idx="1">
                  <c:v>AAPL</c:v>
                </c:pt>
                <c:pt idx="2">
                  <c:v>BAC</c:v>
                </c:pt>
                <c:pt idx="3">
                  <c:v>CHK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0.760700389105</c:v>
                </c:pt>
                <c:pt idx="1">
                  <c:v>0.723905723906</c:v>
                </c:pt>
                <c:pt idx="2">
                  <c:v>0.753036437247</c:v>
                </c:pt>
                <c:pt idx="3">
                  <c:v>0.663479923518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Doc2vecAll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AA</c:v>
                </c:pt>
                <c:pt idx="1">
                  <c:v>AAPL</c:v>
                </c:pt>
                <c:pt idx="2">
                  <c:v>BAC</c:v>
                </c:pt>
                <c:pt idx="3">
                  <c:v>CHK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0.743190661479</c:v>
                </c:pt>
                <c:pt idx="1">
                  <c:v>0.708754208754</c:v>
                </c:pt>
                <c:pt idx="2">
                  <c:v>0.734817813765</c:v>
                </c:pt>
                <c:pt idx="3">
                  <c:v>0.652007648184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1320304"/>
        <c:axId val="-2071423872"/>
      </c:barChart>
      <c:catAx>
        <c:axId val="-207132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423872"/>
        <c:crosses val="autoZero"/>
        <c:auto val="1"/>
        <c:lblAlgn val="ctr"/>
        <c:lblOffset val="100"/>
        <c:noMultiLvlLbl val="0"/>
      </c:catAx>
      <c:valAx>
        <c:axId val="-207142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32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AA:</a:t>
            </a:r>
            <a:r>
              <a:rPr lang="zh-CN" altLang="en-US" baseline="0"/>
              <a:t> </a:t>
            </a:r>
            <a:r>
              <a:rPr lang="en-US" altLang="zh-CN"/>
              <a:t>Stairs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 baseline="0"/>
              <a:t> </a:t>
            </a:r>
            <a:r>
              <a:rPr lang="en-US" altLang="zh-CN" baseline="0"/>
              <a:t>prediction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real stair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AA!$C$2:$C$515</c:f>
              <c:numCache>
                <c:formatCode>General</c:formatCode>
                <c:ptCount val="514"/>
                <c:pt idx="0">
                  <c:v>-1.0</c:v>
                </c:pt>
                <c:pt idx="1">
                  <c:v>0.0</c:v>
                </c:pt>
                <c:pt idx="2">
                  <c:v>-1.0</c:v>
                </c:pt>
                <c:pt idx="3">
                  <c:v>0.0</c:v>
                </c:pt>
                <c:pt idx="4">
                  <c:v>-1.0</c:v>
                </c:pt>
                <c:pt idx="5">
                  <c:v>-2.0</c:v>
                </c:pt>
                <c:pt idx="6">
                  <c:v>-3.0</c:v>
                </c:pt>
                <c:pt idx="7">
                  <c:v>-2.0</c:v>
                </c:pt>
                <c:pt idx="8">
                  <c:v>-1.0</c:v>
                </c:pt>
                <c:pt idx="9">
                  <c:v>0.0</c:v>
                </c:pt>
                <c:pt idx="10">
                  <c:v>-1.0</c:v>
                </c:pt>
                <c:pt idx="11">
                  <c:v>-2.0</c:v>
                </c:pt>
                <c:pt idx="12">
                  <c:v>-1.0</c:v>
                </c:pt>
                <c:pt idx="13">
                  <c:v>-2.0</c:v>
                </c:pt>
                <c:pt idx="14">
                  <c:v>-3.0</c:v>
                </c:pt>
                <c:pt idx="15">
                  <c:v>-2.0</c:v>
                </c:pt>
                <c:pt idx="16">
                  <c:v>-1.0</c:v>
                </c:pt>
                <c:pt idx="17">
                  <c:v>0.0</c:v>
                </c:pt>
                <c:pt idx="18">
                  <c:v>-1.0</c:v>
                </c:pt>
                <c:pt idx="19">
                  <c:v>0.0</c:v>
                </c:pt>
                <c:pt idx="20">
                  <c:v>-1.0</c:v>
                </c:pt>
                <c:pt idx="21">
                  <c:v>0.0</c:v>
                </c:pt>
                <c:pt idx="22">
                  <c:v>-1.0</c:v>
                </c:pt>
                <c:pt idx="23">
                  <c:v>0.0</c:v>
                </c:pt>
                <c:pt idx="24">
                  <c:v>1.0</c:v>
                </c:pt>
                <c:pt idx="25">
                  <c:v>0.0</c:v>
                </c:pt>
                <c:pt idx="26">
                  <c:v>-1.0</c:v>
                </c:pt>
                <c:pt idx="27">
                  <c:v>-2.0</c:v>
                </c:pt>
                <c:pt idx="28">
                  <c:v>-3.0</c:v>
                </c:pt>
                <c:pt idx="29">
                  <c:v>-4.0</c:v>
                </c:pt>
                <c:pt idx="30">
                  <c:v>-5.0</c:v>
                </c:pt>
                <c:pt idx="31">
                  <c:v>-4.0</c:v>
                </c:pt>
                <c:pt idx="32">
                  <c:v>-3.0</c:v>
                </c:pt>
                <c:pt idx="33">
                  <c:v>-4.0</c:v>
                </c:pt>
                <c:pt idx="34">
                  <c:v>-3.0</c:v>
                </c:pt>
                <c:pt idx="35">
                  <c:v>-4.0</c:v>
                </c:pt>
                <c:pt idx="36">
                  <c:v>-5.0</c:v>
                </c:pt>
                <c:pt idx="37">
                  <c:v>-6.0</c:v>
                </c:pt>
                <c:pt idx="38">
                  <c:v>-7.0</c:v>
                </c:pt>
                <c:pt idx="39">
                  <c:v>-6.0</c:v>
                </c:pt>
                <c:pt idx="40">
                  <c:v>-5.0</c:v>
                </c:pt>
                <c:pt idx="41">
                  <c:v>-6.0</c:v>
                </c:pt>
                <c:pt idx="42">
                  <c:v>-5.0</c:v>
                </c:pt>
                <c:pt idx="43">
                  <c:v>-6.0</c:v>
                </c:pt>
                <c:pt idx="44">
                  <c:v>-5.0</c:v>
                </c:pt>
                <c:pt idx="45">
                  <c:v>-4.0</c:v>
                </c:pt>
                <c:pt idx="46">
                  <c:v>-3.0</c:v>
                </c:pt>
                <c:pt idx="47">
                  <c:v>-2.0</c:v>
                </c:pt>
                <c:pt idx="48">
                  <c:v>-1.0</c:v>
                </c:pt>
                <c:pt idx="49">
                  <c:v>-2.0</c:v>
                </c:pt>
                <c:pt idx="50">
                  <c:v>-1.0</c:v>
                </c:pt>
                <c:pt idx="51">
                  <c:v>0.0</c:v>
                </c:pt>
                <c:pt idx="52">
                  <c:v>-1.0</c:v>
                </c:pt>
                <c:pt idx="53">
                  <c:v>0.0</c:v>
                </c:pt>
                <c:pt idx="54">
                  <c:v>1.0</c:v>
                </c:pt>
                <c:pt idx="55">
                  <c:v>2.0</c:v>
                </c:pt>
                <c:pt idx="56">
                  <c:v>1.0</c:v>
                </c:pt>
                <c:pt idx="57">
                  <c:v>0.0</c:v>
                </c:pt>
                <c:pt idx="58">
                  <c:v>-1.0</c:v>
                </c:pt>
                <c:pt idx="59">
                  <c:v>-2.0</c:v>
                </c:pt>
                <c:pt idx="60">
                  <c:v>-1.0</c:v>
                </c:pt>
                <c:pt idx="61">
                  <c:v>0.0</c:v>
                </c:pt>
                <c:pt idx="62">
                  <c:v>-1.0</c:v>
                </c:pt>
                <c:pt idx="63">
                  <c:v>0.0</c:v>
                </c:pt>
                <c:pt idx="64">
                  <c:v>1.0</c:v>
                </c:pt>
                <c:pt idx="65">
                  <c:v>0.0</c:v>
                </c:pt>
                <c:pt idx="66">
                  <c:v>-1.0</c:v>
                </c:pt>
                <c:pt idx="67">
                  <c:v>0.0</c:v>
                </c:pt>
                <c:pt idx="68">
                  <c:v>-1.0</c:v>
                </c:pt>
                <c:pt idx="69">
                  <c:v>0.0</c:v>
                </c:pt>
                <c:pt idx="70">
                  <c:v>1.0</c:v>
                </c:pt>
                <c:pt idx="71">
                  <c:v>0.0</c:v>
                </c:pt>
                <c:pt idx="72">
                  <c:v>-1.0</c:v>
                </c:pt>
                <c:pt idx="73">
                  <c:v>0.0</c:v>
                </c:pt>
                <c:pt idx="74">
                  <c:v>1.0</c:v>
                </c:pt>
                <c:pt idx="75">
                  <c:v>0.0</c:v>
                </c:pt>
                <c:pt idx="76">
                  <c:v>-1.0</c:v>
                </c:pt>
                <c:pt idx="77">
                  <c:v>0.0</c:v>
                </c:pt>
                <c:pt idx="78">
                  <c:v>-1.0</c:v>
                </c:pt>
                <c:pt idx="79">
                  <c:v>0.0</c:v>
                </c:pt>
                <c:pt idx="80">
                  <c:v>-1.0</c:v>
                </c:pt>
                <c:pt idx="81">
                  <c:v>0.0</c:v>
                </c:pt>
                <c:pt idx="82">
                  <c:v>-1.0</c:v>
                </c:pt>
                <c:pt idx="83">
                  <c:v>0.0</c:v>
                </c:pt>
                <c:pt idx="84">
                  <c:v>1.0</c:v>
                </c:pt>
                <c:pt idx="85">
                  <c:v>0.0</c:v>
                </c:pt>
                <c:pt idx="86">
                  <c:v>-1.0</c:v>
                </c:pt>
                <c:pt idx="87">
                  <c:v>0.0</c:v>
                </c:pt>
                <c:pt idx="88">
                  <c:v>1.0</c:v>
                </c:pt>
                <c:pt idx="89">
                  <c:v>2.0</c:v>
                </c:pt>
                <c:pt idx="90">
                  <c:v>1.0</c:v>
                </c:pt>
                <c:pt idx="91">
                  <c:v>0.0</c:v>
                </c:pt>
                <c:pt idx="92">
                  <c:v>-1.0</c:v>
                </c:pt>
                <c:pt idx="93">
                  <c:v>-2.0</c:v>
                </c:pt>
                <c:pt idx="94">
                  <c:v>-1.0</c:v>
                </c:pt>
                <c:pt idx="95">
                  <c:v>0.0</c:v>
                </c:pt>
                <c:pt idx="96">
                  <c:v>1.0</c:v>
                </c:pt>
                <c:pt idx="97">
                  <c:v>0.0</c:v>
                </c:pt>
                <c:pt idx="98">
                  <c:v>1.0</c:v>
                </c:pt>
                <c:pt idx="99">
                  <c:v>0.0</c:v>
                </c:pt>
                <c:pt idx="100">
                  <c:v>1.0</c:v>
                </c:pt>
                <c:pt idx="101">
                  <c:v>2.0</c:v>
                </c:pt>
                <c:pt idx="102">
                  <c:v>1.0</c:v>
                </c:pt>
                <c:pt idx="103">
                  <c:v>0.0</c:v>
                </c:pt>
                <c:pt idx="104">
                  <c:v>-1.0</c:v>
                </c:pt>
                <c:pt idx="105">
                  <c:v>0.0</c:v>
                </c:pt>
                <c:pt idx="106">
                  <c:v>1.0</c:v>
                </c:pt>
                <c:pt idx="107">
                  <c:v>2.0</c:v>
                </c:pt>
                <c:pt idx="108">
                  <c:v>3.0</c:v>
                </c:pt>
                <c:pt idx="109">
                  <c:v>2.0</c:v>
                </c:pt>
                <c:pt idx="110">
                  <c:v>1.0</c:v>
                </c:pt>
                <c:pt idx="111">
                  <c:v>0.0</c:v>
                </c:pt>
                <c:pt idx="112">
                  <c:v>1.0</c:v>
                </c:pt>
                <c:pt idx="113">
                  <c:v>2.0</c:v>
                </c:pt>
                <c:pt idx="114">
                  <c:v>1.0</c:v>
                </c:pt>
                <c:pt idx="115">
                  <c:v>0.0</c:v>
                </c:pt>
                <c:pt idx="116">
                  <c:v>-1.0</c:v>
                </c:pt>
                <c:pt idx="117">
                  <c:v>-2.0</c:v>
                </c:pt>
                <c:pt idx="118">
                  <c:v>-1.0</c:v>
                </c:pt>
                <c:pt idx="119">
                  <c:v>-2.0</c:v>
                </c:pt>
                <c:pt idx="120">
                  <c:v>-3.0</c:v>
                </c:pt>
                <c:pt idx="121">
                  <c:v>-4.0</c:v>
                </c:pt>
                <c:pt idx="122">
                  <c:v>-3.0</c:v>
                </c:pt>
                <c:pt idx="123">
                  <c:v>-2.0</c:v>
                </c:pt>
                <c:pt idx="124">
                  <c:v>-1.0</c:v>
                </c:pt>
                <c:pt idx="125">
                  <c:v>0.0</c:v>
                </c:pt>
                <c:pt idx="126">
                  <c:v>1.0</c:v>
                </c:pt>
                <c:pt idx="127">
                  <c:v>2.0</c:v>
                </c:pt>
                <c:pt idx="128">
                  <c:v>1.0</c:v>
                </c:pt>
                <c:pt idx="129">
                  <c:v>2.0</c:v>
                </c:pt>
                <c:pt idx="130">
                  <c:v>3.0</c:v>
                </c:pt>
                <c:pt idx="131">
                  <c:v>4.0</c:v>
                </c:pt>
                <c:pt idx="132">
                  <c:v>5.0</c:v>
                </c:pt>
                <c:pt idx="133">
                  <c:v>4.0</c:v>
                </c:pt>
                <c:pt idx="134">
                  <c:v>3.0</c:v>
                </c:pt>
                <c:pt idx="135">
                  <c:v>2.0</c:v>
                </c:pt>
                <c:pt idx="136">
                  <c:v>1.0</c:v>
                </c:pt>
                <c:pt idx="137">
                  <c:v>0.0</c:v>
                </c:pt>
                <c:pt idx="138">
                  <c:v>-1.0</c:v>
                </c:pt>
                <c:pt idx="139">
                  <c:v>-2.0</c:v>
                </c:pt>
                <c:pt idx="140">
                  <c:v>-1.0</c:v>
                </c:pt>
                <c:pt idx="141">
                  <c:v>0.0</c:v>
                </c:pt>
                <c:pt idx="142">
                  <c:v>1.0</c:v>
                </c:pt>
                <c:pt idx="143">
                  <c:v>0.0</c:v>
                </c:pt>
                <c:pt idx="144">
                  <c:v>-1.0</c:v>
                </c:pt>
                <c:pt idx="145">
                  <c:v>-2.0</c:v>
                </c:pt>
                <c:pt idx="146">
                  <c:v>-1.0</c:v>
                </c:pt>
                <c:pt idx="147">
                  <c:v>0.0</c:v>
                </c:pt>
                <c:pt idx="148">
                  <c:v>1.0</c:v>
                </c:pt>
                <c:pt idx="149">
                  <c:v>0.0</c:v>
                </c:pt>
                <c:pt idx="150">
                  <c:v>1.0</c:v>
                </c:pt>
                <c:pt idx="151">
                  <c:v>0.0</c:v>
                </c:pt>
                <c:pt idx="152">
                  <c:v>-1.0</c:v>
                </c:pt>
                <c:pt idx="153">
                  <c:v>-2.0</c:v>
                </c:pt>
                <c:pt idx="154">
                  <c:v>-3.0</c:v>
                </c:pt>
                <c:pt idx="155">
                  <c:v>-2.0</c:v>
                </c:pt>
                <c:pt idx="156">
                  <c:v>-3.0</c:v>
                </c:pt>
                <c:pt idx="157">
                  <c:v>-4.0</c:v>
                </c:pt>
                <c:pt idx="158">
                  <c:v>-5.0</c:v>
                </c:pt>
                <c:pt idx="159">
                  <c:v>-6.0</c:v>
                </c:pt>
                <c:pt idx="160">
                  <c:v>-7.0</c:v>
                </c:pt>
                <c:pt idx="161">
                  <c:v>-8.0</c:v>
                </c:pt>
                <c:pt idx="162">
                  <c:v>-9.0</c:v>
                </c:pt>
                <c:pt idx="163">
                  <c:v>-10.0</c:v>
                </c:pt>
                <c:pt idx="164">
                  <c:v>-11.0</c:v>
                </c:pt>
                <c:pt idx="165">
                  <c:v>-12.0</c:v>
                </c:pt>
                <c:pt idx="166">
                  <c:v>-11.0</c:v>
                </c:pt>
                <c:pt idx="167">
                  <c:v>-10.0</c:v>
                </c:pt>
                <c:pt idx="168">
                  <c:v>-11.0</c:v>
                </c:pt>
                <c:pt idx="169">
                  <c:v>-12.0</c:v>
                </c:pt>
                <c:pt idx="170">
                  <c:v>-11.0</c:v>
                </c:pt>
                <c:pt idx="171">
                  <c:v>-12.0</c:v>
                </c:pt>
                <c:pt idx="172">
                  <c:v>-11.0</c:v>
                </c:pt>
                <c:pt idx="173">
                  <c:v>-12.0</c:v>
                </c:pt>
                <c:pt idx="174">
                  <c:v>-13.0</c:v>
                </c:pt>
                <c:pt idx="175">
                  <c:v>-14.0</c:v>
                </c:pt>
                <c:pt idx="176">
                  <c:v>-15.0</c:v>
                </c:pt>
                <c:pt idx="177">
                  <c:v>-16.0</c:v>
                </c:pt>
                <c:pt idx="178">
                  <c:v>-15.0</c:v>
                </c:pt>
                <c:pt idx="179">
                  <c:v>-14.0</c:v>
                </c:pt>
                <c:pt idx="180">
                  <c:v>-13.0</c:v>
                </c:pt>
                <c:pt idx="181">
                  <c:v>-12.0</c:v>
                </c:pt>
                <c:pt idx="182">
                  <c:v>-11.0</c:v>
                </c:pt>
                <c:pt idx="183">
                  <c:v>-10.0</c:v>
                </c:pt>
                <c:pt idx="184">
                  <c:v>-9.0</c:v>
                </c:pt>
                <c:pt idx="185">
                  <c:v>-10.0</c:v>
                </c:pt>
                <c:pt idx="186">
                  <c:v>-11.0</c:v>
                </c:pt>
                <c:pt idx="187">
                  <c:v>-10.0</c:v>
                </c:pt>
                <c:pt idx="188">
                  <c:v>-9.0</c:v>
                </c:pt>
                <c:pt idx="189">
                  <c:v>-8.0</c:v>
                </c:pt>
                <c:pt idx="190">
                  <c:v>-9.0</c:v>
                </c:pt>
                <c:pt idx="191">
                  <c:v>-10.0</c:v>
                </c:pt>
                <c:pt idx="192">
                  <c:v>-11.0</c:v>
                </c:pt>
                <c:pt idx="193">
                  <c:v>-12.0</c:v>
                </c:pt>
                <c:pt idx="194">
                  <c:v>-11.0</c:v>
                </c:pt>
                <c:pt idx="195">
                  <c:v>-12.0</c:v>
                </c:pt>
                <c:pt idx="196">
                  <c:v>-13.0</c:v>
                </c:pt>
                <c:pt idx="197">
                  <c:v>-14.0</c:v>
                </c:pt>
                <c:pt idx="198">
                  <c:v>-15.0</c:v>
                </c:pt>
                <c:pt idx="199">
                  <c:v>-16.0</c:v>
                </c:pt>
                <c:pt idx="200">
                  <c:v>-17.0</c:v>
                </c:pt>
                <c:pt idx="201">
                  <c:v>-18.0</c:v>
                </c:pt>
                <c:pt idx="202">
                  <c:v>-19.0</c:v>
                </c:pt>
                <c:pt idx="203">
                  <c:v>-20.0</c:v>
                </c:pt>
                <c:pt idx="204">
                  <c:v>-19.0</c:v>
                </c:pt>
                <c:pt idx="205">
                  <c:v>-18.0</c:v>
                </c:pt>
                <c:pt idx="206">
                  <c:v>-17.0</c:v>
                </c:pt>
                <c:pt idx="207">
                  <c:v>-16.0</c:v>
                </c:pt>
                <c:pt idx="208">
                  <c:v>-15.0</c:v>
                </c:pt>
                <c:pt idx="209">
                  <c:v>-16.0</c:v>
                </c:pt>
                <c:pt idx="210">
                  <c:v>-15.0</c:v>
                </c:pt>
                <c:pt idx="211">
                  <c:v>-16.0</c:v>
                </c:pt>
                <c:pt idx="212">
                  <c:v>-17.0</c:v>
                </c:pt>
                <c:pt idx="213">
                  <c:v>-18.0</c:v>
                </c:pt>
                <c:pt idx="214">
                  <c:v>-17.0</c:v>
                </c:pt>
                <c:pt idx="215">
                  <c:v>-16.0</c:v>
                </c:pt>
                <c:pt idx="216">
                  <c:v>-17.0</c:v>
                </c:pt>
                <c:pt idx="217">
                  <c:v>-18.0</c:v>
                </c:pt>
                <c:pt idx="218">
                  <c:v>-17.0</c:v>
                </c:pt>
                <c:pt idx="219">
                  <c:v>-18.0</c:v>
                </c:pt>
                <c:pt idx="220">
                  <c:v>-17.0</c:v>
                </c:pt>
                <c:pt idx="221">
                  <c:v>-18.0</c:v>
                </c:pt>
                <c:pt idx="222">
                  <c:v>-17.0</c:v>
                </c:pt>
                <c:pt idx="223">
                  <c:v>-18.0</c:v>
                </c:pt>
                <c:pt idx="224">
                  <c:v>-19.0</c:v>
                </c:pt>
                <c:pt idx="225">
                  <c:v>-20.0</c:v>
                </c:pt>
                <c:pt idx="226">
                  <c:v>-21.0</c:v>
                </c:pt>
                <c:pt idx="227">
                  <c:v>-20.0</c:v>
                </c:pt>
                <c:pt idx="228">
                  <c:v>-21.0</c:v>
                </c:pt>
                <c:pt idx="229">
                  <c:v>-22.0</c:v>
                </c:pt>
                <c:pt idx="230">
                  <c:v>-21.0</c:v>
                </c:pt>
                <c:pt idx="231">
                  <c:v>-22.0</c:v>
                </c:pt>
                <c:pt idx="232">
                  <c:v>-21.0</c:v>
                </c:pt>
                <c:pt idx="233">
                  <c:v>-20.0</c:v>
                </c:pt>
                <c:pt idx="234">
                  <c:v>-19.0</c:v>
                </c:pt>
                <c:pt idx="235">
                  <c:v>-20.0</c:v>
                </c:pt>
                <c:pt idx="236">
                  <c:v>-19.0</c:v>
                </c:pt>
                <c:pt idx="237">
                  <c:v>-18.0</c:v>
                </c:pt>
                <c:pt idx="238">
                  <c:v>-19.0</c:v>
                </c:pt>
                <c:pt idx="239">
                  <c:v>-20.0</c:v>
                </c:pt>
                <c:pt idx="240">
                  <c:v>-19.0</c:v>
                </c:pt>
                <c:pt idx="241">
                  <c:v>-20.0</c:v>
                </c:pt>
                <c:pt idx="242">
                  <c:v>-21.0</c:v>
                </c:pt>
                <c:pt idx="243">
                  <c:v>-22.0</c:v>
                </c:pt>
                <c:pt idx="244">
                  <c:v>-23.0</c:v>
                </c:pt>
                <c:pt idx="245">
                  <c:v>-24.0</c:v>
                </c:pt>
                <c:pt idx="246">
                  <c:v>-25.0</c:v>
                </c:pt>
                <c:pt idx="247">
                  <c:v>-26.0</c:v>
                </c:pt>
                <c:pt idx="248">
                  <c:v>-27.0</c:v>
                </c:pt>
                <c:pt idx="249">
                  <c:v>-28.0</c:v>
                </c:pt>
                <c:pt idx="250">
                  <c:v>-29.0</c:v>
                </c:pt>
                <c:pt idx="251">
                  <c:v>-30.0</c:v>
                </c:pt>
                <c:pt idx="252">
                  <c:v>-29.0</c:v>
                </c:pt>
                <c:pt idx="253">
                  <c:v>-28.0</c:v>
                </c:pt>
                <c:pt idx="254">
                  <c:v>-29.0</c:v>
                </c:pt>
                <c:pt idx="255">
                  <c:v>-30.0</c:v>
                </c:pt>
                <c:pt idx="256">
                  <c:v>-29.0</c:v>
                </c:pt>
                <c:pt idx="257">
                  <c:v>-28.0</c:v>
                </c:pt>
                <c:pt idx="258">
                  <c:v>-29.0</c:v>
                </c:pt>
                <c:pt idx="259">
                  <c:v>-28.0</c:v>
                </c:pt>
                <c:pt idx="260">
                  <c:v>-27.0</c:v>
                </c:pt>
                <c:pt idx="261">
                  <c:v>-26.0</c:v>
                </c:pt>
                <c:pt idx="262">
                  <c:v>-25.0</c:v>
                </c:pt>
                <c:pt idx="263">
                  <c:v>-24.0</c:v>
                </c:pt>
                <c:pt idx="264">
                  <c:v>-25.0</c:v>
                </c:pt>
                <c:pt idx="265">
                  <c:v>-26.0</c:v>
                </c:pt>
                <c:pt idx="266">
                  <c:v>-27.0</c:v>
                </c:pt>
                <c:pt idx="267">
                  <c:v>-26.0</c:v>
                </c:pt>
                <c:pt idx="268">
                  <c:v>-27.0</c:v>
                </c:pt>
                <c:pt idx="269">
                  <c:v>-26.0</c:v>
                </c:pt>
                <c:pt idx="270">
                  <c:v>-25.0</c:v>
                </c:pt>
                <c:pt idx="271">
                  <c:v>-24.0</c:v>
                </c:pt>
                <c:pt idx="272">
                  <c:v>-25.0</c:v>
                </c:pt>
                <c:pt idx="273">
                  <c:v>-26.0</c:v>
                </c:pt>
                <c:pt idx="274">
                  <c:v>-25.0</c:v>
                </c:pt>
                <c:pt idx="275">
                  <c:v>-26.0</c:v>
                </c:pt>
                <c:pt idx="276">
                  <c:v>-27.0</c:v>
                </c:pt>
                <c:pt idx="277">
                  <c:v>-28.0</c:v>
                </c:pt>
                <c:pt idx="278">
                  <c:v>-29.0</c:v>
                </c:pt>
                <c:pt idx="279">
                  <c:v>-30.0</c:v>
                </c:pt>
                <c:pt idx="280">
                  <c:v>-31.0</c:v>
                </c:pt>
                <c:pt idx="281">
                  <c:v>-32.0</c:v>
                </c:pt>
                <c:pt idx="282">
                  <c:v>-31.0</c:v>
                </c:pt>
                <c:pt idx="283">
                  <c:v>-30.0</c:v>
                </c:pt>
                <c:pt idx="284">
                  <c:v>-29.0</c:v>
                </c:pt>
                <c:pt idx="285">
                  <c:v>-30.0</c:v>
                </c:pt>
                <c:pt idx="286">
                  <c:v>-31.0</c:v>
                </c:pt>
                <c:pt idx="287">
                  <c:v>-30.0</c:v>
                </c:pt>
                <c:pt idx="288">
                  <c:v>-29.0</c:v>
                </c:pt>
                <c:pt idx="289">
                  <c:v>-30.0</c:v>
                </c:pt>
                <c:pt idx="290">
                  <c:v>-31.0</c:v>
                </c:pt>
                <c:pt idx="291">
                  <c:v>-32.0</c:v>
                </c:pt>
                <c:pt idx="292">
                  <c:v>-33.0</c:v>
                </c:pt>
                <c:pt idx="293">
                  <c:v>-34.0</c:v>
                </c:pt>
                <c:pt idx="294">
                  <c:v>-33.0</c:v>
                </c:pt>
                <c:pt idx="295">
                  <c:v>-32.0</c:v>
                </c:pt>
                <c:pt idx="296">
                  <c:v>-31.0</c:v>
                </c:pt>
                <c:pt idx="297">
                  <c:v>-32.0</c:v>
                </c:pt>
                <c:pt idx="298">
                  <c:v>-31.0</c:v>
                </c:pt>
                <c:pt idx="299">
                  <c:v>-30.0</c:v>
                </c:pt>
                <c:pt idx="300">
                  <c:v>-31.0</c:v>
                </c:pt>
                <c:pt idx="301">
                  <c:v>-30.0</c:v>
                </c:pt>
                <c:pt idx="302">
                  <c:v>-29.0</c:v>
                </c:pt>
                <c:pt idx="303">
                  <c:v>-28.0</c:v>
                </c:pt>
                <c:pt idx="304">
                  <c:v>-29.0</c:v>
                </c:pt>
                <c:pt idx="305">
                  <c:v>-30.0</c:v>
                </c:pt>
                <c:pt idx="306">
                  <c:v>-31.0</c:v>
                </c:pt>
                <c:pt idx="307">
                  <c:v>-30.0</c:v>
                </c:pt>
                <c:pt idx="308">
                  <c:v>-29.0</c:v>
                </c:pt>
                <c:pt idx="309">
                  <c:v>-28.0</c:v>
                </c:pt>
                <c:pt idx="310">
                  <c:v>-27.0</c:v>
                </c:pt>
                <c:pt idx="311">
                  <c:v>-28.0</c:v>
                </c:pt>
                <c:pt idx="312">
                  <c:v>-27.0</c:v>
                </c:pt>
                <c:pt idx="313">
                  <c:v>-26.0</c:v>
                </c:pt>
                <c:pt idx="314">
                  <c:v>-27.0</c:v>
                </c:pt>
                <c:pt idx="315">
                  <c:v>-28.0</c:v>
                </c:pt>
                <c:pt idx="316">
                  <c:v>-27.0</c:v>
                </c:pt>
                <c:pt idx="317">
                  <c:v>-26.0</c:v>
                </c:pt>
                <c:pt idx="318">
                  <c:v>-25.0</c:v>
                </c:pt>
                <c:pt idx="319">
                  <c:v>-24.0</c:v>
                </c:pt>
                <c:pt idx="320">
                  <c:v>-23.0</c:v>
                </c:pt>
                <c:pt idx="321">
                  <c:v>-24.0</c:v>
                </c:pt>
                <c:pt idx="322">
                  <c:v>-25.0</c:v>
                </c:pt>
                <c:pt idx="323">
                  <c:v>-26.0</c:v>
                </c:pt>
                <c:pt idx="324">
                  <c:v>-27.0</c:v>
                </c:pt>
                <c:pt idx="325">
                  <c:v>-28.0</c:v>
                </c:pt>
                <c:pt idx="326">
                  <c:v>-29.0</c:v>
                </c:pt>
                <c:pt idx="327">
                  <c:v>-30.0</c:v>
                </c:pt>
                <c:pt idx="328">
                  <c:v>-31.0</c:v>
                </c:pt>
                <c:pt idx="329">
                  <c:v>-30.0</c:v>
                </c:pt>
                <c:pt idx="330">
                  <c:v>-29.0</c:v>
                </c:pt>
                <c:pt idx="331">
                  <c:v>-28.0</c:v>
                </c:pt>
                <c:pt idx="332">
                  <c:v>-29.0</c:v>
                </c:pt>
                <c:pt idx="333">
                  <c:v>-28.0</c:v>
                </c:pt>
                <c:pt idx="334">
                  <c:v>-27.0</c:v>
                </c:pt>
                <c:pt idx="335">
                  <c:v>-26.0</c:v>
                </c:pt>
                <c:pt idx="336">
                  <c:v>-27.0</c:v>
                </c:pt>
                <c:pt idx="337">
                  <c:v>-28.0</c:v>
                </c:pt>
                <c:pt idx="338">
                  <c:v>-27.0</c:v>
                </c:pt>
                <c:pt idx="339">
                  <c:v>-28.0</c:v>
                </c:pt>
                <c:pt idx="340">
                  <c:v>-27.0</c:v>
                </c:pt>
                <c:pt idx="341">
                  <c:v>-26.0</c:v>
                </c:pt>
                <c:pt idx="342">
                  <c:v>-27.0</c:v>
                </c:pt>
                <c:pt idx="343">
                  <c:v>-28.0</c:v>
                </c:pt>
                <c:pt idx="344">
                  <c:v>-27.0</c:v>
                </c:pt>
                <c:pt idx="345">
                  <c:v>-26.0</c:v>
                </c:pt>
                <c:pt idx="346">
                  <c:v>-25.0</c:v>
                </c:pt>
                <c:pt idx="347">
                  <c:v>-24.0</c:v>
                </c:pt>
                <c:pt idx="348">
                  <c:v>-25.0</c:v>
                </c:pt>
                <c:pt idx="349">
                  <c:v>-24.0</c:v>
                </c:pt>
                <c:pt idx="350">
                  <c:v>-25.0</c:v>
                </c:pt>
                <c:pt idx="351">
                  <c:v>-24.0</c:v>
                </c:pt>
                <c:pt idx="352">
                  <c:v>-25.0</c:v>
                </c:pt>
                <c:pt idx="353">
                  <c:v>-26.0</c:v>
                </c:pt>
                <c:pt idx="354">
                  <c:v>-27.0</c:v>
                </c:pt>
                <c:pt idx="355">
                  <c:v>-28.0</c:v>
                </c:pt>
                <c:pt idx="356">
                  <c:v>-29.0</c:v>
                </c:pt>
                <c:pt idx="357">
                  <c:v>-28.0</c:v>
                </c:pt>
                <c:pt idx="358">
                  <c:v>-27.0</c:v>
                </c:pt>
                <c:pt idx="359">
                  <c:v>-26.0</c:v>
                </c:pt>
                <c:pt idx="360">
                  <c:v>-25.0</c:v>
                </c:pt>
                <c:pt idx="361">
                  <c:v>-24.0</c:v>
                </c:pt>
                <c:pt idx="362">
                  <c:v>-25.0</c:v>
                </c:pt>
                <c:pt idx="363">
                  <c:v>-26.0</c:v>
                </c:pt>
                <c:pt idx="364">
                  <c:v>-27.0</c:v>
                </c:pt>
                <c:pt idx="365">
                  <c:v>-26.0</c:v>
                </c:pt>
                <c:pt idx="366">
                  <c:v>-27.0</c:v>
                </c:pt>
                <c:pt idx="367">
                  <c:v>-26.0</c:v>
                </c:pt>
                <c:pt idx="368">
                  <c:v>-25.0</c:v>
                </c:pt>
                <c:pt idx="369">
                  <c:v>-24.0</c:v>
                </c:pt>
                <c:pt idx="370">
                  <c:v>-23.0</c:v>
                </c:pt>
                <c:pt idx="371">
                  <c:v>-24.0</c:v>
                </c:pt>
                <c:pt idx="372">
                  <c:v>-25.0</c:v>
                </c:pt>
                <c:pt idx="373">
                  <c:v>-24.0</c:v>
                </c:pt>
                <c:pt idx="374">
                  <c:v>-23.0</c:v>
                </c:pt>
                <c:pt idx="375">
                  <c:v>-24.0</c:v>
                </c:pt>
                <c:pt idx="376">
                  <c:v>-23.0</c:v>
                </c:pt>
                <c:pt idx="377">
                  <c:v>-22.0</c:v>
                </c:pt>
                <c:pt idx="378">
                  <c:v>-21.0</c:v>
                </c:pt>
                <c:pt idx="379">
                  <c:v>-22.0</c:v>
                </c:pt>
                <c:pt idx="380">
                  <c:v>-23.0</c:v>
                </c:pt>
                <c:pt idx="381">
                  <c:v>-24.0</c:v>
                </c:pt>
                <c:pt idx="382">
                  <c:v>-25.0</c:v>
                </c:pt>
                <c:pt idx="383">
                  <c:v>-24.0</c:v>
                </c:pt>
                <c:pt idx="384">
                  <c:v>-23.0</c:v>
                </c:pt>
                <c:pt idx="385">
                  <c:v>-24.0</c:v>
                </c:pt>
                <c:pt idx="386">
                  <c:v>-25.0</c:v>
                </c:pt>
                <c:pt idx="387">
                  <c:v>-24.0</c:v>
                </c:pt>
                <c:pt idx="388">
                  <c:v>-23.0</c:v>
                </c:pt>
                <c:pt idx="389">
                  <c:v>-22.0</c:v>
                </c:pt>
                <c:pt idx="390">
                  <c:v>-23.0</c:v>
                </c:pt>
                <c:pt idx="391">
                  <c:v>-24.0</c:v>
                </c:pt>
                <c:pt idx="392">
                  <c:v>-25.0</c:v>
                </c:pt>
                <c:pt idx="393">
                  <c:v>-24.0</c:v>
                </c:pt>
                <c:pt idx="394">
                  <c:v>-25.0</c:v>
                </c:pt>
                <c:pt idx="395">
                  <c:v>-26.0</c:v>
                </c:pt>
                <c:pt idx="396">
                  <c:v>-27.0</c:v>
                </c:pt>
                <c:pt idx="397">
                  <c:v>-28.0</c:v>
                </c:pt>
                <c:pt idx="398">
                  <c:v>-27.0</c:v>
                </c:pt>
                <c:pt idx="399">
                  <c:v>-26.0</c:v>
                </c:pt>
                <c:pt idx="400">
                  <c:v>-25.0</c:v>
                </c:pt>
                <c:pt idx="401">
                  <c:v>-24.0</c:v>
                </c:pt>
                <c:pt idx="402">
                  <c:v>-23.0</c:v>
                </c:pt>
                <c:pt idx="403">
                  <c:v>-22.0</c:v>
                </c:pt>
                <c:pt idx="404">
                  <c:v>-21.0</c:v>
                </c:pt>
                <c:pt idx="405">
                  <c:v>-22.0</c:v>
                </c:pt>
                <c:pt idx="406">
                  <c:v>-23.0</c:v>
                </c:pt>
                <c:pt idx="407">
                  <c:v>-22.0</c:v>
                </c:pt>
                <c:pt idx="408">
                  <c:v>-21.0</c:v>
                </c:pt>
                <c:pt idx="409">
                  <c:v>-22.0</c:v>
                </c:pt>
                <c:pt idx="410">
                  <c:v>-21.0</c:v>
                </c:pt>
                <c:pt idx="411">
                  <c:v>-20.0</c:v>
                </c:pt>
                <c:pt idx="412">
                  <c:v>-19.0</c:v>
                </c:pt>
                <c:pt idx="413">
                  <c:v>-20.0</c:v>
                </c:pt>
                <c:pt idx="414">
                  <c:v>-19.0</c:v>
                </c:pt>
                <c:pt idx="415">
                  <c:v>-20.0</c:v>
                </c:pt>
                <c:pt idx="416">
                  <c:v>-19.0</c:v>
                </c:pt>
                <c:pt idx="417">
                  <c:v>-18.0</c:v>
                </c:pt>
                <c:pt idx="418">
                  <c:v>-17.0</c:v>
                </c:pt>
                <c:pt idx="419">
                  <c:v>-16.0</c:v>
                </c:pt>
                <c:pt idx="420">
                  <c:v>-15.0</c:v>
                </c:pt>
                <c:pt idx="421">
                  <c:v>-16.0</c:v>
                </c:pt>
                <c:pt idx="422">
                  <c:v>-17.0</c:v>
                </c:pt>
                <c:pt idx="423">
                  <c:v>-18.0</c:v>
                </c:pt>
                <c:pt idx="424">
                  <c:v>-17.0</c:v>
                </c:pt>
                <c:pt idx="425">
                  <c:v>-16.0</c:v>
                </c:pt>
                <c:pt idx="426">
                  <c:v>-15.0</c:v>
                </c:pt>
                <c:pt idx="427">
                  <c:v>-14.0</c:v>
                </c:pt>
                <c:pt idx="428">
                  <c:v>-13.0</c:v>
                </c:pt>
                <c:pt idx="429">
                  <c:v>-12.0</c:v>
                </c:pt>
                <c:pt idx="430">
                  <c:v>-13.0</c:v>
                </c:pt>
                <c:pt idx="431">
                  <c:v>-12.0</c:v>
                </c:pt>
                <c:pt idx="432">
                  <c:v>-13.0</c:v>
                </c:pt>
                <c:pt idx="433">
                  <c:v>-12.0</c:v>
                </c:pt>
                <c:pt idx="434">
                  <c:v>-11.0</c:v>
                </c:pt>
                <c:pt idx="435">
                  <c:v>-10.0</c:v>
                </c:pt>
                <c:pt idx="436">
                  <c:v>-9.0</c:v>
                </c:pt>
                <c:pt idx="437">
                  <c:v>-10.0</c:v>
                </c:pt>
                <c:pt idx="438">
                  <c:v>-11.0</c:v>
                </c:pt>
                <c:pt idx="439">
                  <c:v>-12.0</c:v>
                </c:pt>
                <c:pt idx="440">
                  <c:v>-11.0</c:v>
                </c:pt>
                <c:pt idx="441">
                  <c:v>-10.0</c:v>
                </c:pt>
                <c:pt idx="442">
                  <c:v>-11.0</c:v>
                </c:pt>
                <c:pt idx="443">
                  <c:v>-12.0</c:v>
                </c:pt>
                <c:pt idx="444">
                  <c:v>-13.0</c:v>
                </c:pt>
                <c:pt idx="445">
                  <c:v>-14.0</c:v>
                </c:pt>
                <c:pt idx="446">
                  <c:v>-13.0</c:v>
                </c:pt>
                <c:pt idx="447">
                  <c:v>-14.0</c:v>
                </c:pt>
                <c:pt idx="448">
                  <c:v>-15.0</c:v>
                </c:pt>
                <c:pt idx="449">
                  <c:v>-16.0</c:v>
                </c:pt>
                <c:pt idx="450">
                  <c:v>-15.0</c:v>
                </c:pt>
                <c:pt idx="451">
                  <c:v>-14.0</c:v>
                </c:pt>
                <c:pt idx="452">
                  <c:v>-15.0</c:v>
                </c:pt>
                <c:pt idx="453">
                  <c:v>-16.0</c:v>
                </c:pt>
                <c:pt idx="454">
                  <c:v>-17.0</c:v>
                </c:pt>
                <c:pt idx="455">
                  <c:v>-16.0</c:v>
                </c:pt>
                <c:pt idx="456">
                  <c:v>-15.0</c:v>
                </c:pt>
                <c:pt idx="457">
                  <c:v>-14.0</c:v>
                </c:pt>
                <c:pt idx="458">
                  <c:v>-13.0</c:v>
                </c:pt>
                <c:pt idx="459">
                  <c:v>-12.0</c:v>
                </c:pt>
                <c:pt idx="460">
                  <c:v>-11.0</c:v>
                </c:pt>
                <c:pt idx="461">
                  <c:v>-10.0</c:v>
                </c:pt>
                <c:pt idx="462">
                  <c:v>-9.0</c:v>
                </c:pt>
                <c:pt idx="463">
                  <c:v>-8.0</c:v>
                </c:pt>
                <c:pt idx="464">
                  <c:v>-7.0</c:v>
                </c:pt>
                <c:pt idx="465">
                  <c:v>-6.0</c:v>
                </c:pt>
                <c:pt idx="466">
                  <c:v>-7.0</c:v>
                </c:pt>
                <c:pt idx="467">
                  <c:v>-8.0</c:v>
                </c:pt>
                <c:pt idx="468">
                  <c:v>-7.0</c:v>
                </c:pt>
                <c:pt idx="469">
                  <c:v>-6.0</c:v>
                </c:pt>
                <c:pt idx="470">
                  <c:v>-5.0</c:v>
                </c:pt>
                <c:pt idx="471">
                  <c:v>-4.0</c:v>
                </c:pt>
                <c:pt idx="472">
                  <c:v>-5.0</c:v>
                </c:pt>
                <c:pt idx="473">
                  <c:v>-6.0</c:v>
                </c:pt>
                <c:pt idx="474">
                  <c:v>-5.0</c:v>
                </c:pt>
                <c:pt idx="475">
                  <c:v>-6.0</c:v>
                </c:pt>
                <c:pt idx="476">
                  <c:v>-5.0</c:v>
                </c:pt>
                <c:pt idx="477">
                  <c:v>-4.0</c:v>
                </c:pt>
                <c:pt idx="478">
                  <c:v>-5.0</c:v>
                </c:pt>
                <c:pt idx="479">
                  <c:v>-6.0</c:v>
                </c:pt>
                <c:pt idx="480">
                  <c:v>-7.0</c:v>
                </c:pt>
                <c:pt idx="481">
                  <c:v>-8.0</c:v>
                </c:pt>
                <c:pt idx="482">
                  <c:v>-9.0</c:v>
                </c:pt>
                <c:pt idx="483">
                  <c:v>-8.0</c:v>
                </c:pt>
                <c:pt idx="484">
                  <c:v>-9.0</c:v>
                </c:pt>
                <c:pt idx="485">
                  <c:v>-10.0</c:v>
                </c:pt>
                <c:pt idx="486">
                  <c:v>-11.0</c:v>
                </c:pt>
                <c:pt idx="487">
                  <c:v>-12.0</c:v>
                </c:pt>
                <c:pt idx="488">
                  <c:v>-13.0</c:v>
                </c:pt>
                <c:pt idx="489">
                  <c:v>-12.0</c:v>
                </c:pt>
                <c:pt idx="490">
                  <c:v>-11.0</c:v>
                </c:pt>
                <c:pt idx="491">
                  <c:v>-10.0</c:v>
                </c:pt>
                <c:pt idx="492">
                  <c:v>-9.0</c:v>
                </c:pt>
                <c:pt idx="493">
                  <c:v>-8.0</c:v>
                </c:pt>
                <c:pt idx="494">
                  <c:v>-7.0</c:v>
                </c:pt>
                <c:pt idx="495">
                  <c:v>-6.0</c:v>
                </c:pt>
                <c:pt idx="496">
                  <c:v>-5.0</c:v>
                </c:pt>
                <c:pt idx="497">
                  <c:v>-4.0</c:v>
                </c:pt>
                <c:pt idx="498">
                  <c:v>-5.0</c:v>
                </c:pt>
                <c:pt idx="499">
                  <c:v>-4.0</c:v>
                </c:pt>
                <c:pt idx="500">
                  <c:v>-5.0</c:v>
                </c:pt>
                <c:pt idx="501">
                  <c:v>-4.0</c:v>
                </c:pt>
                <c:pt idx="502">
                  <c:v>-3.0</c:v>
                </c:pt>
                <c:pt idx="503">
                  <c:v>-4.0</c:v>
                </c:pt>
                <c:pt idx="504">
                  <c:v>-5.0</c:v>
                </c:pt>
                <c:pt idx="505">
                  <c:v>-4.0</c:v>
                </c:pt>
                <c:pt idx="506">
                  <c:v>-5.0</c:v>
                </c:pt>
                <c:pt idx="507">
                  <c:v>-4.0</c:v>
                </c:pt>
                <c:pt idx="508">
                  <c:v>-3.0</c:v>
                </c:pt>
                <c:pt idx="509">
                  <c:v>-2.0</c:v>
                </c:pt>
                <c:pt idx="510">
                  <c:v>-3.0</c:v>
                </c:pt>
                <c:pt idx="511">
                  <c:v>-4.0</c:v>
                </c:pt>
                <c:pt idx="512">
                  <c:v>-5.0</c:v>
                </c:pt>
                <c:pt idx="513">
                  <c:v>-6.0</c:v>
                </c:pt>
              </c:numCache>
            </c:numRef>
          </c:val>
          <c:smooth val="0"/>
        </c:ser>
        <c:ser>
          <c:idx val="1"/>
          <c:order val="1"/>
          <c:tx>
            <c:v>predicted stair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AA!$D$2:$D$515</c:f>
              <c:numCache>
                <c:formatCode>General</c:formatCode>
                <c:ptCount val="514"/>
                <c:pt idx="0">
                  <c:v>-1.0</c:v>
                </c:pt>
                <c:pt idx="1">
                  <c:v>-2.0</c:v>
                </c:pt>
                <c:pt idx="2">
                  <c:v>-3.0</c:v>
                </c:pt>
                <c:pt idx="3">
                  <c:v>-2.0</c:v>
                </c:pt>
                <c:pt idx="4">
                  <c:v>-3.0</c:v>
                </c:pt>
                <c:pt idx="5">
                  <c:v>-4.0</c:v>
                </c:pt>
                <c:pt idx="6">
                  <c:v>-5.0</c:v>
                </c:pt>
                <c:pt idx="7">
                  <c:v>-4.0</c:v>
                </c:pt>
                <c:pt idx="8">
                  <c:v>-5.0</c:v>
                </c:pt>
                <c:pt idx="9">
                  <c:v>-4.0</c:v>
                </c:pt>
                <c:pt idx="10">
                  <c:v>-5.0</c:v>
                </c:pt>
                <c:pt idx="11">
                  <c:v>-6.0</c:v>
                </c:pt>
                <c:pt idx="12">
                  <c:v>-5.0</c:v>
                </c:pt>
                <c:pt idx="13">
                  <c:v>-6.0</c:v>
                </c:pt>
                <c:pt idx="14">
                  <c:v>-5.0</c:v>
                </c:pt>
                <c:pt idx="15">
                  <c:v>-4.0</c:v>
                </c:pt>
                <c:pt idx="16">
                  <c:v>-5.0</c:v>
                </c:pt>
                <c:pt idx="17">
                  <c:v>-6.0</c:v>
                </c:pt>
                <c:pt idx="18">
                  <c:v>-7.0</c:v>
                </c:pt>
                <c:pt idx="19">
                  <c:v>-8.0</c:v>
                </c:pt>
                <c:pt idx="20">
                  <c:v>-7.0</c:v>
                </c:pt>
                <c:pt idx="21">
                  <c:v>-6.0</c:v>
                </c:pt>
                <c:pt idx="22">
                  <c:v>-7.0</c:v>
                </c:pt>
                <c:pt idx="23">
                  <c:v>-8.0</c:v>
                </c:pt>
                <c:pt idx="24">
                  <c:v>-9.0</c:v>
                </c:pt>
                <c:pt idx="25">
                  <c:v>-10.0</c:v>
                </c:pt>
                <c:pt idx="26">
                  <c:v>-11.0</c:v>
                </c:pt>
                <c:pt idx="27">
                  <c:v>-12.0</c:v>
                </c:pt>
                <c:pt idx="28">
                  <c:v>-11.0</c:v>
                </c:pt>
                <c:pt idx="29">
                  <c:v>-12.0</c:v>
                </c:pt>
                <c:pt idx="30">
                  <c:v>-13.0</c:v>
                </c:pt>
                <c:pt idx="31">
                  <c:v>-12.0</c:v>
                </c:pt>
                <c:pt idx="32">
                  <c:v>-11.0</c:v>
                </c:pt>
                <c:pt idx="33">
                  <c:v>-10.0</c:v>
                </c:pt>
                <c:pt idx="34">
                  <c:v>-9.0</c:v>
                </c:pt>
                <c:pt idx="35">
                  <c:v>-8.0</c:v>
                </c:pt>
                <c:pt idx="36">
                  <c:v>-9.0</c:v>
                </c:pt>
                <c:pt idx="37">
                  <c:v>-8.0</c:v>
                </c:pt>
                <c:pt idx="38">
                  <c:v>-7.0</c:v>
                </c:pt>
                <c:pt idx="39">
                  <c:v>-6.0</c:v>
                </c:pt>
                <c:pt idx="40">
                  <c:v>-7.0</c:v>
                </c:pt>
                <c:pt idx="41">
                  <c:v>-8.0</c:v>
                </c:pt>
                <c:pt idx="42">
                  <c:v>-9.0</c:v>
                </c:pt>
                <c:pt idx="43">
                  <c:v>-8.0</c:v>
                </c:pt>
                <c:pt idx="44">
                  <c:v>-9.0</c:v>
                </c:pt>
                <c:pt idx="45">
                  <c:v>-10.0</c:v>
                </c:pt>
                <c:pt idx="46">
                  <c:v>-9.0</c:v>
                </c:pt>
                <c:pt idx="47">
                  <c:v>-10.0</c:v>
                </c:pt>
                <c:pt idx="48">
                  <c:v>-9.0</c:v>
                </c:pt>
                <c:pt idx="49">
                  <c:v>-10.0</c:v>
                </c:pt>
                <c:pt idx="50">
                  <c:v>-9.0</c:v>
                </c:pt>
                <c:pt idx="51">
                  <c:v>-8.0</c:v>
                </c:pt>
                <c:pt idx="52">
                  <c:v>-7.0</c:v>
                </c:pt>
                <c:pt idx="53">
                  <c:v>-6.0</c:v>
                </c:pt>
                <c:pt idx="54">
                  <c:v>-7.0</c:v>
                </c:pt>
                <c:pt idx="55">
                  <c:v>-6.0</c:v>
                </c:pt>
                <c:pt idx="56">
                  <c:v>-7.0</c:v>
                </c:pt>
                <c:pt idx="57">
                  <c:v>-8.0</c:v>
                </c:pt>
                <c:pt idx="58">
                  <c:v>-7.0</c:v>
                </c:pt>
                <c:pt idx="59">
                  <c:v>-8.0</c:v>
                </c:pt>
                <c:pt idx="60">
                  <c:v>-7.0</c:v>
                </c:pt>
                <c:pt idx="61">
                  <c:v>-6.0</c:v>
                </c:pt>
                <c:pt idx="62">
                  <c:v>-5.0</c:v>
                </c:pt>
                <c:pt idx="63">
                  <c:v>-4.0</c:v>
                </c:pt>
                <c:pt idx="64">
                  <c:v>-5.0</c:v>
                </c:pt>
                <c:pt idx="65">
                  <c:v>-4.0</c:v>
                </c:pt>
                <c:pt idx="66">
                  <c:v>-5.0</c:v>
                </c:pt>
                <c:pt idx="67">
                  <c:v>-4.0</c:v>
                </c:pt>
                <c:pt idx="68">
                  <c:v>-5.0</c:v>
                </c:pt>
                <c:pt idx="69">
                  <c:v>-4.0</c:v>
                </c:pt>
                <c:pt idx="70">
                  <c:v>-5.0</c:v>
                </c:pt>
                <c:pt idx="71">
                  <c:v>-6.0</c:v>
                </c:pt>
                <c:pt idx="72">
                  <c:v>-5.0</c:v>
                </c:pt>
                <c:pt idx="73">
                  <c:v>-4.0</c:v>
                </c:pt>
                <c:pt idx="74">
                  <c:v>-3.0</c:v>
                </c:pt>
                <c:pt idx="75">
                  <c:v>-4.0</c:v>
                </c:pt>
                <c:pt idx="76">
                  <c:v>-5.0</c:v>
                </c:pt>
                <c:pt idx="77">
                  <c:v>-4.0</c:v>
                </c:pt>
                <c:pt idx="78">
                  <c:v>-5.0</c:v>
                </c:pt>
                <c:pt idx="79">
                  <c:v>-6.0</c:v>
                </c:pt>
                <c:pt idx="80">
                  <c:v>-7.0</c:v>
                </c:pt>
                <c:pt idx="81">
                  <c:v>-6.0</c:v>
                </c:pt>
                <c:pt idx="82">
                  <c:v>-7.0</c:v>
                </c:pt>
                <c:pt idx="83">
                  <c:v>-8.0</c:v>
                </c:pt>
                <c:pt idx="84">
                  <c:v>-9.0</c:v>
                </c:pt>
                <c:pt idx="85">
                  <c:v>-10.0</c:v>
                </c:pt>
                <c:pt idx="86">
                  <c:v>-11.0</c:v>
                </c:pt>
                <c:pt idx="87">
                  <c:v>-10.0</c:v>
                </c:pt>
                <c:pt idx="88">
                  <c:v>-11.0</c:v>
                </c:pt>
                <c:pt idx="89">
                  <c:v>-12.0</c:v>
                </c:pt>
                <c:pt idx="90">
                  <c:v>-11.0</c:v>
                </c:pt>
                <c:pt idx="91">
                  <c:v>-10.0</c:v>
                </c:pt>
                <c:pt idx="92">
                  <c:v>-9.0</c:v>
                </c:pt>
                <c:pt idx="93">
                  <c:v>-10.0</c:v>
                </c:pt>
                <c:pt idx="94">
                  <c:v>-9.0</c:v>
                </c:pt>
                <c:pt idx="95">
                  <c:v>-10.0</c:v>
                </c:pt>
                <c:pt idx="96">
                  <c:v>-11.0</c:v>
                </c:pt>
                <c:pt idx="97">
                  <c:v>-12.0</c:v>
                </c:pt>
                <c:pt idx="98">
                  <c:v>-11.0</c:v>
                </c:pt>
                <c:pt idx="99">
                  <c:v>-10.0</c:v>
                </c:pt>
                <c:pt idx="100">
                  <c:v>-11.0</c:v>
                </c:pt>
                <c:pt idx="101">
                  <c:v>-10.0</c:v>
                </c:pt>
                <c:pt idx="102">
                  <c:v>-9.0</c:v>
                </c:pt>
                <c:pt idx="103">
                  <c:v>-10.0</c:v>
                </c:pt>
                <c:pt idx="104">
                  <c:v>-11.0</c:v>
                </c:pt>
                <c:pt idx="105">
                  <c:v>-10.0</c:v>
                </c:pt>
                <c:pt idx="106">
                  <c:v>-11.0</c:v>
                </c:pt>
                <c:pt idx="107">
                  <c:v>-10.0</c:v>
                </c:pt>
                <c:pt idx="108">
                  <c:v>-9.0</c:v>
                </c:pt>
                <c:pt idx="109">
                  <c:v>-10.0</c:v>
                </c:pt>
                <c:pt idx="110">
                  <c:v>-11.0</c:v>
                </c:pt>
                <c:pt idx="111">
                  <c:v>-12.0</c:v>
                </c:pt>
                <c:pt idx="112">
                  <c:v>-11.0</c:v>
                </c:pt>
                <c:pt idx="113">
                  <c:v>-10.0</c:v>
                </c:pt>
                <c:pt idx="114">
                  <c:v>-11.0</c:v>
                </c:pt>
                <c:pt idx="115">
                  <c:v>-10.0</c:v>
                </c:pt>
                <c:pt idx="116">
                  <c:v>-9.0</c:v>
                </c:pt>
                <c:pt idx="117">
                  <c:v>-10.0</c:v>
                </c:pt>
                <c:pt idx="118">
                  <c:v>-9.0</c:v>
                </c:pt>
                <c:pt idx="119">
                  <c:v>-8.0</c:v>
                </c:pt>
                <c:pt idx="120">
                  <c:v>-9.0</c:v>
                </c:pt>
                <c:pt idx="121">
                  <c:v>-10.0</c:v>
                </c:pt>
                <c:pt idx="122">
                  <c:v>-11.0</c:v>
                </c:pt>
                <c:pt idx="123">
                  <c:v>-10.0</c:v>
                </c:pt>
                <c:pt idx="124">
                  <c:v>-9.0</c:v>
                </c:pt>
                <c:pt idx="125">
                  <c:v>-8.0</c:v>
                </c:pt>
                <c:pt idx="126">
                  <c:v>-9.0</c:v>
                </c:pt>
                <c:pt idx="127">
                  <c:v>-8.0</c:v>
                </c:pt>
                <c:pt idx="128">
                  <c:v>-9.0</c:v>
                </c:pt>
                <c:pt idx="129">
                  <c:v>-10.0</c:v>
                </c:pt>
                <c:pt idx="130">
                  <c:v>-9.0</c:v>
                </c:pt>
                <c:pt idx="131">
                  <c:v>-10.0</c:v>
                </c:pt>
                <c:pt idx="132">
                  <c:v>-9.0</c:v>
                </c:pt>
                <c:pt idx="133">
                  <c:v>-10.0</c:v>
                </c:pt>
                <c:pt idx="134">
                  <c:v>-9.0</c:v>
                </c:pt>
                <c:pt idx="135">
                  <c:v>-8.0</c:v>
                </c:pt>
                <c:pt idx="136">
                  <c:v>-9.0</c:v>
                </c:pt>
                <c:pt idx="137">
                  <c:v>-10.0</c:v>
                </c:pt>
                <c:pt idx="138">
                  <c:v>-9.0</c:v>
                </c:pt>
                <c:pt idx="139">
                  <c:v>-10.0</c:v>
                </c:pt>
                <c:pt idx="140">
                  <c:v>-9.0</c:v>
                </c:pt>
                <c:pt idx="141">
                  <c:v>-8.0</c:v>
                </c:pt>
                <c:pt idx="142">
                  <c:v>-7.0</c:v>
                </c:pt>
                <c:pt idx="143">
                  <c:v>-8.0</c:v>
                </c:pt>
                <c:pt idx="144">
                  <c:v>-7.0</c:v>
                </c:pt>
                <c:pt idx="145">
                  <c:v>-8.0</c:v>
                </c:pt>
                <c:pt idx="146">
                  <c:v>-7.0</c:v>
                </c:pt>
                <c:pt idx="147">
                  <c:v>-6.0</c:v>
                </c:pt>
                <c:pt idx="148">
                  <c:v>-7.0</c:v>
                </c:pt>
                <c:pt idx="149">
                  <c:v>-8.0</c:v>
                </c:pt>
                <c:pt idx="150">
                  <c:v>-7.0</c:v>
                </c:pt>
                <c:pt idx="151">
                  <c:v>-6.0</c:v>
                </c:pt>
                <c:pt idx="152">
                  <c:v>-5.0</c:v>
                </c:pt>
                <c:pt idx="153">
                  <c:v>-6.0</c:v>
                </c:pt>
                <c:pt idx="154">
                  <c:v>-7.0</c:v>
                </c:pt>
                <c:pt idx="155">
                  <c:v>-6.0</c:v>
                </c:pt>
                <c:pt idx="156">
                  <c:v>-7.0</c:v>
                </c:pt>
                <c:pt idx="157">
                  <c:v>-8.0</c:v>
                </c:pt>
                <c:pt idx="158">
                  <c:v>-9.0</c:v>
                </c:pt>
                <c:pt idx="159">
                  <c:v>-10.0</c:v>
                </c:pt>
                <c:pt idx="160">
                  <c:v>-11.0</c:v>
                </c:pt>
                <c:pt idx="161">
                  <c:v>-12.0</c:v>
                </c:pt>
                <c:pt idx="162">
                  <c:v>-13.0</c:v>
                </c:pt>
                <c:pt idx="163">
                  <c:v>-14.0</c:v>
                </c:pt>
                <c:pt idx="164">
                  <c:v>-15.0</c:v>
                </c:pt>
                <c:pt idx="165">
                  <c:v>-16.0</c:v>
                </c:pt>
                <c:pt idx="166">
                  <c:v>-15.0</c:v>
                </c:pt>
                <c:pt idx="167">
                  <c:v>-14.0</c:v>
                </c:pt>
                <c:pt idx="168">
                  <c:v>-15.0</c:v>
                </c:pt>
                <c:pt idx="169">
                  <c:v>-16.0</c:v>
                </c:pt>
                <c:pt idx="170">
                  <c:v>-15.0</c:v>
                </c:pt>
                <c:pt idx="171">
                  <c:v>-16.0</c:v>
                </c:pt>
                <c:pt idx="172">
                  <c:v>-15.0</c:v>
                </c:pt>
                <c:pt idx="173">
                  <c:v>-16.0</c:v>
                </c:pt>
                <c:pt idx="174">
                  <c:v>-17.0</c:v>
                </c:pt>
                <c:pt idx="175">
                  <c:v>-16.0</c:v>
                </c:pt>
                <c:pt idx="176">
                  <c:v>-17.0</c:v>
                </c:pt>
                <c:pt idx="177">
                  <c:v>-18.0</c:v>
                </c:pt>
                <c:pt idx="178">
                  <c:v>-17.0</c:v>
                </c:pt>
                <c:pt idx="179">
                  <c:v>-18.0</c:v>
                </c:pt>
                <c:pt idx="180">
                  <c:v>-17.0</c:v>
                </c:pt>
                <c:pt idx="181">
                  <c:v>-16.0</c:v>
                </c:pt>
                <c:pt idx="182">
                  <c:v>-15.0</c:v>
                </c:pt>
                <c:pt idx="183">
                  <c:v>-14.0</c:v>
                </c:pt>
                <c:pt idx="184">
                  <c:v>-13.0</c:v>
                </c:pt>
                <c:pt idx="185">
                  <c:v>-14.0</c:v>
                </c:pt>
                <c:pt idx="186">
                  <c:v>-15.0</c:v>
                </c:pt>
                <c:pt idx="187">
                  <c:v>-14.0</c:v>
                </c:pt>
                <c:pt idx="188">
                  <c:v>-15.0</c:v>
                </c:pt>
                <c:pt idx="189">
                  <c:v>-16.0</c:v>
                </c:pt>
                <c:pt idx="190">
                  <c:v>-17.0</c:v>
                </c:pt>
                <c:pt idx="191">
                  <c:v>-18.0</c:v>
                </c:pt>
                <c:pt idx="192">
                  <c:v>-19.0</c:v>
                </c:pt>
                <c:pt idx="193">
                  <c:v>-20.0</c:v>
                </c:pt>
                <c:pt idx="194">
                  <c:v>-19.0</c:v>
                </c:pt>
                <c:pt idx="195">
                  <c:v>-20.0</c:v>
                </c:pt>
                <c:pt idx="196">
                  <c:v>-21.0</c:v>
                </c:pt>
                <c:pt idx="197">
                  <c:v>-22.0</c:v>
                </c:pt>
                <c:pt idx="198">
                  <c:v>-21.0</c:v>
                </c:pt>
                <c:pt idx="199">
                  <c:v>-22.0</c:v>
                </c:pt>
                <c:pt idx="200">
                  <c:v>-23.0</c:v>
                </c:pt>
                <c:pt idx="201">
                  <c:v>-24.0</c:v>
                </c:pt>
                <c:pt idx="202">
                  <c:v>-25.0</c:v>
                </c:pt>
                <c:pt idx="203">
                  <c:v>-26.0</c:v>
                </c:pt>
                <c:pt idx="204">
                  <c:v>-25.0</c:v>
                </c:pt>
                <c:pt idx="205">
                  <c:v>-24.0</c:v>
                </c:pt>
                <c:pt idx="206">
                  <c:v>-23.0</c:v>
                </c:pt>
                <c:pt idx="207">
                  <c:v>-22.0</c:v>
                </c:pt>
                <c:pt idx="208">
                  <c:v>-21.0</c:v>
                </c:pt>
                <c:pt idx="209">
                  <c:v>-22.0</c:v>
                </c:pt>
                <c:pt idx="210">
                  <c:v>-21.0</c:v>
                </c:pt>
                <c:pt idx="211">
                  <c:v>-20.0</c:v>
                </c:pt>
                <c:pt idx="212">
                  <c:v>-19.0</c:v>
                </c:pt>
                <c:pt idx="213">
                  <c:v>-20.0</c:v>
                </c:pt>
                <c:pt idx="214">
                  <c:v>-19.0</c:v>
                </c:pt>
                <c:pt idx="215">
                  <c:v>-18.0</c:v>
                </c:pt>
                <c:pt idx="216">
                  <c:v>-19.0</c:v>
                </c:pt>
                <c:pt idx="217">
                  <c:v>-20.0</c:v>
                </c:pt>
                <c:pt idx="218">
                  <c:v>-19.0</c:v>
                </c:pt>
                <c:pt idx="219">
                  <c:v>-20.0</c:v>
                </c:pt>
                <c:pt idx="220">
                  <c:v>-19.0</c:v>
                </c:pt>
                <c:pt idx="221">
                  <c:v>-20.0</c:v>
                </c:pt>
                <c:pt idx="222">
                  <c:v>-19.0</c:v>
                </c:pt>
                <c:pt idx="223">
                  <c:v>-20.0</c:v>
                </c:pt>
                <c:pt idx="224">
                  <c:v>-21.0</c:v>
                </c:pt>
                <c:pt idx="225">
                  <c:v>-22.0</c:v>
                </c:pt>
                <c:pt idx="226">
                  <c:v>-23.0</c:v>
                </c:pt>
                <c:pt idx="227">
                  <c:v>-24.0</c:v>
                </c:pt>
                <c:pt idx="228">
                  <c:v>-25.0</c:v>
                </c:pt>
                <c:pt idx="229">
                  <c:v>-26.0</c:v>
                </c:pt>
                <c:pt idx="230">
                  <c:v>-25.0</c:v>
                </c:pt>
                <c:pt idx="231">
                  <c:v>-24.0</c:v>
                </c:pt>
                <c:pt idx="232">
                  <c:v>-23.0</c:v>
                </c:pt>
                <c:pt idx="233">
                  <c:v>-22.0</c:v>
                </c:pt>
                <c:pt idx="234">
                  <c:v>-21.0</c:v>
                </c:pt>
                <c:pt idx="235">
                  <c:v>-20.0</c:v>
                </c:pt>
                <c:pt idx="236">
                  <c:v>-21.0</c:v>
                </c:pt>
                <c:pt idx="237">
                  <c:v>-20.0</c:v>
                </c:pt>
                <c:pt idx="238">
                  <c:v>-21.0</c:v>
                </c:pt>
                <c:pt idx="239">
                  <c:v>-22.0</c:v>
                </c:pt>
                <c:pt idx="240">
                  <c:v>-21.0</c:v>
                </c:pt>
                <c:pt idx="241">
                  <c:v>-22.0</c:v>
                </c:pt>
                <c:pt idx="242">
                  <c:v>-23.0</c:v>
                </c:pt>
                <c:pt idx="243">
                  <c:v>-24.0</c:v>
                </c:pt>
                <c:pt idx="244">
                  <c:v>-25.0</c:v>
                </c:pt>
                <c:pt idx="245">
                  <c:v>-26.0</c:v>
                </c:pt>
                <c:pt idx="246">
                  <c:v>-27.0</c:v>
                </c:pt>
                <c:pt idx="247">
                  <c:v>-28.0</c:v>
                </c:pt>
                <c:pt idx="248">
                  <c:v>-29.0</c:v>
                </c:pt>
                <c:pt idx="249">
                  <c:v>-30.0</c:v>
                </c:pt>
                <c:pt idx="250">
                  <c:v>-29.0</c:v>
                </c:pt>
                <c:pt idx="251">
                  <c:v>-30.0</c:v>
                </c:pt>
                <c:pt idx="252">
                  <c:v>-29.0</c:v>
                </c:pt>
                <c:pt idx="253">
                  <c:v>-28.0</c:v>
                </c:pt>
                <c:pt idx="254">
                  <c:v>-29.0</c:v>
                </c:pt>
                <c:pt idx="255">
                  <c:v>-30.0</c:v>
                </c:pt>
                <c:pt idx="256">
                  <c:v>-29.0</c:v>
                </c:pt>
                <c:pt idx="257">
                  <c:v>-28.0</c:v>
                </c:pt>
                <c:pt idx="258">
                  <c:v>-29.0</c:v>
                </c:pt>
                <c:pt idx="259">
                  <c:v>-28.0</c:v>
                </c:pt>
                <c:pt idx="260">
                  <c:v>-27.0</c:v>
                </c:pt>
                <c:pt idx="261">
                  <c:v>-26.0</c:v>
                </c:pt>
                <c:pt idx="262">
                  <c:v>-25.0</c:v>
                </c:pt>
                <c:pt idx="263">
                  <c:v>-24.0</c:v>
                </c:pt>
                <c:pt idx="264">
                  <c:v>-25.0</c:v>
                </c:pt>
                <c:pt idx="265">
                  <c:v>-26.0</c:v>
                </c:pt>
                <c:pt idx="266">
                  <c:v>-25.0</c:v>
                </c:pt>
                <c:pt idx="267">
                  <c:v>-24.0</c:v>
                </c:pt>
                <c:pt idx="268">
                  <c:v>-23.0</c:v>
                </c:pt>
                <c:pt idx="269">
                  <c:v>-22.0</c:v>
                </c:pt>
                <c:pt idx="270">
                  <c:v>-21.0</c:v>
                </c:pt>
                <c:pt idx="271">
                  <c:v>-20.0</c:v>
                </c:pt>
                <c:pt idx="272">
                  <c:v>-21.0</c:v>
                </c:pt>
                <c:pt idx="273">
                  <c:v>-22.0</c:v>
                </c:pt>
                <c:pt idx="274">
                  <c:v>-21.0</c:v>
                </c:pt>
                <c:pt idx="275">
                  <c:v>-22.0</c:v>
                </c:pt>
                <c:pt idx="276">
                  <c:v>-23.0</c:v>
                </c:pt>
                <c:pt idx="277">
                  <c:v>-24.0</c:v>
                </c:pt>
                <c:pt idx="278">
                  <c:v>-23.0</c:v>
                </c:pt>
                <c:pt idx="279">
                  <c:v>-24.0</c:v>
                </c:pt>
                <c:pt idx="280">
                  <c:v>-25.0</c:v>
                </c:pt>
                <c:pt idx="281">
                  <c:v>-26.0</c:v>
                </c:pt>
                <c:pt idx="282">
                  <c:v>-25.0</c:v>
                </c:pt>
                <c:pt idx="283">
                  <c:v>-26.0</c:v>
                </c:pt>
                <c:pt idx="284">
                  <c:v>-27.0</c:v>
                </c:pt>
                <c:pt idx="285">
                  <c:v>-28.0</c:v>
                </c:pt>
                <c:pt idx="286">
                  <c:v>-29.0</c:v>
                </c:pt>
                <c:pt idx="287">
                  <c:v>-30.0</c:v>
                </c:pt>
                <c:pt idx="288">
                  <c:v>-29.0</c:v>
                </c:pt>
                <c:pt idx="289">
                  <c:v>-30.0</c:v>
                </c:pt>
                <c:pt idx="290">
                  <c:v>-31.0</c:v>
                </c:pt>
                <c:pt idx="291">
                  <c:v>-32.0</c:v>
                </c:pt>
                <c:pt idx="292">
                  <c:v>-33.0</c:v>
                </c:pt>
                <c:pt idx="293">
                  <c:v>-32.0</c:v>
                </c:pt>
                <c:pt idx="294">
                  <c:v>-31.0</c:v>
                </c:pt>
                <c:pt idx="295">
                  <c:v>-30.0</c:v>
                </c:pt>
                <c:pt idx="296">
                  <c:v>-29.0</c:v>
                </c:pt>
                <c:pt idx="297">
                  <c:v>-28.0</c:v>
                </c:pt>
                <c:pt idx="298">
                  <c:v>-27.0</c:v>
                </c:pt>
                <c:pt idx="299">
                  <c:v>-26.0</c:v>
                </c:pt>
                <c:pt idx="300">
                  <c:v>-25.0</c:v>
                </c:pt>
                <c:pt idx="301">
                  <c:v>-26.0</c:v>
                </c:pt>
                <c:pt idx="302">
                  <c:v>-27.0</c:v>
                </c:pt>
                <c:pt idx="303">
                  <c:v>-28.0</c:v>
                </c:pt>
                <c:pt idx="304">
                  <c:v>-27.0</c:v>
                </c:pt>
                <c:pt idx="305">
                  <c:v>-26.0</c:v>
                </c:pt>
                <c:pt idx="306">
                  <c:v>-25.0</c:v>
                </c:pt>
                <c:pt idx="307">
                  <c:v>-26.0</c:v>
                </c:pt>
                <c:pt idx="308">
                  <c:v>-27.0</c:v>
                </c:pt>
                <c:pt idx="309">
                  <c:v>-28.0</c:v>
                </c:pt>
                <c:pt idx="310">
                  <c:v>-27.0</c:v>
                </c:pt>
                <c:pt idx="311">
                  <c:v>-28.0</c:v>
                </c:pt>
                <c:pt idx="312">
                  <c:v>-27.0</c:v>
                </c:pt>
                <c:pt idx="313">
                  <c:v>-26.0</c:v>
                </c:pt>
                <c:pt idx="314">
                  <c:v>-27.0</c:v>
                </c:pt>
                <c:pt idx="315">
                  <c:v>-28.0</c:v>
                </c:pt>
                <c:pt idx="316">
                  <c:v>-27.0</c:v>
                </c:pt>
                <c:pt idx="317">
                  <c:v>-26.0</c:v>
                </c:pt>
                <c:pt idx="318">
                  <c:v>-25.0</c:v>
                </c:pt>
                <c:pt idx="319">
                  <c:v>-24.0</c:v>
                </c:pt>
                <c:pt idx="320">
                  <c:v>-23.0</c:v>
                </c:pt>
                <c:pt idx="321">
                  <c:v>-22.0</c:v>
                </c:pt>
                <c:pt idx="322">
                  <c:v>-23.0</c:v>
                </c:pt>
                <c:pt idx="323">
                  <c:v>-24.0</c:v>
                </c:pt>
                <c:pt idx="324">
                  <c:v>-25.0</c:v>
                </c:pt>
                <c:pt idx="325">
                  <c:v>-26.0</c:v>
                </c:pt>
                <c:pt idx="326">
                  <c:v>-27.0</c:v>
                </c:pt>
                <c:pt idx="327">
                  <c:v>-28.0</c:v>
                </c:pt>
                <c:pt idx="328">
                  <c:v>-29.0</c:v>
                </c:pt>
                <c:pt idx="329">
                  <c:v>-28.0</c:v>
                </c:pt>
                <c:pt idx="330">
                  <c:v>-27.0</c:v>
                </c:pt>
                <c:pt idx="331">
                  <c:v>-26.0</c:v>
                </c:pt>
                <c:pt idx="332">
                  <c:v>-27.0</c:v>
                </c:pt>
                <c:pt idx="333">
                  <c:v>-26.0</c:v>
                </c:pt>
                <c:pt idx="334">
                  <c:v>-25.0</c:v>
                </c:pt>
                <c:pt idx="335">
                  <c:v>-24.0</c:v>
                </c:pt>
                <c:pt idx="336">
                  <c:v>-25.0</c:v>
                </c:pt>
                <c:pt idx="337">
                  <c:v>-26.0</c:v>
                </c:pt>
                <c:pt idx="338">
                  <c:v>-25.0</c:v>
                </c:pt>
                <c:pt idx="339">
                  <c:v>-26.0</c:v>
                </c:pt>
                <c:pt idx="340">
                  <c:v>-25.0</c:v>
                </c:pt>
                <c:pt idx="341">
                  <c:v>-24.0</c:v>
                </c:pt>
                <c:pt idx="342">
                  <c:v>-25.0</c:v>
                </c:pt>
                <c:pt idx="343">
                  <c:v>-24.0</c:v>
                </c:pt>
                <c:pt idx="344">
                  <c:v>-23.0</c:v>
                </c:pt>
                <c:pt idx="345">
                  <c:v>-24.0</c:v>
                </c:pt>
                <c:pt idx="346">
                  <c:v>-23.0</c:v>
                </c:pt>
                <c:pt idx="347">
                  <c:v>-22.0</c:v>
                </c:pt>
                <c:pt idx="348">
                  <c:v>-21.0</c:v>
                </c:pt>
                <c:pt idx="349">
                  <c:v>-20.0</c:v>
                </c:pt>
                <c:pt idx="350">
                  <c:v>-21.0</c:v>
                </c:pt>
                <c:pt idx="351">
                  <c:v>-20.0</c:v>
                </c:pt>
                <c:pt idx="352">
                  <c:v>-21.0</c:v>
                </c:pt>
                <c:pt idx="353">
                  <c:v>-22.0</c:v>
                </c:pt>
                <c:pt idx="354">
                  <c:v>-23.0</c:v>
                </c:pt>
                <c:pt idx="355">
                  <c:v>-24.0</c:v>
                </c:pt>
                <c:pt idx="356">
                  <c:v>-25.0</c:v>
                </c:pt>
                <c:pt idx="357">
                  <c:v>-24.0</c:v>
                </c:pt>
                <c:pt idx="358">
                  <c:v>-25.0</c:v>
                </c:pt>
                <c:pt idx="359">
                  <c:v>-24.0</c:v>
                </c:pt>
                <c:pt idx="360">
                  <c:v>-23.0</c:v>
                </c:pt>
                <c:pt idx="361">
                  <c:v>-22.0</c:v>
                </c:pt>
                <c:pt idx="362">
                  <c:v>-21.0</c:v>
                </c:pt>
                <c:pt idx="363">
                  <c:v>-22.0</c:v>
                </c:pt>
                <c:pt idx="364">
                  <c:v>-21.0</c:v>
                </c:pt>
                <c:pt idx="365">
                  <c:v>-20.0</c:v>
                </c:pt>
                <c:pt idx="366">
                  <c:v>-21.0</c:v>
                </c:pt>
                <c:pt idx="367">
                  <c:v>-20.0</c:v>
                </c:pt>
                <c:pt idx="368">
                  <c:v>-19.0</c:v>
                </c:pt>
                <c:pt idx="369">
                  <c:v>-18.0</c:v>
                </c:pt>
                <c:pt idx="370">
                  <c:v>-17.0</c:v>
                </c:pt>
                <c:pt idx="371">
                  <c:v>-18.0</c:v>
                </c:pt>
                <c:pt idx="372">
                  <c:v>-19.0</c:v>
                </c:pt>
                <c:pt idx="373">
                  <c:v>-18.0</c:v>
                </c:pt>
                <c:pt idx="374">
                  <c:v>-17.0</c:v>
                </c:pt>
                <c:pt idx="375">
                  <c:v>-16.0</c:v>
                </c:pt>
                <c:pt idx="376">
                  <c:v>-15.0</c:v>
                </c:pt>
                <c:pt idx="377">
                  <c:v>-16.0</c:v>
                </c:pt>
                <c:pt idx="378">
                  <c:v>-15.0</c:v>
                </c:pt>
                <c:pt idx="379">
                  <c:v>-14.0</c:v>
                </c:pt>
                <c:pt idx="380">
                  <c:v>-15.0</c:v>
                </c:pt>
                <c:pt idx="381">
                  <c:v>-16.0</c:v>
                </c:pt>
                <c:pt idx="382">
                  <c:v>-17.0</c:v>
                </c:pt>
                <c:pt idx="383">
                  <c:v>-16.0</c:v>
                </c:pt>
                <c:pt idx="384">
                  <c:v>-17.0</c:v>
                </c:pt>
                <c:pt idx="385">
                  <c:v>-18.0</c:v>
                </c:pt>
                <c:pt idx="386">
                  <c:v>-17.0</c:v>
                </c:pt>
                <c:pt idx="387">
                  <c:v>-16.0</c:v>
                </c:pt>
                <c:pt idx="388">
                  <c:v>-15.0</c:v>
                </c:pt>
                <c:pt idx="389">
                  <c:v>-16.0</c:v>
                </c:pt>
                <c:pt idx="390">
                  <c:v>-17.0</c:v>
                </c:pt>
                <c:pt idx="391">
                  <c:v>-16.0</c:v>
                </c:pt>
                <c:pt idx="392">
                  <c:v>-17.0</c:v>
                </c:pt>
                <c:pt idx="393">
                  <c:v>-16.0</c:v>
                </c:pt>
                <c:pt idx="394">
                  <c:v>-17.0</c:v>
                </c:pt>
                <c:pt idx="395">
                  <c:v>-16.0</c:v>
                </c:pt>
                <c:pt idx="396">
                  <c:v>-17.0</c:v>
                </c:pt>
                <c:pt idx="397">
                  <c:v>-18.0</c:v>
                </c:pt>
                <c:pt idx="398">
                  <c:v>-19.0</c:v>
                </c:pt>
                <c:pt idx="399">
                  <c:v>-20.0</c:v>
                </c:pt>
                <c:pt idx="400">
                  <c:v>-21.0</c:v>
                </c:pt>
                <c:pt idx="401">
                  <c:v>-22.0</c:v>
                </c:pt>
                <c:pt idx="402">
                  <c:v>-21.0</c:v>
                </c:pt>
                <c:pt idx="403">
                  <c:v>-22.0</c:v>
                </c:pt>
                <c:pt idx="404">
                  <c:v>-23.0</c:v>
                </c:pt>
                <c:pt idx="405">
                  <c:v>-24.0</c:v>
                </c:pt>
                <c:pt idx="406">
                  <c:v>-25.0</c:v>
                </c:pt>
                <c:pt idx="407">
                  <c:v>-24.0</c:v>
                </c:pt>
                <c:pt idx="408">
                  <c:v>-23.0</c:v>
                </c:pt>
                <c:pt idx="409">
                  <c:v>-22.0</c:v>
                </c:pt>
                <c:pt idx="410">
                  <c:v>-21.0</c:v>
                </c:pt>
                <c:pt idx="411">
                  <c:v>-20.0</c:v>
                </c:pt>
                <c:pt idx="412">
                  <c:v>-21.0</c:v>
                </c:pt>
                <c:pt idx="413">
                  <c:v>-22.0</c:v>
                </c:pt>
                <c:pt idx="414">
                  <c:v>-21.0</c:v>
                </c:pt>
                <c:pt idx="415">
                  <c:v>-20.0</c:v>
                </c:pt>
                <c:pt idx="416">
                  <c:v>-21.0</c:v>
                </c:pt>
                <c:pt idx="417">
                  <c:v>-20.0</c:v>
                </c:pt>
                <c:pt idx="418">
                  <c:v>-19.0</c:v>
                </c:pt>
                <c:pt idx="419">
                  <c:v>-20.0</c:v>
                </c:pt>
                <c:pt idx="420">
                  <c:v>-19.0</c:v>
                </c:pt>
                <c:pt idx="421">
                  <c:v>-20.0</c:v>
                </c:pt>
                <c:pt idx="422">
                  <c:v>-21.0</c:v>
                </c:pt>
                <c:pt idx="423">
                  <c:v>-22.0</c:v>
                </c:pt>
                <c:pt idx="424">
                  <c:v>-21.0</c:v>
                </c:pt>
                <c:pt idx="425">
                  <c:v>-20.0</c:v>
                </c:pt>
                <c:pt idx="426">
                  <c:v>-19.0</c:v>
                </c:pt>
                <c:pt idx="427">
                  <c:v>-18.0</c:v>
                </c:pt>
                <c:pt idx="428">
                  <c:v>-17.0</c:v>
                </c:pt>
                <c:pt idx="429">
                  <c:v>-18.0</c:v>
                </c:pt>
                <c:pt idx="430">
                  <c:v>-19.0</c:v>
                </c:pt>
                <c:pt idx="431">
                  <c:v>-18.0</c:v>
                </c:pt>
                <c:pt idx="432">
                  <c:v>-19.0</c:v>
                </c:pt>
                <c:pt idx="433">
                  <c:v>-20.0</c:v>
                </c:pt>
                <c:pt idx="434">
                  <c:v>-19.0</c:v>
                </c:pt>
                <c:pt idx="435">
                  <c:v>-20.0</c:v>
                </c:pt>
                <c:pt idx="436">
                  <c:v>-19.0</c:v>
                </c:pt>
                <c:pt idx="437">
                  <c:v>-20.0</c:v>
                </c:pt>
                <c:pt idx="438">
                  <c:v>-21.0</c:v>
                </c:pt>
                <c:pt idx="439">
                  <c:v>-22.0</c:v>
                </c:pt>
                <c:pt idx="440">
                  <c:v>-21.0</c:v>
                </c:pt>
                <c:pt idx="441">
                  <c:v>-20.0</c:v>
                </c:pt>
                <c:pt idx="442">
                  <c:v>-19.0</c:v>
                </c:pt>
                <c:pt idx="443">
                  <c:v>-18.0</c:v>
                </c:pt>
                <c:pt idx="444">
                  <c:v>-19.0</c:v>
                </c:pt>
                <c:pt idx="445">
                  <c:v>-20.0</c:v>
                </c:pt>
                <c:pt idx="446">
                  <c:v>-19.0</c:v>
                </c:pt>
                <c:pt idx="447">
                  <c:v>-20.0</c:v>
                </c:pt>
                <c:pt idx="448">
                  <c:v>-19.0</c:v>
                </c:pt>
                <c:pt idx="449">
                  <c:v>-20.0</c:v>
                </c:pt>
                <c:pt idx="450">
                  <c:v>-21.0</c:v>
                </c:pt>
                <c:pt idx="451">
                  <c:v>-20.0</c:v>
                </c:pt>
                <c:pt idx="452">
                  <c:v>-21.0</c:v>
                </c:pt>
                <c:pt idx="453">
                  <c:v>-22.0</c:v>
                </c:pt>
                <c:pt idx="454">
                  <c:v>-23.0</c:v>
                </c:pt>
                <c:pt idx="455">
                  <c:v>-22.0</c:v>
                </c:pt>
                <c:pt idx="456">
                  <c:v>-21.0</c:v>
                </c:pt>
                <c:pt idx="457">
                  <c:v>-20.0</c:v>
                </c:pt>
                <c:pt idx="458">
                  <c:v>-19.0</c:v>
                </c:pt>
                <c:pt idx="459">
                  <c:v>-18.0</c:v>
                </c:pt>
                <c:pt idx="460">
                  <c:v>-17.0</c:v>
                </c:pt>
                <c:pt idx="461">
                  <c:v>-18.0</c:v>
                </c:pt>
                <c:pt idx="462">
                  <c:v>-17.0</c:v>
                </c:pt>
                <c:pt idx="463">
                  <c:v>-16.0</c:v>
                </c:pt>
                <c:pt idx="464">
                  <c:v>-15.0</c:v>
                </c:pt>
                <c:pt idx="465">
                  <c:v>-16.0</c:v>
                </c:pt>
                <c:pt idx="466">
                  <c:v>-15.0</c:v>
                </c:pt>
                <c:pt idx="467">
                  <c:v>-14.0</c:v>
                </c:pt>
                <c:pt idx="468">
                  <c:v>-13.0</c:v>
                </c:pt>
                <c:pt idx="469">
                  <c:v>-12.0</c:v>
                </c:pt>
                <c:pt idx="470">
                  <c:v>-11.0</c:v>
                </c:pt>
                <c:pt idx="471">
                  <c:v>-10.0</c:v>
                </c:pt>
                <c:pt idx="472">
                  <c:v>-11.0</c:v>
                </c:pt>
                <c:pt idx="473">
                  <c:v>-12.0</c:v>
                </c:pt>
                <c:pt idx="474">
                  <c:v>-11.0</c:v>
                </c:pt>
                <c:pt idx="475">
                  <c:v>-12.0</c:v>
                </c:pt>
                <c:pt idx="476">
                  <c:v>-11.0</c:v>
                </c:pt>
                <c:pt idx="477">
                  <c:v>-10.0</c:v>
                </c:pt>
                <c:pt idx="478">
                  <c:v>-11.0</c:v>
                </c:pt>
                <c:pt idx="479">
                  <c:v>-12.0</c:v>
                </c:pt>
                <c:pt idx="480">
                  <c:v>-11.0</c:v>
                </c:pt>
                <c:pt idx="481">
                  <c:v>-12.0</c:v>
                </c:pt>
                <c:pt idx="482">
                  <c:v>-13.0</c:v>
                </c:pt>
                <c:pt idx="483">
                  <c:v>-12.0</c:v>
                </c:pt>
                <c:pt idx="484">
                  <c:v>-13.0</c:v>
                </c:pt>
                <c:pt idx="485">
                  <c:v>-12.0</c:v>
                </c:pt>
                <c:pt idx="486">
                  <c:v>-13.0</c:v>
                </c:pt>
                <c:pt idx="487">
                  <c:v>-14.0</c:v>
                </c:pt>
                <c:pt idx="488">
                  <c:v>-13.0</c:v>
                </c:pt>
                <c:pt idx="489">
                  <c:v>-12.0</c:v>
                </c:pt>
                <c:pt idx="490">
                  <c:v>-11.0</c:v>
                </c:pt>
                <c:pt idx="491">
                  <c:v>-10.0</c:v>
                </c:pt>
                <c:pt idx="492">
                  <c:v>-9.0</c:v>
                </c:pt>
                <c:pt idx="493">
                  <c:v>-10.0</c:v>
                </c:pt>
                <c:pt idx="494">
                  <c:v>-9.0</c:v>
                </c:pt>
                <c:pt idx="495">
                  <c:v>-8.0</c:v>
                </c:pt>
                <c:pt idx="496">
                  <c:v>-7.0</c:v>
                </c:pt>
                <c:pt idx="497">
                  <c:v>-6.0</c:v>
                </c:pt>
                <c:pt idx="498">
                  <c:v>-5.0</c:v>
                </c:pt>
                <c:pt idx="499">
                  <c:v>-4.0</c:v>
                </c:pt>
                <c:pt idx="500">
                  <c:v>-5.0</c:v>
                </c:pt>
                <c:pt idx="501">
                  <c:v>-4.0</c:v>
                </c:pt>
                <c:pt idx="502">
                  <c:v>-5.0</c:v>
                </c:pt>
                <c:pt idx="503">
                  <c:v>-6.0</c:v>
                </c:pt>
                <c:pt idx="504">
                  <c:v>-7.0</c:v>
                </c:pt>
                <c:pt idx="505">
                  <c:v>-6.0</c:v>
                </c:pt>
                <c:pt idx="506">
                  <c:v>-5.0</c:v>
                </c:pt>
                <c:pt idx="507">
                  <c:v>-6.0</c:v>
                </c:pt>
                <c:pt idx="508">
                  <c:v>-7.0</c:v>
                </c:pt>
                <c:pt idx="509">
                  <c:v>-6.0</c:v>
                </c:pt>
                <c:pt idx="510">
                  <c:v>-7.0</c:v>
                </c:pt>
                <c:pt idx="511">
                  <c:v>-8.0</c:v>
                </c:pt>
                <c:pt idx="512">
                  <c:v>-9.0</c:v>
                </c:pt>
                <c:pt idx="513">
                  <c:v>-10.0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8265696"/>
        <c:axId val="-2068294160"/>
      </c:lineChart>
      <c:catAx>
        <c:axId val="-2068265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8294160"/>
        <c:crosses val="autoZero"/>
        <c:auto val="1"/>
        <c:lblAlgn val="ctr"/>
        <c:lblOffset val="100"/>
        <c:noMultiLvlLbl val="0"/>
      </c:catAx>
      <c:valAx>
        <c:axId val="-206829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26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Trading</a:t>
            </a:r>
            <a:r>
              <a:rPr lang="zh-CN" altLang="en-US"/>
              <a:t> </a:t>
            </a:r>
            <a:r>
              <a:rPr lang="en-US" altLang="zh-CN"/>
              <a:t>Strategy</a:t>
            </a:r>
            <a:r>
              <a:rPr lang="zh-CN" altLang="en-US"/>
              <a:t> </a:t>
            </a:r>
            <a:r>
              <a:rPr lang="en-US" altLang="zh-CN"/>
              <a:t>Result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real price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AA!$G$1:$G$515</c:f>
              <c:numCache>
                <c:formatCode>General</c:formatCode>
                <c:ptCount val="515"/>
                <c:pt idx="0">
                  <c:v>1.0</c:v>
                </c:pt>
                <c:pt idx="1">
                  <c:v>0.949386723645553</c:v>
                </c:pt>
                <c:pt idx="2">
                  <c:v>0.979549465023958</c:v>
                </c:pt>
                <c:pt idx="3">
                  <c:v>0.971370164156719</c:v>
                </c:pt>
                <c:pt idx="4">
                  <c:v>0.989528759955896</c:v>
                </c:pt>
                <c:pt idx="5">
                  <c:v>0.980827837473206</c:v>
                </c:pt>
                <c:pt idx="6">
                  <c:v>0.935582584001625</c:v>
                </c:pt>
                <c:pt idx="7">
                  <c:v>0.911042398591964</c:v>
                </c:pt>
                <c:pt idx="8">
                  <c:v>0.965235117804304</c:v>
                </c:pt>
                <c:pt idx="9">
                  <c:v>0.966002141273852</c:v>
                </c:pt>
                <c:pt idx="10">
                  <c:v>0.9833845823717</c:v>
                </c:pt>
                <c:pt idx="11">
                  <c:v>0.981339186452904</c:v>
                </c:pt>
                <c:pt idx="12">
                  <c:v>0.948364025686155</c:v>
                </c:pt>
                <c:pt idx="13">
                  <c:v>0.986707209335771</c:v>
                </c:pt>
                <c:pt idx="14">
                  <c:v>0.910531049612265</c:v>
                </c:pt>
                <c:pt idx="15">
                  <c:v>0.886503354586275</c:v>
                </c:pt>
                <c:pt idx="16">
                  <c:v>0.895705353412912</c:v>
                </c:pt>
                <c:pt idx="17">
                  <c:v>0.913599143490459</c:v>
                </c:pt>
                <c:pt idx="18">
                  <c:v>0.921012562292122</c:v>
                </c:pt>
                <c:pt idx="19">
                  <c:v>0.904397144663822</c:v>
                </c:pt>
                <c:pt idx="20">
                  <c:v>0.923056816806945</c:v>
                </c:pt>
                <c:pt idx="21">
                  <c:v>0.92177958576167</c:v>
                </c:pt>
                <c:pt idx="22">
                  <c:v>0.934048537062528</c:v>
                </c:pt>
                <c:pt idx="23">
                  <c:v>0.931237259078156</c:v>
                </c:pt>
                <c:pt idx="24">
                  <c:v>0.985173162396674</c:v>
                </c:pt>
                <c:pt idx="25">
                  <c:v>0.996931906121806</c:v>
                </c:pt>
                <c:pt idx="26">
                  <c:v>0.957054675533093</c:v>
                </c:pt>
                <c:pt idx="27">
                  <c:v>0.950409421604951</c:v>
                </c:pt>
                <c:pt idx="28">
                  <c:v>0.941717630354041</c:v>
                </c:pt>
                <c:pt idx="29">
                  <c:v>0.923056816806945</c:v>
                </c:pt>
                <c:pt idx="30">
                  <c:v>0.898517772801256</c:v>
                </c:pt>
                <c:pt idx="31">
                  <c:v>0.867331192059481</c:v>
                </c:pt>
                <c:pt idx="32">
                  <c:v>0.890593005019895</c:v>
                </c:pt>
                <c:pt idx="33">
                  <c:v>0.919478515353025</c:v>
                </c:pt>
                <c:pt idx="34">
                  <c:v>0.90925381856699</c:v>
                </c:pt>
                <c:pt idx="35">
                  <c:v>0.926891934154688</c:v>
                </c:pt>
                <c:pt idx="36">
                  <c:v>0.926636259664838</c:v>
                </c:pt>
                <c:pt idx="37">
                  <c:v>0.912576445531061</c:v>
                </c:pt>
                <c:pt idx="38">
                  <c:v>0.903118772214575</c:v>
                </c:pt>
                <c:pt idx="39">
                  <c:v>0.890848679509744</c:v>
                </c:pt>
                <c:pt idx="40">
                  <c:v>0.91308779451076</c:v>
                </c:pt>
                <c:pt idx="41">
                  <c:v>0.913599143490459</c:v>
                </c:pt>
                <c:pt idx="42">
                  <c:v>0.885736331116727</c:v>
                </c:pt>
                <c:pt idx="43">
                  <c:v>0.889058958080798</c:v>
                </c:pt>
                <c:pt idx="44">
                  <c:v>0.887524911141701</c:v>
                </c:pt>
                <c:pt idx="45">
                  <c:v>0.923056816806945</c:v>
                </c:pt>
                <c:pt idx="46">
                  <c:v>0.942996002803288</c:v>
                </c:pt>
                <c:pt idx="47">
                  <c:v>0.971370164156719</c:v>
                </c:pt>
                <c:pt idx="48">
                  <c:v>0.973670093161392</c:v>
                </c:pt>
                <c:pt idx="49">
                  <c:v>1.013548465154078</c:v>
                </c:pt>
                <c:pt idx="50">
                  <c:v>0.997954604081204</c:v>
                </c:pt>
                <c:pt idx="51">
                  <c:v>1.063650392528826</c:v>
                </c:pt>
                <c:pt idx="52">
                  <c:v>1.076687508703205</c:v>
                </c:pt>
                <c:pt idx="53">
                  <c:v>1.073619414825011</c:v>
                </c:pt>
                <c:pt idx="54">
                  <c:v>1.092535902861956</c:v>
                </c:pt>
                <c:pt idx="55">
                  <c:v>1.10301627413784</c:v>
                </c:pt>
                <c:pt idx="56">
                  <c:v>1.139826552252333</c:v>
                </c:pt>
                <c:pt idx="57">
                  <c:v>1.105061670056637</c:v>
                </c:pt>
                <c:pt idx="58">
                  <c:v>1.0659503215335</c:v>
                </c:pt>
                <c:pt idx="59">
                  <c:v>1.042944183062935</c:v>
                </c:pt>
                <c:pt idx="60">
                  <c:v>1.02888551033313</c:v>
                </c:pt>
                <c:pt idx="61">
                  <c:v>1.032208137297201</c:v>
                </c:pt>
                <c:pt idx="62">
                  <c:v>1.062627694569428</c:v>
                </c:pt>
                <c:pt idx="63">
                  <c:v>1.031185439337803</c:v>
                </c:pt>
                <c:pt idx="64">
                  <c:v>1.037576160180068</c:v>
                </c:pt>
                <c:pt idx="65">
                  <c:v>1.038598858139466</c:v>
                </c:pt>
                <c:pt idx="66">
                  <c:v>1.012270092704831</c:v>
                </c:pt>
                <c:pt idx="67">
                  <c:v>0.994376302627284</c:v>
                </c:pt>
                <c:pt idx="68">
                  <c:v>1.024540185409661</c:v>
                </c:pt>
                <c:pt idx="69">
                  <c:v>1.002555603494522</c:v>
                </c:pt>
                <c:pt idx="70">
                  <c:v>1.07796473974848</c:v>
                </c:pt>
                <c:pt idx="71">
                  <c:v>1.092024553882257</c:v>
                </c:pt>
                <c:pt idx="72">
                  <c:v>1.005112348393017</c:v>
                </c:pt>
                <c:pt idx="73">
                  <c:v>0.964723768824605</c:v>
                </c:pt>
                <c:pt idx="74">
                  <c:v>1.008690649846937</c:v>
                </c:pt>
                <c:pt idx="75">
                  <c:v>1.014825696199353</c:v>
                </c:pt>
                <c:pt idx="76">
                  <c:v>1.008434975357088</c:v>
                </c:pt>
                <c:pt idx="77">
                  <c:v>0.999488651020301</c:v>
                </c:pt>
                <c:pt idx="78">
                  <c:v>1.0</c:v>
                </c:pt>
                <c:pt idx="79">
                  <c:v>0.95449907203857</c:v>
                </c:pt>
                <c:pt idx="80">
                  <c:v>0.963956745355056</c:v>
                </c:pt>
                <c:pt idx="81">
                  <c:v>0.942996002803288</c:v>
                </c:pt>
                <c:pt idx="82">
                  <c:v>0.944274375252536</c:v>
                </c:pt>
                <c:pt idx="83">
                  <c:v>0.902351748745026</c:v>
                </c:pt>
                <c:pt idx="84">
                  <c:v>0.904397144663822</c:v>
                </c:pt>
                <c:pt idx="85">
                  <c:v>0.910531049612265</c:v>
                </c:pt>
                <c:pt idx="86">
                  <c:v>0.88036830823386</c:v>
                </c:pt>
                <c:pt idx="87">
                  <c:v>0.820807566138653</c:v>
                </c:pt>
                <c:pt idx="88">
                  <c:v>0.837934332746651</c:v>
                </c:pt>
                <c:pt idx="89">
                  <c:v>0.853527052415553</c:v>
                </c:pt>
                <c:pt idx="90">
                  <c:v>0.826431263511369</c:v>
                </c:pt>
                <c:pt idx="91">
                  <c:v>0.806237544429149</c:v>
                </c:pt>
                <c:pt idx="92">
                  <c:v>0.884457958667479</c:v>
                </c:pt>
                <c:pt idx="93">
                  <c:v>0.885480656626877</c:v>
                </c:pt>
                <c:pt idx="94">
                  <c:v>0.893148608514417</c:v>
                </c:pt>
                <c:pt idx="95">
                  <c:v>0.882156888258834</c:v>
                </c:pt>
                <c:pt idx="96">
                  <c:v>0.889058958080797</c:v>
                </c:pt>
                <c:pt idx="97">
                  <c:v>0.862474518156313</c:v>
                </c:pt>
                <c:pt idx="98">
                  <c:v>0.864264239585259</c:v>
                </c:pt>
                <c:pt idx="99">
                  <c:v>0.868098215529029</c:v>
                </c:pt>
                <c:pt idx="100">
                  <c:v>0.866052819610233</c:v>
                </c:pt>
                <c:pt idx="101">
                  <c:v>0.836655960297404</c:v>
                </c:pt>
                <c:pt idx="102">
                  <c:v>0.799591149097035</c:v>
                </c:pt>
                <c:pt idx="103">
                  <c:v>0.81313847284714</c:v>
                </c:pt>
                <c:pt idx="104">
                  <c:v>0.83486738027243</c:v>
                </c:pt>
                <c:pt idx="105">
                  <c:v>0.852761170349977</c:v>
                </c:pt>
                <c:pt idx="106">
                  <c:v>0.890593005019894</c:v>
                </c:pt>
                <c:pt idx="107">
                  <c:v>0.862730192646162</c:v>
                </c:pt>
                <c:pt idx="108">
                  <c:v>0.821574589608201</c:v>
                </c:pt>
                <c:pt idx="109">
                  <c:v>0.793456102744619</c:v>
                </c:pt>
                <c:pt idx="110">
                  <c:v>0.813649821826839</c:v>
                </c:pt>
                <c:pt idx="111">
                  <c:v>0.82234161307775</c:v>
                </c:pt>
                <c:pt idx="112">
                  <c:v>0.812882798357291</c:v>
                </c:pt>
                <c:pt idx="113">
                  <c:v>0.811861241801865</c:v>
                </c:pt>
                <c:pt idx="114">
                  <c:v>0.798312776647787</c:v>
                </c:pt>
                <c:pt idx="115">
                  <c:v>0.791410706825824</c:v>
                </c:pt>
                <c:pt idx="116">
                  <c:v>0.824385867592573</c:v>
                </c:pt>
                <c:pt idx="117">
                  <c:v>0.814416845296388</c:v>
                </c:pt>
                <c:pt idx="118">
                  <c:v>0.813138472847141</c:v>
                </c:pt>
                <c:pt idx="119">
                  <c:v>0.795245824173566</c:v>
                </c:pt>
                <c:pt idx="120">
                  <c:v>0.795245824173566</c:v>
                </c:pt>
                <c:pt idx="121">
                  <c:v>0.810582869352618</c:v>
                </c:pt>
                <c:pt idx="122">
                  <c:v>0.821574589608201</c:v>
                </c:pt>
                <c:pt idx="123">
                  <c:v>0.825152891062122</c:v>
                </c:pt>
                <c:pt idx="124">
                  <c:v>0.803169450550956</c:v>
                </c:pt>
                <c:pt idx="125">
                  <c:v>0.808026124454123</c:v>
                </c:pt>
                <c:pt idx="126">
                  <c:v>0.820040542669104</c:v>
                </c:pt>
                <c:pt idx="127">
                  <c:v>0.828220984940316</c:v>
                </c:pt>
                <c:pt idx="128">
                  <c:v>0.821318915118352</c:v>
                </c:pt>
                <c:pt idx="129">
                  <c:v>0.778629265141294</c:v>
                </c:pt>
                <c:pt idx="130">
                  <c:v>0.761758173023145</c:v>
                </c:pt>
                <c:pt idx="131">
                  <c:v>0.730061384705643</c:v>
                </c:pt>
                <c:pt idx="132">
                  <c:v>0.723414989373529</c:v>
                </c:pt>
                <c:pt idx="133">
                  <c:v>0.703987152356885</c:v>
                </c:pt>
                <c:pt idx="134">
                  <c:v>0.685583154703612</c:v>
                </c:pt>
                <c:pt idx="135">
                  <c:v>0.695040828020098</c:v>
                </c:pt>
                <c:pt idx="136">
                  <c:v>0.706032548275681</c:v>
                </c:pt>
                <c:pt idx="137">
                  <c:v>0.732872662690015</c:v>
                </c:pt>
                <c:pt idx="138">
                  <c:v>0.688394432687984</c:v>
                </c:pt>
                <c:pt idx="139">
                  <c:v>0.6774027124324</c:v>
                </c:pt>
                <c:pt idx="140">
                  <c:v>0.643404853706253</c:v>
                </c:pt>
                <c:pt idx="141">
                  <c:v>0.6612986437838</c:v>
                </c:pt>
                <c:pt idx="142">
                  <c:v>0.684816131234063</c:v>
                </c:pt>
                <c:pt idx="143">
                  <c:v>0.685071805723912</c:v>
                </c:pt>
                <c:pt idx="144">
                  <c:v>0.654140899471986</c:v>
                </c:pt>
                <c:pt idx="145">
                  <c:v>0.654907922941535</c:v>
                </c:pt>
                <c:pt idx="146">
                  <c:v>0.637014132863988</c:v>
                </c:pt>
                <c:pt idx="147">
                  <c:v>0.601737901688593</c:v>
                </c:pt>
                <c:pt idx="148">
                  <c:v>0.546523625920828</c:v>
                </c:pt>
                <c:pt idx="149">
                  <c:v>0.577198857682904</c:v>
                </c:pt>
                <c:pt idx="150">
                  <c:v>0.543711206532483</c:v>
                </c:pt>
                <c:pt idx="151">
                  <c:v>0.495399000586682</c:v>
                </c:pt>
                <c:pt idx="152">
                  <c:v>0.491819557728789</c:v>
                </c:pt>
                <c:pt idx="153">
                  <c:v>0.462934047395659</c:v>
                </c:pt>
                <c:pt idx="154">
                  <c:v>0.427147608644537</c:v>
                </c:pt>
                <c:pt idx="155">
                  <c:v>0.376022983310391</c:v>
                </c:pt>
                <c:pt idx="156">
                  <c:v>0.31850763713398</c:v>
                </c:pt>
                <c:pt idx="157">
                  <c:v>0.287576730882054</c:v>
                </c:pt>
                <c:pt idx="158">
                  <c:v>0.353271377925704</c:v>
                </c:pt>
                <c:pt idx="159">
                  <c:v>0.332054960884086</c:v>
                </c:pt>
                <c:pt idx="160">
                  <c:v>0.28962212680085</c:v>
                </c:pt>
                <c:pt idx="161">
                  <c:v>0.312116916291715</c:v>
                </c:pt>
                <c:pt idx="162">
                  <c:v>0.301635403611859</c:v>
                </c:pt>
                <c:pt idx="163">
                  <c:v>0.317229264684733</c:v>
                </c:pt>
                <c:pt idx="164">
                  <c:v>0.310582869352618</c:v>
                </c:pt>
                <c:pt idx="165">
                  <c:v>0.268915917334959</c:v>
                </c:pt>
                <c:pt idx="166">
                  <c:v>0.255368593584853</c:v>
                </c:pt>
                <c:pt idx="167">
                  <c:v>0.240541755981527</c:v>
                </c:pt>
                <c:pt idx="168">
                  <c:v>0.231084082665041</c:v>
                </c:pt>
                <c:pt idx="169">
                  <c:v>0.275562312667073</c:v>
                </c:pt>
                <c:pt idx="170">
                  <c:v>0.285019985983559</c:v>
                </c:pt>
                <c:pt idx="171">
                  <c:v>0.292689079275071</c:v>
                </c:pt>
                <c:pt idx="172">
                  <c:v>0.293967451724319</c:v>
                </c:pt>
                <c:pt idx="173">
                  <c:v>0.303680799530655</c:v>
                </c:pt>
                <c:pt idx="174">
                  <c:v>0.31876331162383</c:v>
                </c:pt>
                <c:pt idx="175">
                  <c:v>0.301635403611859</c:v>
                </c:pt>
                <c:pt idx="176">
                  <c:v>0.262269522002844</c:v>
                </c:pt>
                <c:pt idx="177">
                  <c:v>0.286042683942957</c:v>
                </c:pt>
                <c:pt idx="178">
                  <c:v>0.301125196036132</c:v>
                </c:pt>
                <c:pt idx="179">
                  <c:v>0.279651963100692</c:v>
                </c:pt>
                <c:pt idx="180">
                  <c:v>0.259969592998171</c:v>
                </c:pt>
                <c:pt idx="181">
                  <c:v>0.286298358432807</c:v>
                </c:pt>
                <c:pt idx="182">
                  <c:v>0.27709635960617</c:v>
                </c:pt>
                <c:pt idx="183">
                  <c:v>0.247188151313642</c:v>
                </c:pt>
                <c:pt idx="184">
                  <c:v>0.242331477410474</c:v>
                </c:pt>
                <c:pt idx="185">
                  <c:v>0.208589293174176</c:v>
                </c:pt>
                <c:pt idx="186">
                  <c:v>0.175102783427727</c:v>
                </c:pt>
                <c:pt idx="187">
                  <c:v>0.215745896082017</c:v>
                </c:pt>
                <c:pt idx="188">
                  <c:v>0.233895360649413</c:v>
                </c:pt>
                <c:pt idx="189">
                  <c:v>0.24795517478319</c:v>
                </c:pt>
                <c:pt idx="190">
                  <c:v>0.267893219375561</c:v>
                </c:pt>
                <c:pt idx="191">
                  <c:v>0.275050963687374</c:v>
                </c:pt>
                <c:pt idx="192">
                  <c:v>0.237986152487005</c:v>
                </c:pt>
                <c:pt idx="193">
                  <c:v>0.249489221722287</c:v>
                </c:pt>
                <c:pt idx="194">
                  <c:v>0.237474803507306</c:v>
                </c:pt>
                <c:pt idx="195">
                  <c:v>0.206032548275681</c:v>
                </c:pt>
                <c:pt idx="196">
                  <c:v>0.208333618684326</c:v>
                </c:pt>
                <c:pt idx="197">
                  <c:v>0.244887080904996</c:v>
                </c:pt>
                <c:pt idx="198">
                  <c:v>0.244120057435448</c:v>
                </c:pt>
                <c:pt idx="199">
                  <c:v>0.26073661646772</c:v>
                </c:pt>
                <c:pt idx="200">
                  <c:v>0.255112919095003</c:v>
                </c:pt>
                <c:pt idx="201">
                  <c:v>0.257668522589526</c:v>
                </c:pt>
                <c:pt idx="202">
                  <c:v>0.253323197666057</c:v>
                </c:pt>
                <c:pt idx="203">
                  <c:v>0.265593290370888</c:v>
                </c:pt>
                <c:pt idx="204">
                  <c:v>0.26457059241149</c:v>
                </c:pt>
                <c:pt idx="205">
                  <c:v>0.249744896212137</c:v>
                </c:pt>
                <c:pt idx="206">
                  <c:v>0.24795517478319</c:v>
                </c:pt>
                <c:pt idx="207">
                  <c:v>0.235940756568209</c:v>
                </c:pt>
                <c:pt idx="208">
                  <c:v>0.244631406415147</c:v>
                </c:pt>
                <c:pt idx="209">
                  <c:v>0.240030407001828</c:v>
                </c:pt>
                <c:pt idx="210">
                  <c:v>0.249999429298014</c:v>
                </c:pt>
                <c:pt idx="211">
                  <c:v>0.248722198252739</c:v>
                </c:pt>
                <c:pt idx="212">
                  <c:v>0.273261242258427</c:v>
                </c:pt>
                <c:pt idx="213">
                  <c:v>0.287832405371903</c:v>
                </c:pt>
                <c:pt idx="214">
                  <c:v>0.30956017139322</c:v>
                </c:pt>
                <c:pt idx="215">
                  <c:v>0.303169450550955</c:v>
                </c:pt>
                <c:pt idx="216">
                  <c:v>0.30981584588307</c:v>
                </c:pt>
                <c:pt idx="217">
                  <c:v>0.278374732055417</c:v>
                </c:pt>
                <c:pt idx="218">
                  <c:v>0.290388008866426</c:v>
                </c:pt>
                <c:pt idx="219">
                  <c:v>0.276329336136621</c:v>
                </c:pt>
                <c:pt idx="220">
                  <c:v>0.257157173609827</c:v>
                </c:pt>
                <c:pt idx="221">
                  <c:v>0.244120057435448</c:v>
                </c:pt>
                <c:pt idx="222">
                  <c:v>0.230828408175192</c:v>
                </c:pt>
                <c:pt idx="223">
                  <c:v>0.239519058022129</c:v>
                </c:pt>
                <c:pt idx="224">
                  <c:v>0.241053104961226</c:v>
                </c:pt>
                <c:pt idx="225">
                  <c:v>0.213445967077344</c:v>
                </c:pt>
                <c:pt idx="226">
                  <c:v>0.218813989960211</c:v>
                </c:pt>
                <c:pt idx="227">
                  <c:v>0.210889222178849</c:v>
                </c:pt>
                <c:pt idx="228">
                  <c:v>0.212934618097645</c:v>
                </c:pt>
                <c:pt idx="229">
                  <c:v>0.213445967077344</c:v>
                </c:pt>
                <c:pt idx="230">
                  <c:v>0.220092362409458</c:v>
                </c:pt>
                <c:pt idx="231">
                  <c:v>0.223670663863378</c:v>
                </c:pt>
                <c:pt idx="232">
                  <c:v>0.215745896082017</c:v>
                </c:pt>
                <c:pt idx="233">
                  <c:v>0.199130478453717</c:v>
                </c:pt>
                <c:pt idx="234">
                  <c:v>0.196574874959195</c:v>
                </c:pt>
                <c:pt idx="235">
                  <c:v>0.205521199295982</c:v>
                </c:pt>
                <c:pt idx="236">
                  <c:v>0.199897501923266</c:v>
                </c:pt>
                <c:pt idx="237">
                  <c:v>0.206032548275681</c:v>
                </c:pt>
                <c:pt idx="238">
                  <c:v>0.214724339526591</c:v>
                </c:pt>
                <c:pt idx="239">
                  <c:v>0.217279943021113</c:v>
                </c:pt>
                <c:pt idx="240">
                  <c:v>0.195552176999797</c:v>
                </c:pt>
                <c:pt idx="241">
                  <c:v>0.196830549449044</c:v>
                </c:pt>
                <c:pt idx="242">
                  <c:v>0.191973875545876</c:v>
                </c:pt>
                <c:pt idx="243">
                  <c:v>0.191206852076328</c:v>
                </c:pt>
                <c:pt idx="244">
                  <c:v>0.172546038529232</c:v>
                </c:pt>
                <c:pt idx="245">
                  <c:v>0.165899643197118</c:v>
                </c:pt>
                <c:pt idx="246">
                  <c:v>0.162321341743198</c:v>
                </c:pt>
                <c:pt idx="247">
                  <c:v>0.160787294804101</c:v>
                </c:pt>
                <c:pt idx="248">
                  <c:v>0.14851720209927</c:v>
                </c:pt>
                <c:pt idx="249">
                  <c:v>0.163344039702596</c:v>
                </c:pt>
                <c:pt idx="250">
                  <c:v>0.165388294217419</c:v>
                </c:pt>
                <c:pt idx="251">
                  <c:v>0.166410992176817</c:v>
                </c:pt>
                <c:pt idx="252">
                  <c:v>0.159253247865004</c:v>
                </c:pt>
                <c:pt idx="253">
                  <c:v>0.140337901232031</c:v>
                </c:pt>
                <c:pt idx="254">
                  <c:v>0.141359457787457</c:v>
                </c:pt>
                <c:pt idx="255">
                  <c:v>0.159508922354853</c:v>
                </c:pt>
                <c:pt idx="256">
                  <c:v>0.134458529369465</c:v>
                </c:pt>
                <c:pt idx="257">
                  <c:v>0.133435831410068</c:v>
                </c:pt>
                <c:pt idx="258">
                  <c:v>0.137781156333536</c:v>
                </c:pt>
                <c:pt idx="259">
                  <c:v>0.156441969880632</c:v>
                </c:pt>
                <c:pt idx="260">
                  <c:v>0.147238829650023</c:v>
                </c:pt>
                <c:pt idx="261">
                  <c:v>0.152862527022739</c:v>
                </c:pt>
                <c:pt idx="262">
                  <c:v>0.146471806180474</c:v>
                </c:pt>
                <c:pt idx="263">
                  <c:v>0.156441969880632</c:v>
                </c:pt>
                <c:pt idx="264">
                  <c:v>0.142893504726554</c:v>
                </c:pt>
                <c:pt idx="265">
                  <c:v>0.140082226742182</c:v>
                </c:pt>
                <c:pt idx="266">
                  <c:v>0.163599714192445</c:v>
                </c:pt>
                <c:pt idx="267">
                  <c:v>0.167178015646366</c:v>
                </c:pt>
                <c:pt idx="268">
                  <c:v>0.189161456157532</c:v>
                </c:pt>
                <c:pt idx="269">
                  <c:v>0.187116060238736</c:v>
                </c:pt>
                <c:pt idx="270">
                  <c:v>0.197341898428743</c:v>
                </c:pt>
                <c:pt idx="271">
                  <c:v>0.207566595214778</c:v>
                </c:pt>
                <c:pt idx="272">
                  <c:v>0.199386152943566</c:v>
                </c:pt>
                <c:pt idx="273">
                  <c:v>0.171011991590135</c:v>
                </c:pt>
                <c:pt idx="274">
                  <c:v>0.187627409218435</c:v>
                </c:pt>
                <c:pt idx="275">
                  <c:v>0.194273804550549</c:v>
                </c:pt>
                <c:pt idx="276">
                  <c:v>0.209100642153875</c:v>
                </c:pt>
                <c:pt idx="277">
                  <c:v>0.208844967664025</c:v>
                </c:pt>
                <c:pt idx="278">
                  <c:v>0.202198572331911</c:v>
                </c:pt>
                <c:pt idx="279">
                  <c:v>0.199130478453717</c:v>
                </c:pt>
                <c:pt idx="280">
                  <c:v>0.206032548275681</c:v>
                </c:pt>
                <c:pt idx="281">
                  <c:v>0.226227408761873</c:v>
                </c:pt>
                <c:pt idx="282">
                  <c:v>0.233895360649413</c:v>
                </c:pt>
                <c:pt idx="283">
                  <c:v>0.225716059782174</c:v>
                </c:pt>
                <c:pt idx="284">
                  <c:v>0.231339757154891</c:v>
                </c:pt>
                <c:pt idx="285">
                  <c:v>0.233895360649413</c:v>
                </c:pt>
                <c:pt idx="286">
                  <c:v>0.236707780037757</c:v>
                </c:pt>
                <c:pt idx="287">
                  <c:v>0.213701641567193</c:v>
                </c:pt>
                <c:pt idx="288">
                  <c:v>0.222136616924281</c:v>
                </c:pt>
                <c:pt idx="289">
                  <c:v>0.220859385879006</c:v>
                </c:pt>
                <c:pt idx="290">
                  <c:v>0.227504639807148</c:v>
                </c:pt>
                <c:pt idx="291">
                  <c:v>0.233639686159563</c:v>
                </c:pt>
                <c:pt idx="292">
                  <c:v>0.224693361822776</c:v>
                </c:pt>
                <c:pt idx="293">
                  <c:v>0.217791292000812</c:v>
                </c:pt>
                <c:pt idx="294">
                  <c:v>0.224949036312626</c:v>
                </c:pt>
                <c:pt idx="295">
                  <c:v>0.23185110613459</c:v>
                </c:pt>
                <c:pt idx="296">
                  <c:v>0.247699500293341</c:v>
                </c:pt>
                <c:pt idx="297">
                  <c:v>0.264826266901339</c:v>
                </c:pt>
                <c:pt idx="298">
                  <c:v>0.258946895038773</c:v>
                </c:pt>
                <c:pt idx="299">
                  <c:v>0.268404568355259</c:v>
                </c:pt>
                <c:pt idx="300">
                  <c:v>0.25178915072696</c:v>
                </c:pt>
                <c:pt idx="301">
                  <c:v>0.255878801160579</c:v>
                </c:pt>
                <c:pt idx="302">
                  <c:v>0.245142755394846</c:v>
                </c:pt>
                <c:pt idx="303">
                  <c:v>0.241820128430775</c:v>
                </c:pt>
                <c:pt idx="304">
                  <c:v>0.220603711389157</c:v>
                </c:pt>
                <c:pt idx="305">
                  <c:v>0.223414989373529</c:v>
                </c:pt>
                <c:pt idx="306">
                  <c:v>0.230828408175192</c:v>
                </c:pt>
                <c:pt idx="307">
                  <c:v>0.242587151900323</c:v>
                </c:pt>
                <c:pt idx="308">
                  <c:v>0.247443825803491</c:v>
                </c:pt>
                <c:pt idx="309">
                  <c:v>0.242587151900323</c:v>
                </c:pt>
                <c:pt idx="310">
                  <c:v>0.232616988200166</c:v>
                </c:pt>
                <c:pt idx="311">
                  <c:v>0.226483083251723</c:v>
                </c:pt>
                <c:pt idx="312">
                  <c:v>0.236963454527607</c:v>
                </c:pt>
                <c:pt idx="313">
                  <c:v>0.231339757154891</c:v>
                </c:pt>
                <c:pt idx="314">
                  <c:v>0.232362455114289</c:v>
                </c:pt>
                <c:pt idx="315">
                  <c:v>0.235685082078359</c:v>
                </c:pt>
                <c:pt idx="316">
                  <c:v>0.251277801747261</c:v>
                </c:pt>
                <c:pt idx="317">
                  <c:v>0.268915917334958</c:v>
                </c:pt>
                <c:pt idx="318">
                  <c:v>0.257412848099676</c:v>
                </c:pt>
                <c:pt idx="319">
                  <c:v>0.273261242258427</c:v>
                </c:pt>
                <c:pt idx="320">
                  <c:v>0.279651963100692</c:v>
                </c:pt>
                <c:pt idx="321">
                  <c:v>0.275306638177223</c:v>
                </c:pt>
                <c:pt idx="322">
                  <c:v>0.285019985983559</c:v>
                </c:pt>
                <c:pt idx="323">
                  <c:v>0.293711777234469</c:v>
                </c:pt>
                <c:pt idx="324">
                  <c:v>0.312372590781565</c:v>
                </c:pt>
                <c:pt idx="325">
                  <c:v>0.306493218918999</c:v>
                </c:pt>
                <c:pt idx="326">
                  <c:v>0.286554032922656</c:v>
                </c:pt>
                <c:pt idx="327">
                  <c:v>0.278629265141294</c:v>
                </c:pt>
                <c:pt idx="328">
                  <c:v>0.26814889386541</c:v>
                </c:pt>
                <c:pt idx="329">
                  <c:v>0.275562312667073</c:v>
                </c:pt>
                <c:pt idx="330">
                  <c:v>0.281186010039789</c:v>
                </c:pt>
                <c:pt idx="331">
                  <c:v>0.256134475650429</c:v>
                </c:pt>
                <c:pt idx="332">
                  <c:v>0.25562312667073</c:v>
                </c:pt>
                <c:pt idx="333">
                  <c:v>0.260992290957569</c:v>
                </c:pt>
                <c:pt idx="334">
                  <c:v>0.274028265727976</c:v>
                </c:pt>
                <c:pt idx="335">
                  <c:v>0.275050963687374</c:v>
                </c:pt>
                <c:pt idx="336">
                  <c:v>0.266871662820135</c:v>
                </c:pt>
                <c:pt idx="337">
                  <c:v>0.264059243431791</c:v>
                </c:pt>
                <c:pt idx="338">
                  <c:v>0.26457059241149</c:v>
                </c:pt>
                <c:pt idx="339">
                  <c:v>0.25204482521681</c:v>
                </c:pt>
                <c:pt idx="340">
                  <c:v>0.236707780037758</c:v>
                </c:pt>
                <c:pt idx="341">
                  <c:v>0.240541755981527</c:v>
                </c:pt>
                <c:pt idx="342">
                  <c:v>0.241820128430775</c:v>
                </c:pt>
                <c:pt idx="343">
                  <c:v>0.235940756568209</c:v>
                </c:pt>
                <c:pt idx="344">
                  <c:v>0.238752034552581</c:v>
                </c:pt>
                <c:pt idx="345">
                  <c:v>0.246932476823792</c:v>
                </c:pt>
                <c:pt idx="346">
                  <c:v>0.245142755394846</c:v>
                </c:pt>
                <c:pt idx="347">
                  <c:v>0.259202569528623</c:v>
                </c:pt>
                <c:pt idx="348">
                  <c:v>0.266871662820135</c:v>
                </c:pt>
                <c:pt idx="349">
                  <c:v>0.261247965447419</c:v>
                </c:pt>
                <c:pt idx="350">
                  <c:v>0.270961313253754</c:v>
                </c:pt>
                <c:pt idx="351">
                  <c:v>0.259202569528623</c:v>
                </c:pt>
                <c:pt idx="352">
                  <c:v>0.26073661646772</c:v>
                </c:pt>
                <c:pt idx="353">
                  <c:v>0.276073661646772</c:v>
                </c:pt>
                <c:pt idx="354">
                  <c:v>0.281697359019488</c:v>
                </c:pt>
                <c:pt idx="355">
                  <c:v>0.288855103331301</c:v>
                </c:pt>
                <c:pt idx="356">
                  <c:v>0.287832405371903</c:v>
                </c:pt>
                <c:pt idx="357">
                  <c:v>0.281441684529639</c:v>
                </c:pt>
                <c:pt idx="358">
                  <c:v>0.292944753764921</c:v>
                </c:pt>
                <c:pt idx="359">
                  <c:v>0.300613847056433</c:v>
                </c:pt>
                <c:pt idx="360">
                  <c:v>0.3220859385879</c:v>
                </c:pt>
                <c:pt idx="361">
                  <c:v>0.328220984940316</c:v>
                </c:pt>
                <c:pt idx="362">
                  <c:v>0.339468379685748</c:v>
                </c:pt>
                <c:pt idx="363">
                  <c:v>0.327198286980918</c:v>
                </c:pt>
                <c:pt idx="364">
                  <c:v>0.332310635373935</c:v>
                </c:pt>
                <c:pt idx="365">
                  <c:v>0.324387008996546</c:v>
                </c:pt>
                <c:pt idx="366">
                  <c:v>0.324897216572272</c:v>
                </c:pt>
                <c:pt idx="367">
                  <c:v>0.331287937414537</c:v>
                </c:pt>
                <c:pt idx="368">
                  <c:v>0.350460099941332</c:v>
                </c:pt>
                <c:pt idx="369">
                  <c:v>0.339212705195899</c:v>
                </c:pt>
                <c:pt idx="370">
                  <c:v>0.317229264684733</c:v>
                </c:pt>
                <c:pt idx="371">
                  <c:v>0.330265239455139</c:v>
                </c:pt>
                <c:pt idx="372">
                  <c:v>0.319017844709707</c:v>
                </c:pt>
                <c:pt idx="373">
                  <c:v>0.317740613664432</c:v>
                </c:pt>
                <c:pt idx="374">
                  <c:v>0.321063240628503</c:v>
                </c:pt>
                <c:pt idx="375">
                  <c:v>0.317484939174582</c:v>
                </c:pt>
                <c:pt idx="376">
                  <c:v>0.315695217745636</c:v>
                </c:pt>
                <c:pt idx="377">
                  <c:v>0.31339414733699</c:v>
                </c:pt>
                <c:pt idx="378">
                  <c:v>0.316973590194883</c:v>
                </c:pt>
                <c:pt idx="379">
                  <c:v>0.319529193689406</c:v>
                </c:pt>
                <c:pt idx="380">
                  <c:v>0.308026124454123</c:v>
                </c:pt>
                <c:pt idx="381">
                  <c:v>0.296267380728992</c:v>
                </c:pt>
                <c:pt idx="382">
                  <c:v>0.295245824173566</c:v>
                </c:pt>
                <c:pt idx="383">
                  <c:v>0.307004567898698</c:v>
                </c:pt>
                <c:pt idx="384">
                  <c:v>0.311349892822167</c:v>
                </c:pt>
                <c:pt idx="385">
                  <c:v>0.322085938587901</c:v>
                </c:pt>
                <c:pt idx="386">
                  <c:v>0.327453961470768</c:v>
                </c:pt>
                <c:pt idx="387">
                  <c:v>0.328220984940316</c:v>
                </c:pt>
                <c:pt idx="388">
                  <c:v>0.332054960884086</c:v>
                </c:pt>
                <c:pt idx="389">
                  <c:v>0.330776588434838</c:v>
                </c:pt>
                <c:pt idx="390">
                  <c:v>0.357617844253145</c:v>
                </c:pt>
                <c:pt idx="391">
                  <c:v>0.369887936957976</c:v>
                </c:pt>
                <c:pt idx="392">
                  <c:v>0.35915074978827</c:v>
                </c:pt>
                <c:pt idx="393">
                  <c:v>0.359406424278119</c:v>
                </c:pt>
                <c:pt idx="394">
                  <c:v>0.356339471803898</c:v>
                </c:pt>
                <c:pt idx="395">
                  <c:v>0.364519914075109</c:v>
                </c:pt>
                <c:pt idx="396">
                  <c:v>0.361451820196915</c:v>
                </c:pt>
                <c:pt idx="397">
                  <c:v>0.345347751548315</c:v>
                </c:pt>
                <c:pt idx="398">
                  <c:v>0.334356031292731</c:v>
                </c:pt>
                <c:pt idx="399">
                  <c:v>0.343302355629519</c:v>
                </c:pt>
                <c:pt idx="400">
                  <c:v>0.340235403155297</c:v>
                </c:pt>
                <c:pt idx="401">
                  <c:v>0.335378729252129</c:v>
                </c:pt>
                <c:pt idx="402">
                  <c:v>0.33026523945514</c:v>
                </c:pt>
                <c:pt idx="403">
                  <c:v>0.327709635960617</c:v>
                </c:pt>
                <c:pt idx="404">
                  <c:v>0.343046681139669</c:v>
                </c:pt>
                <c:pt idx="405">
                  <c:v>0.35506109935465</c:v>
                </c:pt>
                <c:pt idx="406">
                  <c:v>0.362985867136012</c:v>
                </c:pt>
                <c:pt idx="407">
                  <c:v>0.366819843079782</c:v>
                </c:pt>
                <c:pt idx="408">
                  <c:v>0.36400856509541</c:v>
                </c:pt>
                <c:pt idx="409">
                  <c:v>0.36426423958526</c:v>
                </c:pt>
                <c:pt idx="410">
                  <c:v>0.360684796727367</c:v>
                </c:pt>
                <c:pt idx="411">
                  <c:v>0.366052819610234</c:v>
                </c:pt>
                <c:pt idx="412">
                  <c:v>0.367075517569632</c:v>
                </c:pt>
                <c:pt idx="413">
                  <c:v>0.358896216702393</c:v>
                </c:pt>
                <c:pt idx="414">
                  <c:v>0.359662098767969</c:v>
                </c:pt>
                <c:pt idx="415">
                  <c:v>0.352505495860128</c:v>
                </c:pt>
                <c:pt idx="416">
                  <c:v>0.353271377925704</c:v>
                </c:pt>
                <c:pt idx="417">
                  <c:v>0.358896216702393</c:v>
                </c:pt>
                <c:pt idx="418">
                  <c:v>0.350971448921031</c:v>
                </c:pt>
                <c:pt idx="419">
                  <c:v>0.339468379685749</c:v>
                </c:pt>
                <c:pt idx="420">
                  <c:v>0.327453961470768</c:v>
                </c:pt>
                <c:pt idx="421">
                  <c:v>0.304959171979902</c:v>
                </c:pt>
                <c:pt idx="422">
                  <c:v>0.332310635373936</c:v>
                </c:pt>
                <c:pt idx="423">
                  <c:v>0.317484939174582</c:v>
                </c:pt>
                <c:pt idx="424">
                  <c:v>0.319017844709707</c:v>
                </c:pt>
                <c:pt idx="425">
                  <c:v>0.323619985526998</c:v>
                </c:pt>
                <c:pt idx="426">
                  <c:v>0.319784868179255</c:v>
                </c:pt>
                <c:pt idx="427">
                  <c:v>0.329499357389564</c:v>
                </c:pt>
                <c:pt idx="428">
                  <c:v>0.329499357389564</c:v>
                </c:pt>
                <c:pt idx="429">
                  <c:v>0.341002426624846</c:v>
                </c:pt>
                <c:pt idx="430">
                  <c:v>0.344325053588917</c:v>
                </c:pt>
                <c:pt idx="431">
                  <c:v>0.343302355629519</c:v>
                </c:pt>
                <c:pt idx="432">
                  <c:v>0.337422983766953</c:v>
                </c:pt>
                <c:pt idx="433">
                  <c:v>0.336911634787254</c:v>
                </c:pt>
                <c:pt idx="434">
                  <c:v>0.347903355042837</c:v>
                </c:pt>
                <c:pt idx="435">
                  <c:v>0.351738472390579</c:v>
                </c:pt>
                <c:pt idx="436">
                  <c:v>0.351738472390579</c:v>
                </c:pt>
                <c:pt idx="437">
                  <c:v>0.337934332746652</c:v>
                </c:pt>
                <c:pt idx="438">
                  <c:v>0.335634403741979</c:v>
                </c:pt>
                <c:pt idx="439">
                  <c:v>0.333844682313032</c:v>
                </c:pt>
                <c:pt idx="440">
                  <c:v>0.33026523945514</c:v>
                </c:pt>
                <c:pt idx="441">
                  <c:v>0.332310635373936</c:v>
                </c:pt>
                <c:pt idx="442">
                  <c:v>0.323619985526998</c:v>
                </c:pt>
                <c:pt idx="443">
                  <c:v>0.320040542669105</c:v>
                </c:pt>
                <c:pt idx="444">
                  <c:v>0.327198286980918</c:v>
                </c:pt>
                <c:pt idx="445">
                  <c:v>0.348670378512386</c:v>
                </c:pt>
                <c:pt idx="446">
                  <c:v>0.339212705195899</c:v>
                </c:pt>
                <c:pt idx="447">
                  <c:v>0.332054960884086</c:v>
                </c:pt>
                <c:pt idx="448">
                  <c:v>0.333589007823183</c:v>
                </c:pt>
                <c:pt idx="449">
                  <c:v>0.328988008409865</c:v>
                </c:pt>
                <c:pt idx="450">
                  <c:v>0.334356031292731</c:v>
                </c:pt>
                <c:pt idx="451">
                  <c:v>0.345092077058465</c:v>
                </c:pt>
                <c:pt idx="452">
                  <c:v>0.373466238411896</c:v>
                </c:pt>
                <c:pt idx="453">
                  <c:v>0.378834261294763</c:v>
                </c:pt>
                <c:pt idx="454">
                  <c:v>0.375255959840843</c:v>
                </c:pt>
                <c:pt idx="455">
                  <c:v>0.380879657213559</c:v>
                </c:pt>
                <c:pt idx="456">
                  <c:v>0.370653819023552</c:v>
                </c:pt>
                <c:pt idx="457">
                  <c:v>0.372699214942348</c:v>
                </c:pt>
                <c:pt idx="458">
                  <c:v>0.402096074255177</c:v>
                </c:pt>
                <c:pt idx="459">
                  <c:v>0.403630121194274</c:v>
                </c:pt>
                <c:pt idx="460">
                  <c:v>0.408998144077141</c:v>
                </c:pt>
                <c:pt idx="461">
                  <c:v>0.417688793924078</c:v>
                </c:pt>
                <c:pt idx="462">
                  <c:v>0.411553747571663</c:v>
                </c:pt>
                <c:pt idx="463">
                  <c:v>0.409765167546689</c:v>
                </c:pt>
                <c:pt idx="464">
                  <c:v>0.41666609596468</c:v>
                </c:pt>
                <c:pt idx="465">
                  <c:v>0.412065096551362</c:v>
                </c:pt>
                <c:pt idx="466">
                  <c:v>0.42561356170544</c:v>
                </c:pt>
                <c:pt idx="467">
                  <c:v>0.412320771041212</c:v>
                </c:pt>
                <c:pt idx="468">
                  <c:v>0.433792862572679</c:v>
                </c:pt>
                <c:pt idx="469">
                  <c:v>0.424590863746042</c:v>
                </c:pt>
                <c:pt idx="470">
                  <c:v>0.435071235021926</c:v>
                </c:pt>
                <c:pt idx="471">
                  <c:v>0.44606295527751</c:v>
                </c:pt>
                <c:pt idx="472">
                  <c:v>0.39672805137231</c:v>
                </c:pt>
                <c:pt idx="473">
                  <c:v>0.408486795097442</c:v>
                </c:pt>
                <c:pt idx="474">
                  <c:v>0.404141470173973</c:v>
                </c:pt>
                <c:pt idx="475">
                  <c:v>0.399539329356682</c:v>
                </c:pt>
                <c:pt idx="476">
                  <c:v>0.399283654866832</c:v>
                </c:pt>
                <c:pt idx="477">
                  <c:v>0.389314632570647</c:v>
                </c:pt>
                <c:pt idx="478">
                  <c:v>0.364264239585259</c:v>
                </c:pt>
                <c:pt idx="479">
                  <c:v>0.34253533215997</c:v>
                </c:pt>
                <c:pt idx="480">
                  <c:v>0.342279657670121</c:v>
                </c:pt>
                <c:pt idx="481">
                  <c:v>0.346114775017863</c:v>
                </c:pt>
                <c:pt idx="482">
                  <c:v>0.339979728665448</c:v>
                </c:pt>
                <c:pt idx="483">
                  <c:v>0.330265239455139</c:v>
                </c:pt>
                <c:pt idx="484">
                  <c:v>0.325408565551972</c:v>
                </c:pt>
                <c:pt idx="485">
                  <c:v>0.341513775604545</c:v>
                </c:pt>
                <c:pt idx="486">
                  <c:v>0.349437401981934</c:v>
                </c:pt>
                <c:pt idx="487">
                  <c:v>0.344836402568615</c:v>
                </c:pt>
                <c:pt idx="488">
                  <c:v>0.330010706369262</c:v>
                </c:pt>
                <c:pt idx="489">
                  <c:v>0.336911634787254</c:v>
                </c:pt>
                <c:pt idx="490">
                  <c:v>0.333844682313032</c:v>
                </c:pt>
                <c:pt idx="491">
                  <c:v>0.339468379685749</c:v>
                </c:pt>
                <c:pt idx="492">
                  <c:v>0.336400285807555</c:v>
                </c:pt>
                <c:pt idx="493">
                  <c:v>0.347137472977261</c:v>
                </c:pt>
                <c:pt idx="494">
                  <c:v>0.339468379685749</c:v>
                </c:pt>
                <c:pt idx="495">
                  <c:v>0.35122712341088</c:v>
                </c:pt>
                <c:pt idx="496">
                  <c:v>0.347647680552987</c:v>
                </c:pt>
                <c:pt idx="497">
                  <c:v>0.347903355042837</c:v>
                </c:pt>
                <c:pt idx="498">
                  <c:v>0.345859100528013</c:v>
                </c:pt>
                <c:pt idx="499">
                  <c:v>0.346114775017863</c:v>
                </c:pt>
                <c:pt idx="500">
                  <c:v>0.336911634787254</c:v>
                </c:pt>
                <c:pt idx="501">
                  <c:v>0.333844682313032</c:v>
                </c:pt>
                <c:pt idx="502">
                  <c:v>0.340235403155297</c:v>
                </c:pt>
                <c:pt idx="503">
                  <c:v>0.339979728665448</c:v>
                </c:pt>
                <c:pt idx="504">
                  <c:v>0.340235403155297</c:v>
                </c:pt>
                <c:pt idx="505">
                  <c:v>0.338445681726351</c:v>
                </c:pt>
                <c:pt idx="506">
                  <c:v>0.341002426624846</c:v>
                </c:pt>
                <c:pt idx="507">
                  <c:v>0.343302355629519</c:v>
                </c:pt>
                <c:pt idx="508">
                  <c:v>0.353782726905403</c:v>
                </c:pt>
                <c:pt idx="509">
                  <c:v>0.352249821370278</c:v>
                </c:pt>
                <c:pt idx="510">
                  <c:v>0.349437401981934</c:v>
                </c:pt>
                <c:pt idx="511">
                  <c:v>0.346881798487411</c:v>
                </c:pt>
                <c:pt idx="512">
                  <c:v>0.348670378512385</c:v>
                </c:pt>
                <c:pt idx="513">
                  <c:v>0.347647680552987</c:v>
                </c:pt>
                <c:pt idx="514">
                  <c:v>0.345347751548314</c:v>
                </c:pt>
              </c:numCache>
            </c:numRef>
          </c:val>
          <c:smooth val="0"/>
        </c:ser>
        <c:ser>
          <c:idx val="1"/>
          <c:order val="1"/>
          <c:tx>
            <c:v>aggressive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AA!$H$1:$H$515</c:f>
              <c:numCache>
                <c:formatCode>General</c:formatCode>
                <c:ptCount val="515"/>
                <c:pt idx="0">
                  <c:v>1.0</c:v>
                </c:pt>
                <c:pt idx="1">
                  <c:v>1.050613276354447</c:v>
                </c:pt>
                <c:pt idx="2">
                  <c:v>1.018842512526422</c:v>
                </c:pt>
                <c:pt idx="3">
                  <c:v>1.027192576672533</c:v>
                </c:pt>
                <c:pt idx="4">
                  <c:v>1.045886372785718</c:v>
                </c:pt>
                <c:pt idx="5">
                  <c:v>1.054679368840809</c:v>
                </c:pt>
                <c:pt idx="6">
                  <c:v>1.100809027627962</c:v>
                </c:pt>
                <c:pt idx="7">
                  <c:v>1.127038871822688</c:v>
                </c:pt>
                <c:pt idx="8">
                  <c:v>1.186523171670967</c:v>
                </c:pt>
                <c:pt idx="9">
                  <c:v>1.185728522309997</c:v>
                </c:pt>
                <c:pt idx="10">
                  <c:v>1.203722727866235</c:v>
                </c:pt>
                <c:pt idx="11">
                  <c:v>1.205802683110055</c:v>
                </c:pt>
                <c:pt idx="12">
                  <c:v>1.239404888363817</c:v>
                </c:pt>
                <c:pt idx="13">
                  <c:v>1.279835759433472</c:v>
                </c:pt>
                <c:pt idx="14">
                  <c:v>1.357038154432477</c:v>
                </c:pt>
                <c:pt idx="15">
                  <c:v>1.3306494936216</c:v>
                </c:pt>
                <c:pt idx="16">
                  <c:v>1.341029599662971</c:v>
                </c:pt>
                <c:pt idx="17">
                  <c:v>1.321052282334939</c:v>
                </c:pt>
                <c:pt idx="18">
                  <c:v>1.312937762028649</c:v>
                </c:pt>
                <c:pt idx="19">
                  <c:v>1.330978143135882</c:v>
                </c:pt>
                <c:pt idx="20">
                  <c:v>1.31034597699823</c:v>
                </c:pt>
                <c:pt idx="21">
                  <c:v>1.308962279893111</c:v>
                </c:pt>
                <c:pt idx="22">
                  <c:v>1.322272350424474</c:v>
                </c:pt>
                <c:pt idx="23">
                  <c:v>1.325282127617866</c:v>
                </c:pt>
                <c:pt idx="24">
                  <c:v>1.267363586673843</c:v>
                </c:pt>
                <c:pt idx="25">
                  <c:v>1.255427874076348</c:v>
                </c:pt>
                <c:pt idx="26">
                  <c:v>1.295427828279681</c:v>
                </c:pt>
                <c:pt idx="27">
                  <c:v>1.30237127059079</c:v>
                </c:pt>
                <c:pt idx="28">
                  <c:v>1.311516583182739</c:v>
                </c:pt>
                <c:pt idx="29">
                  <c:v>1.29170086247665</c:v>
                </c:pt>
                <c:pt idx="30">
                  <c:v>1.318285405875154</c:v>
                </c:pt>
                <c:pt idx="31">
                  <c:v>1.35299432503715</c:v>
                </c:pt>
                <c:pt idx="32">
                  <c:v>1.379814313956468</c:v>
                </c:pt>
                <c:pt idx="33">
                  <c:v>1.412248332829639</c:v>
                </c:pt>
                <c:pt idx="34">
                  <c:v>1.401128228754006</c:v>
                </c:pt>
                <c:pt idx="35">
                  <c:v>1.420526679689847</c:v>
                </c:pt>
                <c:pt idx="36">
                  <c:v>1.420250839022312</c:v>
                </c:pt>
                <c:pt idx="37">
                  <c:v>1.435423798192788</c:v>
                </c:pt>
                <c:pt idx="38">
                  <c:v>1.425060092924258</c:v>
                </c:pt>
                <c:pt idx="39">
                  <c:v>1.411473737416729</c:v>
                </c:pt>
                <c:pt idx="40">
                  <c:v>1.436437702130977</c:v>
                </c:pt>
                <c:pt idx="41">
                  <c:v>1.435877680430136</c:v>
                </c:pt>
                <c:pt idx="42">
                  <c:v>1.466375533424263</c:v>
                </c:pt>
                <c:pt idx="43">
                  <c:v>1.462624273769054</c:v>
                </c:pt>
                <c:pt idx="44">
                  <c:v>1.460898801093531</c:v>
                </c:pt>
                <c:pt idx="45">
                  <c:v>1.420863974781404</c:v>
                </c:pt>
                <c:pt idx="46">
                  <c:v>1.399262719437971</c:v>
                </c:pt>
                <c:pt idx="47">
                  <c:v>1.429352095500099</c:v>
                </c:pt>
                <c:pt idx="48">
                  <c:v>1.426984379165441</c:v>
                </c:pt>
                <c:pt idx="49">
                  <c:v>1.467941138824357</c:v>
                </c:pt>
                <c:pt idx="50">
                  <c:v>1.48332655117413</c:v>
                </c:pt>
                <c:pt idx="51">
                  <c:v>1.549156988930471</c:v>
                </c:pt>
                <c:pt idx="52">
                  <c:v>1.561413945037433</c:v>
                </c:pt>
                <c:pt idx="53">
                  <c:v>1.558564377402076</c:v>
                </c:pt>
                <c:pt idx="54">
                  <c:v>1.57618373839326</c:v>
                </c:pt>
                <c:pt idx="55">
                  <c:v>1.566591036452362</c:v>
                </c:pt>
                <c:pt idx="56">
                  <c:v>1.59996341633249</c:v>
                </c:pt>
                <c:pt idx="57">
                  <c:v>1.630463567541461</c:v>
                </c:pt>
                <c:pt idx="58">
                  <c:v>1.665856477804228</c:v>
                </c:pt>
                <c:pt idx="59">
                  <c:v>1.644273728584295</c:v>
                </c:pt>
                <c:pt idx="60">
                  <c:v>1.657753522573381</c:v>
                </c:pt>
                <c:pt idx="61">
                  <c:v>1.660982868239835</c:v>
                </c:pt>
                <c:pt idx="62">
                  <c:v>1.690453239740567</c:v>
                </c:pt>
                <c:pt idx="63">
                  <c:v>1.660864085051384</c:v>
                </c:pt>
                <c:pt idx="64">
                  <c:v>1.667061535673232</c:v>
                </c:pt>
                <c:pt idx="65">
                  <c:v>1.666075875055104</c:v>
                </c:pt>
                <c:pt idx="66">
                  <c:v>1.640725601243133</c:v>
                </c:pt>
                <c:pt idx="67">
                  <c:v>1.658402494205301</c:v>
                </c:pt>
                <c:pt idx="68">
                  <c:v>1.688736968893284</c:v>
                </c:pt>
                <c:pt idx="69">
                  <c:v>1.710194967543038</c:v>
                </c:pt>
                <c:pt idx="70">
                  <c:v>1.785411879194731</c:v>
                </c:pt>
                <c:pt idx="71">
                  <c:v>1.772368953377827</c:v>
                </c:pt>
                <c:pt idx="72">
                  <c:v>1.85195709558604</c:v>
                </c:pt>
                <c:pt idx="73">
                  <c:v>1.811773946276426</c:v>
                </c:pt>
                <c:pt idx="74">
                  <c:v>1.857348526734728</c:v>
                </c:pt>
                <c:pt idx="75">
                  <c:v>1.863430714919327</c:v>
                </c:pt>
                <c:pt idx="76">
                  <c:v>1.869728073043189</c:v>
                </c:pt>
                <c:pt idx="77">
                  <c:v>1.878599566550859</c:v>
                </c:pt>
                <c:pt idx="78">
                  <c:v>1.879111177142112</c:v>
                </c:pt>
                <c:pt idx="79">
                  <c:v>1.924612105103542</c:v>
                </c:pt>
                <c:pt idx="80">
                  <c:v>1.91470358492417</c:v>
                </c:pt>
                <c:pt idx="81">
                  <c:v>1.936448069469529</c:v>
                </c:pt>
                <c:pt idx="82">
                  <c:v>1.937803719382623</c:v>
                </c:pt>
                <c:pt idx="83">
                  <c:v>1.982200377394546</c:v>
                </c:pt>
                <c:pt idx="84">
                  <c:v>1.979933638374379</c:v>
                </c:pt>
                <c:pt idx="85">
                  <c:v>1.973151324891155</c:v>
                </c:pt>
                <c:pt idx="86">
                  <c:v>2.006277862850788</c:v>
                </c:pt>
                <c:pt idx="87">
                  <c:v>2.073932208808213</c:v>
                </c:pt>
                <c:pt idx="88">
                  <c:v>2.094797960190804</c:v>
                </c:pt>
                <c:pt idx="89">
                  <c:v>2.076189437948028</c:v>
                </c:pt>
                <c:pt idx="90">
                  <c:v>2.107935108840943</c:v>
                </c:pt>
                <c:pt idx="91">
                  <c:v>2.08350026474221</c:v>
                </c:pt>
                <c:pt idx="92">
                  <c:v>2.180519331615004</c:v>
                </c:pt>
                <c:pt idx="93">
                  <c:v>2.181675630735133</c:v>
                </c:pt>
                <c:pt idx="94">
                  <c:v>2.173015981503776</c:v>
                </c:pt>
                <c:pt idx="95">
                  <c:v>2.160709272238601</c:v>
                </c:pt>
                <c:pt idx="96">
                  <c:v>2.152885187981223</c:v>
                </c:pt>
                <c:pt idx="97">
                  <c:v>2.182786961854433</c:v>
                </c:pt>
                <c:pt idx="98">
                  <c:v>2.180711861209405</c:v>
                </c:pt>
                <c:pt idx="99">
                  <c:v>2.185147976656702</c:v>
                </c:pt>
                <c:pt idx="100">
                  <c:v>2.182791796351055</c:v>
                </c:pt>
                <c:pt idx="101">
                  <c:v>2.21673529107469</c:v>
                </c:pt>
                <c:pt idx="102">
                  <c:v>2.17243415302125</c:v>
                </c:pt>
                <c:pt idx="103">
                  <c:v>2.189376966564652</c:v>
                </c:pt>
                <c:pt idx="104">
                  <c:v>2.162654694588998</c:v>
                </c:pt>
                <c:pt idx="105">
                  <c:v>2.141221601740516</c:v>
                </c:pt>
                <c:pt idx="106">
                  <c:v>2.185585529162764</c:v>
                </c:pt>
                <c:pt idx="107">
                  <c:v>2.216871214337341</c:v>
                </c:pt>
                <c:pt idx="108">
                  <c:v>2.169167304831486</c:v>
                </c:pt>
                <c:pt idx="109">
                  <c:v>2.134942187332427</c:v>
                </c:pt>
                <c:pt idx="110">
                  <c:v>2.109491858054767</c:v>
                </c:pt>
                <c:pt idx="111">
                  <c:v>2.098809386286513</c:v>
                </c:pt>
                <c:pt idx="112">
                  <c:v>2.110311679944082</c:v>
                </c:pt>
                <c:pt idx="113">
                  <c:v>2.109054971649245</c:v>
                </c:pt>
                <c:pt idx="114">
                  <c:v>2.092366817988888</c:v>
                </c:pt>
                <c:pt idx="115">
                  <c:v>2.101012639556403</c:v>
                </c:pt>
                <c:pt idx="116">
                  <c:v>2.142678945663135</c:v>
                </c:pt>
                <c:pt idx="117">
                  <c:v>2.130586280458553</c:v>
                </c:pt>
                <c:pt idx="118">
                  <c:v>2.132155958758592</c:v>
                </c:pt>
                <c:pt idx="119">
                  <c:v>2.110151528675576</c:v>
                </c:pt>
                <c:pt idx="120">
                  <c:v>2.110151528675576</c:v>
                </c:pt>
                <c:pt idx="121">
                  <c:v>2.090865611399632</c:v>
                </c:pt>
                <c:pt idx="122">
                  <c:v>2.077305344249696</c:v>
                </c:pt>
                <c:pt idx="123">
                  <c:v>2.07294992540011</c:v>
                </c:pt>
                <c:pt idx="124">
                  <c:v>2.046308268139636</c:v>
                </c:pt>
                <c:pt idx="125">
                  <c:v>2.052355153886891</c:v>
                </c:pt>
                <c:pt idx="126">
                  <c:v>2.067224002617614</c:v>
                </c:pt>
                <c:pt idx="127">
                  <c:v>2.057248346725547</c:v>
                </c:pt>
                <c:pt idx="128">
                  <c:v>2.048914737764333</c:v>
                </c:pt>
                <c:pt idx="129">
                  <c:v>2.10089168507585</c:v>
                </c:pt>
                <c:pt idx="130">
                  <c:v>2.122559368109941</c:v>
                </c:pt>
                <c:pt idx="131">
                  <c:v>2.080949327758541</c:v>
                </c:pt>
                <c:pt idx="132">
                  <c:v>2.090053213365084</c:v>
                </c:pt>
                <c:pt idx="133">
                  <c:v>2.063197484216496</c:v>
                </c:pt>
                <c:pt idx="134">
                  <c:v>2.089340003425346</c:v>
                </c:pt>
                <c:pt idx="135">
                  <c:v>2.10313508174896</c:v>
                </c:pt>
                <c:pt idx="136">
                  <c:v>2.118949577549003</c:v>
                </c:pt>
                <c:pt idx="137">
                  <c:v>2.080934170922375</c:v>
                </c:pt>
                <c:pt idx="138">
                  <c:v>2.141624427588212</c:v>
                </c:pt>
                <c:pt idx="139">
                  <c:v>2.125657244046847</c:v>
                </c:pt>
                <c:pt idx="140">
                  <c:v>2.175845792309473</c:v>
                </c:pt>
                <c:pt idx="141">
                  <c:v>2.203656881974824</c:v>
                </c:pt>
                <c:pt idx="142">
                  <c:v>2.23921946428363</c:v>
                </c:pt>
                <c:pt idx="143">
                  <c:v>2.239592811928623</c:v>
                </c:pt>
                <c:pt idx="144">
                  <c:v>2.284742686720568</c:v>
                </c:pt>
                <c:pt idx="145">
                  <c:v>2.285915252860626</c:v>
                </c:pt>
                <c:pt idx="146">
                  <c:v>2.313237857230989</c:v>
                </c:pt>
                <c:pt idx="147">
                  <c:v>2.257860387006279</c:v>
                </c:pt>
                <c:pt idx="148">
                  <c:v>2.166102371410413</c:v>
                </c:pt>
                <c:pt idx="149">
                  <c:v>2.1099744561526</c:v>
                </c:pt>
                <c:pt idx="150">
                  <c:v>2.167991984608656</c:v>
                </c:pt>
                <c:pt idx="151">
                  <c:v>2.079135611288871</c:v>
                </c:pt>
                <c:pt idx="152">
                  <c:v>2.07191023769374</c:v>
                </c:pt>
                <c:pt idx="153">
                  <c:v>2.01317831075183</c:v>
                </c:pt>
                <c:pt idx="154">
                  <c:v>2.090481846649537</c:v>
                </c:pt>
                <c:pt idx="155">
                  <c:v>2.210170273552778</c:v>
                </c:pt>
                <c:pt idx="156">
                  <c:v>2.057213276961604</c:v>
                </c:pt>
                <c:pt idx="157">
                  <c:v>2.154325253711207</c:v>
                </c:pt>
                <c:pt idx="158">
                  <c:v>1.925883102490726</c:v>
                </c:pt>
                <c:pt idx="159">
                  <c:v>1.985940096539307</c:v>
                </c:pt>
                <c:pt idx="160">
                  <c:v>2.113728683013846</c:v>
                </c:pt>
                <c:pt idx="161">
                  <c:v>2.036059239248131</c:v>
                </c:pt>
                <c:pt idx="162">
                  <c:v>2.06964124692778</c:v>
                </c:pt>
                <c:pt idx="163">
                  <c:v>2.017943532116623</c:v>
                </c:pt>
                <c:pt idx="164">
                  <c:v>2.038894926177697</c:v>
                </c:pt>
                <c:pt idx="165">
                  <c:v>2.173052203121241</c:v>
                </c:pt>
                <c:pt idx="166">
                  <c:v>2.223429748208061</c:v>
                </c:pt>
                <c:pt idx="167">
                  <c:v>2.165369211494493</c:v>
                </c:pt>
                <c:pt idx="168">
                  <c:v>2.126050993009331</c:v>
                </c:pt>
                <c:pt idx="169">
                  <c:v>1.933574603077691</c:v>
                </c:pt>
                <c:pt idx="170">
                  <c:v>1.899253243146616</c:v>
                </c:pt>
                <c:pt idx="171">
                  <c:v>1.926160455512961</c:v>
                </c:pt>
                <c:pt idx="172">
                  <c:v>1.921792774790422</c:v>
                </c:pt>
                <c:pt idx="173">
                  <c:v>1.954835030827137</c:v>
                </c:pt>
                <c:pt idx="174">
                  <c:v>1.905169355168731</c:v>
                </c:pt>
                <c:pt idx="175">
                  <c:v>1.958901724570714</c:v>
                </c:pt>
                <c:pt idx="176">
                  <c:v>1.828393564263146</c:v>
                </c:pt>
                <c:pt idx="177">
                  <c:v>1.73774955134633</c:v>
                </c:pt>
                <c:pt idx="178">
                  <c:v>1.685021364471315</c:v>
                </c:pt>
                <c:pt idx="179">
                  <c:v>1.613711380391261</c:v>
                </c:pt>
                <c:pt idx="180">
                  <c:v>1.684093042956003</c:v>
                </c:pt>
                <c:pt idx="181">
                  <c:v>1.785369369664029</c:v>
                </c:pt>
                <c:pt idx="182">
                  <c:v>1.753228078749864</c:v>
                </c:pt>
                <c:pt idx="183">
                  <c:v>1.645293754621478</c:v>
                </c:pt>
                <c:pt idx="184">
                  <c:v>1.625646073786624</c:v>
                </c:pt>
                <c:pt idx="185">
                  <c:v>1.486406282914786</c:v>
                </c:pt>
                <c:pt idx="186">
                  <c:v>1.646944291538683</c:v>
                </c:pt>
                <c:pt idx="187">
                  <c:v>1.414834259598132</c:v>
                </c:pt>
                <c:pt idx="188">
                  <c:v>1.498958522895807</c:v>
                </c:pt>
                <c:pt idx="189">
                  <c:v>1.438846966622353</c:v>
                </c:pt>
                <c:pt idx="190">
                  <c:v>1.358437091693128</c:v>
                </c:pt>
                <c:pt idx="191">
                  <c:v>1.331718444881172</c:v>
                </c:pt>
                <c:pt idx="192">
                  <c:v>1.466474603170795</c:v>
                </c:pt>
                <c:pt idx="193">
                  <c:v>1.41813956722407</c:v>
                </c:pt>
                <c:pt idx="194">
                  <c:v>1.466295628363876</c:v>
                </c:pt>
                <c:pt idx="195">
                  <c:v>1.333893138637602</c:v>
                </c:pt>
                <c:pt idx="196">
                  <c:v>1.322724658570236</c:v>
                </c:pt>
                <c:pt idx="197">
                  <c:v>1.14726828023095</c:v>
                </c:pt>
                <c:pt idx="198">
                  <c:v>1.150400431860647</c:v>
                </c:pt>
                <c:pt idx="199">
                  <c:v>1.218467591957338</c:v>
                </c:pt>
                <c:pt idx="200">
                  <c:v>1.240036090654999</c:v>
                </c:pt>
                <c:pt idx="201">
                  <c:v>1.230018552132887</c:v>
                </c:pt>
                <c:pt idx="202">
                  <c:v>1.246882563614768</c:v>
                </c:pt>
                <c:pt idx="203">
                  <c:v>1.198446049241514</c:v>
                </c:pt>
                <c:pt idx="204">
                  <c:v>1.202296665941844</c:v>
                </c:pt>
                <c:pt idx="205">
                  <c:v>1.146259840139623</c:v>
                </c:pt>
                <c:pt idx="206">
                  <c:v>1.139093641926602</c:v>
                </c:pt>
                <c:pt idx="207">
                  <c:v>1.090639649282624</c:v>
                </c:pt>
                <c:pt idx="208">
                  <c:v>1.127473683272107</c:v>
                </c:pt>
                <c:pt idx="209">
                  <c:v>1.108665798051064</c:v>
                </c:pt>
                <c:pt idx="210">
                  <c:v>1.067133467123885</c:v>
                </c:pt>
                <c:pt idx="211">
                  <c:v>1.062024531280066</c:v>
                </c:pt>
                <c:pt idx="212">
                  <c:v>1.160684981284426</c:v>
                </c:pt>
                <c:pt idx="213">
                  <c:v>1.214008178504235</c:v>
                </c:pt>
                <c:pt idx="214">
                  <c:v>1.138520618327532</c:v>
                </c:pt>
                <c:pt idx="215">
                  <c:v>1.11787609932012</c:v>
                </c:pt>
                <c:pt idx="216">
                  <c:v>1.139799137146114</c:v>
                </c:pt>
                <c:pt idx="217">
                  <c:v>1.241282370639339</c:v>
                </c:pt>
                <c:pt idx="218">
                  <c:v>1.198127315860096</c:v>
                </c:pt>
                <c:pt idx="219">
                  <c:v>1.149713909312474</c:v>
                </c:pt>
                <c:pt idx="220">
                  <c:v>1.219095476955062</c:v>
                </c:pt>
                <c:pt idx="221">
                  <c:v>1.168398403288513</c:v>
                </c:pt>
                <c:pt idx="222">
                  <c:v>1.222845585547474</c:v>
                </c:pt>
                <c:pt idx="223">
                  <c:v>1.260495413467883</c:v>
                </c:pt>
                <c:pt idx="224">
                  <c:v>1.254090716690246</c:v>
                </c:pt>
                <c:pt idx="225">
                  <c:v>1.368617919682812</c:v>
                </c:pt>
                <c:pt idx="226">
                  <c:v>1.343468590527664</c:v>
                </c:pt>
                <c:pt idx="227">
                  <c:v>1.379685506012835</c:v>
                </c:pt>
                <c:pt idx="228">
                  <c:v>1.369986594434217</c:v>
                </c:pt>
                <c:pt idx="229">
                  <c:v>1.367585157860553</c:v>
                </c:pt>
                <c:pt idx="230">
                  <c:v>1.336446619976134</c:v>
                </c:pt>
                <c:pt idx="231">
                  <c:v>1.352704800926836</c:v>
                </c:pt>
                <c:pt idx="232">
                  <c:v>1.317274281588805</c:v>
                </c:pt>
                <c:pt idx="233">
                  <c:v>1.240260452218057</c:v>
                </c:pt>
                <c:pt idx="234">
                  <c:v>1.227426638357079</c:v>
                </c:pt>
                <c:pt idx="235">
                  <c:v>1.27293766482292</c:v>
                </c:pt>
                <c:pt idx="236">
                  <c:v>1.245574563634427</c:v>
                </c:pt>
                <c:pt idx="237">
                  <c:v>1.214883603050185</c:v>
                </c:pt>
                <c:pt idx="238">
                  <c:v>1.257070098939564</c:v>
                </c:pt>
                <c:pt idx="239">
                  <c:v>1.245168311279363</c:v>
                </c:pt>
                <c:pt idx="240">
                  <c:v>1.345167260649511</c:v>
                </c:pt>
                <c:pt idx="241">
                  <c:v>1.351704505434307</c:v>
                </c:pt>
                <c:pt idx="242">
                  <c:v>1.376378896258101</c:v>
                </c:pt>
                <c:pt idx="243">
                  <c:v>1.380374353803392</c:v>
                </c:pt>
                <c:pt idx="244">
                  <c:v>1.477969253486413</c:v>
                </c:pt>
                <c:pt idx="245">
                  <c:v>1.516488801015685</c:v>
                </c:pt>
                <c:pt idx="246">
                  <c:v>1.538057873648763</c:v>
                </c:pt>
                <c:pt idx="247">
                  <c:v>1.547508552916335</c:v>
                </c:pt>
                <c:pt idx="248">
                  <c:v>1.623821129228911</c:v>
                </c:pt>
                <c:pt idx="249">
                  <c:v>1.523988669461623</c:v>
                </c:pt>
                <c:pt idx="250">
                  <c:v>1.511473645843098</c:v>
                </c:pt>
                <c:pt idx="251">
                  <c:v>1.517657263397394</c:v>
                </c:pt>
                <c:pt idx="252">
                  <c:v>1.560669712383985</c:v>
                </c:pt>
                <c:pt idx="253">
                  <c:v>1.441894447913356</c:v>
                </c:pt>
                <c:pt idx="254">
                  <c:v>1.44917371136576</c:v>
                </c:pt>
                <c:pt idx="255">
                  <c:v>1.320781420878304</c:v>
                </c:pt>
                <c:pt idx="256">
                  <c:v>1.477828391139059</c:v>
                </c:pt>
                <c:pt idx="257">
                  <c:v>1.470222343652196</c:v>
                </c:pt>
                <c:pt idx="258">
                  <c:v>1.502787246778666</c:v>
                </c:pt>
                <c:pt idx="259">
                  <c:v>1.3673491793123</c:v>
                </c:pt>
                <c:pt idx="260">
                  <c:v>1.308521358123194</c:v>
                </c:pt>
                <c:pt idx="261">
                  <c:v>1.346715748733901</c:v>
                </c:pt>
                <c:pt idx="262">
                  <c:v>1.304908767214394</c:v>
                </c:pt>
                <c:pt idx="263">
                  <c:v>1.372977591926455</c:v>
                </c:pt>
                <c:pt idx="264">
                  <c:v>1.286373816964942</c:v>
                </c:pt>
                <c:pt idx="265">
                  <c:v>1.306047755187338</c:v>
                </c:pt>
                <c:pt idx="266">
                  <c:v>1.13816430560778</c:v>
                </c:pt>
                <c:pt idx="267">
                  <c:v>1.160036602094259</c:v>
                </c:pt>
                <c:pt idx="268">
                  <c:v>1.291533799415157</c:v>
                </c:pt>
                <c:pt idx="269">
                  <c:v>1.280720835927011</c:v>
                </c:pt>
                <c:pt idx="270">
                  <c:v>1.335370544653031</c:v>
                </c:pt>
                <c:pt idx="271">
                  <c:v>1.387182637611722</c:v>
                </c:pt>
                <c:pt idx="272">
                  <c:v>1.347771468089253</c:v>
                </c:pt>
                <c:pt idx="273">
                  <c:v>1.490079050308677</c:v>
                </c:pt>
                <c:pt idx="274">
                  <c:v>1.392919678771026</c:v>
                </c:pt>
                <c:pt idx="275">
                  <c:v>1.428343049800878</c:v>
                </c:pt>
                <c:pt idx="276">
                  <c:v>1.352023766109351</c:v>
                </c:pt>
                <c:pt idx="277">
                  <c:v>1.353246500230183</c:v>
                </c:pt>
                <c:pt idx="278">
                  <c:v>1.385071041690079</c:v>
                </c:pt>
                <c:pt idx="279">
                  <c:v>1.369897374325318</c:v>
                </c:pt>
                <c:pt idx="280">
                  <c:v>1.335236332602526</c:v>
                </c:pt>
                <c:pt idx="281">
                  <c:v>1.237218516217657</c:v>
                </c:pt>
                <c:pt idx="282">
                  <c:v>1.203323631731706</c:v>
                </c:pt>
                <c:pt idx="283">
                  <c:v>1.168353716789704</c:v>
                </c:pt>
                <c:pt idx="284">
                  <c:v>1.143438797673433</c:v>
                </c:pt>
                <c:pt idx="285">
                  <c:v>1.132391827079393</c:v>
                </c:pt>
                <c:pt idx="286">
                  <c:v>1.120367563833916</c:v>
                </c:pt>
                <c:pt idx="287">
                  <c:v>1.217559715553198</c:v>
                </c:pt>
                <c:pt idx="288">
                  <c:v>1.178088912730956</c:v>
                </c:pt>
                <c:pt idx="289">
                  <c:v>1.17233915808465</c:v>
                </c:pt>
                <c:pt idx="290">
                  <c:v>1.142250991798694</c:v>
                </c:pt>
                <c:pt idx="291">
                  <c:v>1.115284305063795</c:v>
                </c:pt>
                <c:pt idx="292">
                  <c:v>1.153575421114505</c:v>
                </c:pt>
                <c:pt idx="293">
                  <c:v>1.184293150227516</c:v>
                </c:pt>
                <c:pt idx="294">
                  <c:v>1.21715830404545</c:v>
                </c:pt>
                <c:pt idx="295">
                  <c:v>1.24784111974052</c:v>
                </c:pt>
                <c:pt idx="296">
                  <c:v>1.316197033253181</c:v>
                </c:pt>
                <c:pt idx="297">
                  <c:v>1.385340356464233</c:v>
                </c:pt>
                <c:pt idx="298">
                  <c:v>1.363139492738143</c:v>
                </c:pt>
                <c:pt idx="299">
                  <c:v>1.399663094672316</c:v>
                </c:pt>
                <c:pt idx="300">
                  <c:v>1.33775871752212</c:v>
                </c:pt>
                <c:pt idx="301">
                  <c:v>1.354001079124325</c:v>
                </c:pt>
                <c:pt idx="302">
                  <c:v>1.395958621980703</c:v>
                </c:pt>
                <c:pt idx="303">
                  <c:v>1.409512467203334</c:v>
                </c:pt>
                <c:pt idx="304">
                  <c:v>1.497248823888345</c:v>
                </c:pt>
                <c:pt idx="305">
                  <c:v>1.509992390017261</c:v>
                </c:pt>
                <c:pt idx="306">
                  <c:v>1.543174670321955</c:v>
                </c:pt>
                <c:pt idx="307">
                  <c:v>1.594116163260758</c:v>
                </c:pt>
                <c:pt idx="308">
                  <c:v>1.574095837101179</c:v>
                </c:pt>
                <c:pt idx="309">
                  <c:v>1.593723216719149</c:v>
                </c:pt>
                <c:pt idx="310">
                  <c:v>1.634822523183056</c:v>
                </c:pt>
                <c:pt idx="311">
                  <c:v>1.608453404590717</c:v>
                </c:pt>
                <c:pt idx="312">
                  <c:v>1.562178993604199</c:v>
                </c:pt>
                <c:pt idx="313">
                  <c:v>1.538446653172518</c:v>
                </c:pt>
                <c:pt idx="314">
                  <c:v>1.542867414964505</c:v>
                </c:pt>
                <c:pt idx="315">
                  <c:v>1.528568086949415</c:v>
                </c:pt>
                <c:pt idx="316">
                  <c:v>1.462408958287562</c:v>
                </c:pt>
                <c:pt idx="317">
                  <c:v>1.532602646170259</c:v>
                </c:pt>
                <c:pt idx="318">
                  <c:v>1.48982693638974</c:v>
                </c:pt>
                <c:pt idx="319">
                  <c:v>1.551394936105956</c:v>
                </c:pt>
                <c:pt idx="320">
                  <c:v>1.574781790346415</c:v>
                </c:pt>
                <c:pt idx="321">
                  <c:v>1.559243458788542</c:v>
                </c:pt>
                <c:pt idx="322">
                  <c:v>1.594525382503301</c:v>
                </c:pt>
                <c:pt idx="323">
                  <c:v>1.564030007868725</c:v>
                </c:pt>
                <c:pt idx="324">
                  <c:v>1.500495566986572</c:v>
                </c:pt>
                <c:pt idx="325">
                  <c:v>1.519317230717873</c:v>
                </c:pt>
                <c:pt idx="326">
                  <c:v>1.584373110474914</c:v>
                </c:pt>
                <c:pt idx="327">
                  <c:v>1.612028515288221</c:v>
                </c:pt>
                <c:pt idx="328">
                  <c:v>1.649642551525835</c:v>
                </c:pt>
                <c:pt idx="329">
                  <c:v>1.621995900835626</c:v>
                </c:pt>
                <c:pt idx="330">
                  <c:v>1.642403979568478</c:v>
                </c:pt>
                <c:pt idx="331">
                  <c:v>1.553311587006646</c:v>
                </c:pt>
                <c:pt idx="332">
                  <c:v>1.551315178758984</c:v>
                </c:pt>
                <c:pt idx="333">
                  <c:v>1.530310959161297</c:v>
                </c:pt>
                <c:pt idx="334">
                  <c:v>1.580258697933879</c:v>
                </c:pt>
                <c:pt idx="335">
                  <c:v>1.583990787237445</c:v>
                </c:pt>
                <c:pt idx="336">
                  <c:v>1.554253386002467</c:v>
                </c:pt>
                <c:pt idx="337">
                  <c:v>1.564791857410876</c:v>
                </c:pt>
                <c:pt idx="338">
                  <c:v>1.562855364020024</c:v>
                </c:pt>
                <c:pt idx="339">
                  <c:v>1.515511601886405</c:v>
                </c:pt>
                <c:pt idx="340">
                  <c:v>1.576362068329662</c:v>
                </c:pt>
                <c:pt idx="341">
                  <c:v>1.592559152950871</c:v>
                </c:pt>
                <c:pt idx="342">
                  <c:v>1.597873708189029</c:v>
                </c:pt>
                <c:pt idx="343">
                  <c:v>1.622186704384666</c:v>
                </c:pt>
                <c:pt idx="344">
                  <c:v>1.634101890320586</c:v>
                </c:pt>
                <c:pt idx="345">
                  <c:v>1.668365230888725</c:v>
                </c:pt>
                <c:pt idx="346">
                  <c:v>1.67561304799228</c:v>
                </c:pt>
                <c:pt idx="347">
                  <c:v>1.73296662595599</c:v>
                </c:pt>
                <c:pt idx="348">
                  <c:v>1.762553883927464</c:v>
                </c:pt>
                <c:pt idx="349">
                  <c:v>1.74148121808768</c:v>
                </c:pt>
                <c:pt idx="350">
                  <c:v>1.7786617863256</c:v>
                </c:pt>
                <c:pt idx="351">
                  <c:v>1.822058179648066</c:v>
                </c:pt>
                <c:pt idx="352">
                  <c:v>1.827976511946572</c:v>
                </c:pt>
                <c:pt idx="353">
                  <c:v>1.76915452757465</c:v>
                </c:pt>
                <c:pt idx="354">
                  <c:v>1.748784249080239</c:v>
                </c:pt>
                <c:pt idx="355">
                  <c:v>1.723374907875453</c:v>
                </c:pt>
                <c:pt idx="356">
                  <c:v>1.726915430260564</c:v>
                </c:pt>
                <c:pt idx="357">
                  <c:v>1.749118353638866</c:v>
                </c:pt>
                <c:pt idx="358">
                  <c:v>1.789990299294346</c:v>
                </c:pt>
                <c:pt idx="359">
                  <c:v>1.763810983252843</c:v>
                </c:pt>
                <c:pt idx="360">
                  <c:v>1.835238469849747</c:v>
                </c:pt>
                <c:pt idx="361">
                  <c:v>1.854286325149835</c:v>
                </c:pt>
                <c:pt idx="362">
                  <c:v>1.888554075420215</c:v>
                </c:pt>
                <c:pt idx="363">
                  <c:v>1.852409051497252</c:v>
                </c:pt>
                <c:pt idx="364">
                  <c:v>1.83678443304283</c:v>
                </c:pt>
                <c:pt idx="365">
                  <c:v>1.812940398173247</c:v>
                </c:pt>
                <c:pt idx="366">
                  <c:v>1.814513234204212</c:v>
                </c:pt>
                <c:pt idx="367">
                  <c:v>1.794843257004382</c:v>
                </c:pt>
                <c:pt idx="368">
                  <c:v>1.852714855579384</c:v>
                </c:pt>
                <c:pt idx="369">
                  <c:v>1.820621630851903</c:v>
                </c:pt>
                <c:pt idx="370">
                  <c:v>1.755814386976793</c:v>
                </c:pt>
                <c:pt idx="371">
                  <c:v>1.796907615823009</c:v>
                </c:pt>
                <c:pt idx="372">
                  <c:v>1.830963257779117</c:v>
                </c:pt>
                <c:pt idx="373">
                  <c:v>1.834966892893752</c:v>
                </c:pt>
                <c:pt idx="374">
                  <c:v>1.845423934962601</c:v>
                </c:pt>
                <c:pt idx="375">
                  <c:v>1.834278774130998</c:v>
                </c:pt>
                <c:pt idx="376">
                  <c:v>1.828641588840888</c:v>
                </c:pt>
                <c:pt idx="377">
                  <c:v>1.821352690310599</c:v>
                </c:pt>
                <c:pt idx="378">
                  <c:v>1.809931153283476</c:v>
                </c:pt>
                <c:pt idx="379">
                  <c:v>1.817993665661719</c:v>
                </c:pt>
                <c:pt idx="380">
                  <c:v>1.781993608507431</c:v>
                </c:pt>
                <c:pt idx="381">
                  <c:v>1.820168109926654</c:v>
                </c:pt>
                <c:pt idx="382">
                  <c:v>1.823616199800442</c:v>
                </c:pt>
                <c:pt idx="383">
                  <c:v>1.783789239476631</c:v>
                </c:pt>
                <c:pt idx="384">
                  <c:v>1.797943181723193</c:v>
                </c:pt>
                <c:pt idx="385">
                  <c:v>1.763460928755578</c:v>
                </c:pt>
                <c:pt idx="386">
                  <c:v>1.74679449834138</c:v>
                </c:pt>
                <c:pt idx="387">
                  <c:v>1.749136884019365</c:v>
                </c:pt>
                <c:pt idx="388">
                  <c:v>1.760817965119244</c:v>
                </c:pt>
                <c:pt idx="389">
                  <c:v>1.756968083021883</c:v>
                </c:pt>
                <c:pt idx="390">
                  <c:v>1.675821905339497</c:v>
                </c:pt>
                <c:pt idx="391">
                  <c:v>1.64151127766247</c:v>
                </c:pt>
                <c:pt idx="392">
                  <c:v>1.612483061013907</c:v>
                </c:pt>
                <c:pt idx="393">
                  <c:v>1.61177117473774</c:v>
                </c:pt>
                <c:pt idx="394">
                  <c:v>1.603237792285321</c:v>
                </c:pt>
                <c:pt idx="395">
                  <c:v>1.580280912909036</c:v>
                </c:pt>
                <c:pt idx="396">
                  <c:v>1.571864105596935</c:v>
                </c:pt>
                <c:pt idx="397">
                  <c:v>1.616417951362125</c:v>
                </c:pt>
                <c:pt idx="398">
                  <c:v>1.648245928252964</c:v>
                </c:pt>
                <c:pt idx="399">
                  <c:v>1.621489047863525</c:v>
                </c:pt>
                <c:pt idx="400">
                  <c:v>1.630422725200511</c:v>
                </c:pt>
                <c:pt idx="401">
                  <c:v>1.644697177118588</c:v>
                </c:pt>
                <c:pt idx="402">
                  <c:v>1.659944088598015</c:v>
                </c:pt>
                <c:pt idx="403">
                  <c:v>1.652206055074601</c:v>
                </c:pt>
                <c:pt idx="404">
                  <c:v>1.605405340368442</c:v>
                </c:pt>
                <c:pt idx="405">
                  <c:v>1.570382648485614</c:v>
                </c:pt>
                <c:pt idx="406">
                  <c:v>1.548063200380019</c:v>
                </c:pt>
                <c:pt idx="407">
                  <c:v>1.537500871951036</c:v>
                </c:pt>
                <c:pt idx="408">
                  <c:v>1.529836951807652</c:v>
                </c:pt>
                <c:pt idx="409">
                  <c:v>1.530539337724814</c:v>
                </c:pt>
                <c:pt idx="410">
                  <c:v>1.52071283688035</c:v>
                </c:pt>
                <c:pt idx="411">
                  <c:v>1.535595701175083</c:v>
                </c:pt>
                <c:pt idx="412">
                  <c:v>1.538389554697334</c:v>
                </c:pt>
                <c:pt idx="413">
                  <c:v>1.560671893005791</c:v>
                </c:pt>
                <c:pt idx="414">
                  <c:v>1.558537899862556</c:v>
                </c:pt>
                <c:pt idx="415">
                  <c:v>1.538639770667526</c:v>
                </c:pt>
                <c:pt idx="416">
                  <c:v>1.5408124518727</c:v>
                </c:pt>
                <c:pt idx="417">
                  <c:v>1.524890304967632</c:v>
                </c:pt>
                <c:pt idx="418">
                  <c:v>1.502809359522801</c:v>
                </c:pt>
                <c:pt idx="419">
                  <c:v>1.470034416516339</c:v>
                </c:pt>
                <c:pt idx="420">
                  <c:v>1.505426279010581</c:v>
                </c:pt>
                <c:pt idx="421">
                  <c:v>1.436730241894922</c:v>
                </c:pt>
                <c:pt idx="422">
                  <c:v>1.347041306761547</c:v>
                </c:pt>
                <c:pt idx="423">
                  <c:v>1.391655275203064</c:v>
                </c:pt>
                <c:pt idx="424">
                  <c:v>1.386826997240935</c:v>
                </c:pt>
                <c:pt idx="425">
                  <c:v>1.401252963981067</c:v>
                </c:pt>
                <c:pt idx="426">
                  <c:v>1.389402282566886</c:v>
                </c:pt>
                <c:pt idx="427">
                  <c:v>1.419780484217324</c:v>
                </c:pt>
                <c:pt idx="428">
                  <c:v>1.419780484217324</c:v>
                </c:pt>
                <c:pt idx="429">
                  <c:v>1.4546912328343</c:v>
                </c:pt>
                <c:pt idx="430">
                  <c:v>1.444947528084286</c:v>
                </c:pt>
                <c:pt idx="431">
                  <c:v>1.447917680702396</c:v>
                </c:pt>
                <c:pt idx="432">
                  <c:v>1.430791751427064</c:v>
                </c:pt>
                <c:pt idx="433">
                  <c:v>1.432307205335954</c:v>
                </c:pt>
                <c:pt idx="434">
                  <c:v>1.399682270128466</c:v>
                </c:pt>
                <c:pt idx="435">
                  <c:v>1.410705783676561</c:v>
                </c:pt>
                <c:pt idx="436">
                  <c:v>1.410705783676561</c:v>
                </c:pt>
                <c:pt idx="437">
                  <c:v>1.371460319425499</c:v>
                </c:pt>
                <c:pt idx="438">
                  <c:v>1.378266165360061</c:v>
                </c:pt>
                <c:pt idx="439">
                  <c:v>1.38359851928145</c:v>
                </c:pt>
                <c:pt idx="440">
                  <c:v>1.394320399986851</c:v>
                </c:pt>
                <c:pt idx="441">
                  <c:v>1.400513591623278</c:v>
                </c:pt>
                <c:pt idx="442">
                  <c:v>1.374361404717919</c:v>
                </c:pt>
                <c:pt idx="443">
                  <c:v>1.36330076873135</c:v>
                </c:pt>
                <c:pt idx="444">
                  <c:v>1.385665886138409</c:v>
                </c:pt>
                <c:pt idx="445">
                  <c:v>1.320041790946493</c:v>
                </c:pt>
                <c:pt idx="446">
                  <c:v>1.347166760256584</c:v>
                </c:pt>
                <c:pt idx="447">
                  <c:v>1.326065710083125</c:v>
                </c:pt>
                <c:pt idx="448">
                  <c:v>1.321445851566293</c:v>
                </c:pt>
                <c:pt idx="449">
                  <c:v>1.307653432435513</c:v>
                </c:pt>
                <c:pt idx="450">
                  <c:v>1.291336658736639</c:v>
                </c:pt>
                <c:pt idx="451">
                  <c:v>1.259227036774013</c:v>
                </c:pt>
                <c:pt idx="452">
                  <c:v>1.341449038493931</c:v>
                </c:pt>
                <c:pt idx="453">
                  <c:v>1.327075522682452</c:v>
                </c:pt>
                <c:pt idx="454">
                  <c:v>1.336521081913792</c:v>
                </c:pt>
                <c:pt idx="455">
                  <c:v>1.321534784627263</c:v>
                </c:pt>
                <c:pt idx="456">
                  <c:v>1.294686834109723</c:v>
                </c:pt>
                <c:pt idx="457">
                  <c:v>1.300205179837779</c:v>
                </c:pt>
                <c:pt idx="458">
                  <c:v>1.379080739898662</c:v>
                </c:pt>
                <c:pt idx="459">
                  <c:v>1.382895865281168</c:v>
                </c:pt>
                <c:pt idx="460">
                  <c:v>1.396195226753458</c:v>
                </c:pt>
                <c:pt idx="461">
                  <c:v>1.417443855806646</c:v>
                </c:pt>
                <c:pt idx="462">
                  <c:v>1.432131935644216</c:v>
                </c:pt>
                <c:pt idx="463">
                  <c:v>1.427786014763828</c:v>
                </c:pt>
                <c:pt idx="464">
                  <c:v>1.444627193479207</c:v>
                </c:pt>
                <c:pt idx="465">
                  <c:v>1.433584779762617</c:v>
                </c:pt>
                <c:pt idx="466">
                  <c:v>1.400705350596043</c:v>
                </c:pt>
                <c:pt idx="467">
                  <c:v>1.369473285031769</c:v>
                </c:pt>
                <c:pt idx="468">
                  <c:v>1.42154946707141</c:v>
                </c:pt>
                <c:pt idx="469">
                  <c:v>1.400336580413794</c:v>
                </c:pt>
                <c:pt idx="470">
                  <c:v>1.42502003964657</c:v>
                </c:pt>
                <c:pt idx="471">
                  <c:v>1.450284224843803</c:v>
                </c:pt>
                <c:pt idx="472">
                  <c:v>1.33968346026225</c:v>
                </c:pt>
                <c:pt idx="473">
                  <c:v>1.310044155240946</c:v>
                </c:pt>
                <c:pt idx="474">
                  <c:v>1.320681769419961</c:v>
                </c:pt>
                <c:pt idx="475">
                  <c:v>1.309294319338904</c:v>
                </c:pt>
                <c:pt idx="476">
                  <c:v>1.309934242548119</c:v>
                </c:pt>
                <c:pt idx="477">
                  <c:v>1.284966973854112</c:v>
                </c:pt>
                <c:pt idx="478">
                  <c:v>1.220622120386931</c:v>
                </c:pt>
                <c:pt idx="479">
                  <c:v>1.280273618019609</c:v>
                </c:pt>
                <c:pt idx="480">
                  <c:v>1.281020035880323</c:v>
                </c:pt>
                <c:pt idx="481">
                  <c:v>1.292224667127905</c:v>
                </c:pt>
                <c:pt idx="482">
                  <c:v>1.309950135080259</c:v>
                </c:pt>
                <c:pt idx="483">
                  <c:v>1.338523865780149</c:v>
                </c:pt>
                <c:pt idx="484">
                  <c:v>1.323818491665755</c:v>
                </c:pt>
                <c:pt idx="485">
                  <c:v>1.274326217160765</c:v>
                </c:pt>
                <c:pt idx="486">
                  <c:v>1.297527701093186</c:v>
                </c:pt>
                <c:pt idx="487">
                  <c:v>1.310694578442956</c:v>
                </c:pt>
                <c:pt idx="488">
                  <c:v>1.353687998189013</c:v>
                </c:pt>
                <c:pt idx="489">
                  <c:v>1.374599224051696</c:v>
                </c:pt>
                <c:pt idx="490">
                  <c:v>1.365496087924747</c:v>
                </c:pt>
                <c:pt idx="491">
                  <c:v>1.382341338637602</c:v>
                </c:pt>
                <c:pt idx="492">
                  <c:v>1.373303401492958</c:v>
                </c:pt>
                <c:pt idx="493">
                  <c:v>1.40522129105102</c:v>
                </c:pt>
                <c:pt idx="494">
                  <c:v>1.427313671990876</c:v>
                </c:pt>
                <c:pt idx="495">
                  <c:v>1.461952373056397</c:v>
                </c:pt>
                <c:pt idx="496">
                  <c:v>1.451761124660967</c:v>
                </c:pt>
                <c:pt idx="497">
                  <c:v>1.452496566040707</c:v>
                </c:pt>
                <c:pt idx="498">
                  <c:v>1.44662063962266</c:v>
                </c:pt>
                <c:pt idx="499">
                  <c:v>1.447359884273037</c:v>
                </c:pt>
                <c:pt idx="500">
                  <c:v>1.420770033463766</c:v>
                </c:pt>
                <c:pt idx="501">
                  <c:v>1.429873169590716</c:v>
                </c:pt>
                <c:pt idx="502">
                  <c:v>1.449015966169014</c:v>
                </c:pt>
                <c:pt idx="503">
                  <c:v>1.449767429677744</c:v>
                </c:pt>
                <c:pt idx="504">
                  <c:v>1.44901540104694</c:v>
                </c:pt>
                <c:pt idx="505">
                  <c:v>1.454275645608055</c:v>
                </c:pt>
                <c:pt idx="506">
                  <c:v>1.461830018544514</c:v>
                </c:pt>
                <c:pt idx="507">
                  <c:v>1.468574630386245</c:v>
                </c:pt>
                <c:pt idx="508">
                  <c:v>1.438046522716648</c:v>
                </c:pt>
                <c:pt idx="509">
                  <c:v>1.442379423727766</c:v>
                </c:pt>
                <c:pt idx="510">
                  <c:v>1.434395262437338</c:v>
                </c:pt>
                <c:pt idx="511">
                  <c:v>1.441708742562899</c:v>
                </c:pt>
                <c:pt idx="512">
                  <c:v>1.43655257688118</c:v>
                </c:pt>
                <c:pt idx="513">
                  <c:v>1.439485713799094</c:v>
                </c:pt>
                <c:pt idx="514">
                  <c:v>1.446101402996314</c:v>
                </c:pt>
              </c:numCache>
            </c:numRef>
          </c:val>
          <c:smooth val="0"/>
        </c:ser>
        <c:ser>
          <c:idx val="2"/>
          <c:order val="2"/>
          <c:tx>
            <c:v>protective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AA!$I$1:$I$515</c:f>
              <c:numCache>
                <c:formatCode>General</c:formatCode>
                <c:ptCount val="51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1.018693796113185</c:v>
                </c:pt>
                <c:pt idx="5">
                  <c:v>1.018693796113185</c:v>
                </c:pt>
                <c:pt idx="6">
                  <c:v>1.018693796113185</c:v>
                </c:pt>
                <c:pt idx="7">
                  <c:v>1.018693796113185</c:v>
                </c:pt>
                <c:pt idx="8">
                  <c:v>1.078178095961464</c:v>
                </c:pt>
                <c:pt idx="9">
                  <c:v>1.078178095961464</c:v>
                </c:pt>
                <c:pt idx="10">
                  <c:v>1.096172301517702</c:v>
                </c:pt>
                <c:pt idx="11">
                  <c:v>1.096172301517702</c:v>
                </c:pt>
                <c:pt idx="12">
                  <c:v>1.096172301517702</c:v>
                </c:pt>
                <c:pt idx="13">
                  <c:v>1.136603172587358</c:v>
                </c:pt>
                <c:pt idx="14">
                  <c:v>1.136603172587358</c:v>
                </c:pt>
                <c:pt idx="15">
                  <c:v>1.110214511776481</c:v>
                </c:pt>
                <c:pt idx="16">
                  <c:v>1.120594617817852</c:v>
                </c:pt>
                <c:pt idx="17">
                  <c:v>1.120594617817852</c:v>
                </c:pt>
                <c:pt idx="18">
                  <c:v>1.120594617817852</c:v>
                </c:pt>
                <c:pt idx="19">
                  <c:v>1.120594617817852</c:v>
                </c:pt>
                <c:pt idx="20">
                  <c:v>1.120594617817852</c:v>
                </c:pt>
                <c:pt idx="21">
                  <c:v>1.119210920712734</c:v>
                </c:pt>
                <c:pt idx="22">
                  <c:v>1.132520991244097</c:v>
                </c:pt>
                <c:pt idx="23">
                  <c:v>1.132520991244097</c:v>
                </c:pt>
                <c:pt idx="24">
                  <c:v>1.132520991244097</c:v>
                </c:pt>
                <c:pt idx="25">
                  <c:v>1.132520991244097</c:v>
                </c:pt>
                <c:pt idx="26">
                  <c:v>1.132520991244097</c:v>
                </c:pt>
                <c:pt idx="27">
                  <c:v>1.132520991244097</c:v>
                </c:pt>
                <c:pt idx="28">
                  <c:v>1.132520991244097</c:v>
                </c:pt>
                <c:pt idx="29">
                  <c:v>1.112705270538008</c:v>
                </c:pt>
                <c:pt idx="30">
                  <c:v>1.112705270538008</c:v>
                </c:pt>
                <c:pt idx="31">
                  <c:v>1.112705270538008</c:v>
                </c:pt>
                <c:pt idx="32">
                  <c:v>1.139525259457326</c:v>
                </c:pt>
                <c:pt idx="33">
                  <c:v>1.171959278330497</c:v>
                </c:pt>
                <c:pt idx="34">
                  <c:v>1.160839174254864</c:v>
                </c:pt>
                <c:pt idx="35">
                  <c:v>1.180237625190705</c:v>
                </c:pt>
                <c:pt idx="36">
                  <c:v>1.17996178452317</c:v>
                </c:pt>
                <c:pt idx="37">
                  <c:v>1.17996178452317</c:v>
                </c:pt>
                <c:pt idx="38">
                  <c:v>1.169598079254641</c:v>
                </c:pt>
                <c:pt idx="39">
                  <c:v>1.156011723747111</c:v>
                </c:pt>
                <c:pt idx="40">
                  <c:v>1.18097568846136</c:v>
                </c:pt>
                <c:pt idx="41">
                  <c:v>1.18097568846136</c:v>
                </c:pt>
                <c:pt idx="42">
                  <c:v>1.18097568846136</c:v>
                </c:pt>
                <c:pt idx="43">
                  <c:v>1.18097568846136</c:v>
                </c:pt>
                <c:pt idx="44">
                  <c:v>1.179250215785837</c:v>
                </c:pt>
                <c:pt idx="45">
                  <c:v>1.179250215785837</c:v>
                </c:pt>
                <c:pt idx="46">
                  <c:v>1.179250215785837</c:v>
                </c:pt>
                <c:pt idx="47">
                  <c:v>1.209339591847964</c:v>
                </c:pt>
                <c:pt idx="48">
                  <c:v>1.209339591847964</c:v>
                </c:pt>
                <c:pt idx="49">
                  <c:v>1.250296351506881</c:v>
                </c:pt>
                <c:pt idx="50">
                  <c:v>1.250296351506881</c:v>
                </c:pt>
                <c:pt idx="51">
                  <c:v>1.316126789263222</c:v>
                </c:pt>
                <c:pt idx="52">
                  <c:v>1.328383745370185</c:v>
                </c:pt>
                <c:pt idx="53">
                  <c:v>1.325534177734827</c:v>
                </c:pt>
                <c:pt idx="54">
                  <c:v>1.343153538726011</c:v>
                </c:pt>
                <c:pt idx="55">
                  <c:v>1.343153538726011</c:v>
                </c:pt>
                <c:pt idx="56">
                  <c:v>1.376525918606139</c:v>
                </c:pt>
                <c:pt idx="57">
                  <c:v>1.376525918606139</c:v>
                </c:pt>
                <c:pt idx="58">
                  <c:v>1.376525918606139</c:v>
                </c:pt>
                <c:pt idx="59">
                  <c:v>1.354943169386207</c:v>
                </c:pt>
                <c:pt idx="60">
                  <c:v>1.354943169386207</c:v>
                </c:pt>
                <c:pt idx="61">
                  <c:v>1.35817251505266</c:v>
                </c:pt>
                <c:pt idx="62">
                  <c:v>1.387642886553392</c:v>
                </c:pt>
                <c:pt idx="63">
                  <c:v>1.358053731864209</c:v>
                </c:pt>
                <c:pt idx="64">
                  <c:v>1.364251182486057</c:v>
                </c:pt>
                <c:pt idx="65">
                  <c:v>1.364251182486057</c:v>
                </c:pt>
                <c:pt idx="66">
                  <c:v>1.338900908674086</c:v>
                </c:pt>
                <c:pt idx="67">
                  <c:v>1.338900908674086</c:v>
                </c:pt>
                <c:pt idx="68">
                  <c:v>1.369235383362069</c:v>
                </c:pt>
                <c:pt idx="69">
                  <c:v>1.369235383362069</c:v>
                </c:pt>
                <c:pt idx="70">
                  <c:v>1.444452295013763</c:v>
                </c:pt>
                <c:pt idx="71">
                  <c:v>1.444452295013763</c:v>
                </c:pt>
                <c:pt idx="72">
                  <c:v>1.444452295013763</c:v>
                </c:pt>
                <c:pt idx="73">
                  <c:v>1.40426914570415</c:v>
                </c:pt>
                <c:pt idx="74">
                  <c:v>1.449843726162451</c:v>
                </c:pt>
                <c:pt idx="75">
                  <c:v>1.455925914347051</c:v>
                </c:pt>
                <c:pt idx="76">
                  <c:v>1.455925914347051</c:v>
                </c:pt>
                <c:pt idx="77">
                  <c:v>1.455925914347051</c:v>
                </c:pt>
                <c:pt idx="78">
                  <c:v>1.456437524938304</c:v>
                </c:pt>
                <c:pt idx="79">
                  <c:v>1.456437524938304</c:v>
                </c:pt>
                <c:pt idx="80">
                  <c:v>1.456437524938304</c:v>
                </c:pt>
                <c:pt idx="81">
                  <c:v>1.456437524938304</c:v>
                </c:pt>
                <c:pt idx="82">
                  <c:v>1.457793174851397</c:v>
                </c:pt>
                <c:pt idx="83">
                  <c:v>1.457793174851397</c:v>
                </c:pt>
                <c:pt idx="84">
                  <c:v>1.457793174851397</c:v>
                </c:pt>
                <c:pt idx="85">
                  <c:v>1.457793174851397</c:v>
                </c:pt>
                <c:pt idx="86">
                  <c:v>1.457793174851397</c:v>
                </c:pt>
                <c:pt idx="87">
                  <c:v>1.457793174851397</c:v>
                </c:pt>
                <c:pt idx="88">
                  <c:v>1.478658926233988</c:v>
                </c:pt>
                <c:pt idx="89">
                  <c:v>1.478658926233988</c:v>
                </c:pt>
                <c:pt idx="90">
                  <c:v>1.478658926233988</c:v>
                </c:pt>
                <c:pt idx="91">
                  <c:v>1.454224082135255</c:v>
                </c:pt>
                <c:pt idx="92">
                  <c:v>1.55124314900805</c:v>
                </c:pt>
                <c:pt idx="93">
                  <c:v>1.552399448128178</c:v>
                </c:pt>
                <c:pt idx="94">
                  <c:v>1.552399448128178</c:v>
                </c:pt>
                <c:pt idx="95">
                  <c:v>1.540092738863003</c:v>
                </c:pt>
                <c:pt idx="96">
                  <c:v>1.540092738863003</c:v>
                </c:pt>
                <c:pt idx="97">
                  <c:v>1.540092738863003</c:v>
                </c:pt>
                <c:pt idx="98">
                  <c:v>1.540092738863003</c:v>
                </c:pt>
                <c:pt idx="99">
                  <c:v>1.544528854310299</c:v>
                </c:pt>
                <c:pt idx="100">
                  <c:v>1.542172674004653</c:v>
                </c:pt>
                <c:pt idx="101">
                  <c:v>1.542172674004653</c:v>
                </c:pt>
                <c:pt idx="102">
                  <c:v>1.497871535951212</c:v>
                </c:pt>
                <c:pt idx="103">
                  <c:v>1.514814349494614</c:v>
                </c:pt>
                <c:pt idx="104">
                  <c:v>1.514814349494614</c:v>
                </c:pt>
                <c:pt idx="105">
                  <c:v>1.514814349494614</c:v>
                </c:pt>
                <c:pt idx="106">
                  <c:v>1.559178276916862</c:v>
                </c:pt>
                <c:pt idx="107">
                  <c:v>1.559178276916862</c:v>
                </c:pt>
                <c:pt idx="108">
                  <c:v>1.511474367411008</c:v>
                </c:pt>
                <c:pt idx="109">
                  <c:v>1.477249249911949</c:v>
                </c:pt>
                <c:pt idx="110">
                  <c:v>1.477249249911949</c:v>
                </c:pt>
                <c:pt idx="111">
                  <c:v>1.477249249911949</c:v>
                </c:pt>
                <c:pt idx="112">
                  <c:v>1.477249249911949</c:v>
                </c:pt>
                <c:pt idx="113">
                  <c:v>1.475992541617113</c:v>
                </c:pt>
                <c:pt idx="114">
                  <c:v>1.459304387956755</c:v>
                </c:pt>
                <c:pt idx="115">
                  <c:v>1.459304387956755</c:v>
                </c:pt>
                <c:pt idx="116">
                  <c:v>1.500970694063487</c:v>
                </c:pt>
                <c:pt idx="117">
                  <c:v>1.488878028858906</c:v>
                </c:pt>
                <c:pt idx="118">
                  <c:v>1.488878028858906</c:v>
                </c:pt>
                <c:pt idx="119">
                  <c:v>1.466873598775891</c:v>
                </c:pt>
                <c:pt idx="120">
                  <c:v>1.466873598775891</c:v>
                </c:pt>
                <c:pt idx="121">
                  <c:v>1.466873598775891</c:v>
                </c:pt>
                <c:pt idx="122">
                  <c:v>1.466873598775891</c:v>
                </c:pt>
                <c:pt idx="123">
                  <c:v>1.466873598775891</c:v>
                </c:pt>
                <c:pt idx="124">
                  <c:v>1.440231941515417</c:v>
                </c:pt>
                <c:pt idx="125">
                  <c:v>1.446278827262672</c:v>
                </c:pt>
                <c:pt idx="126">
                  <c:v>1.461147675993396</c:v>
                </c:pt>
                <c:pt idx="127">
                  <c:v>1.461147675993396</c:v>
                </c:pt>
                <c:pt idx="128">
                  <c:v>1.452814067032182</c:v>
                </c:pt>
                <c:pt idx="129">
                  <c:v>1.452814067032182</c:v>
                </c:pt>
                <c:pt idx="130">
                  <c:v>1.452814067032182</c:v>
                </c:pt>
                <c:pt idx="131">
                  <c:v>1.411204026680782</c:v>
                </c:pt>
                <c:pt idx="132">
                  <c:v>1.411204026680782</c:v>
                </c:pt>
                <c:pt idx="133">
                  <c:v>1.384348297532195</c:v>
                </c:pt>
                <c:pt idx="134">
                  <c:v>1.384348297532195</c:v>
                </c:pt>
                <c:pt idx="135">
                  <c:v>1.398143375855808</c:v>
                </c:pt>
                <c:pt idx="136">
                  <c:v>1.413957871655852</c:v>
                </c:pt>
                <c:pt idx="137">
                  <c:v>1.413957871655852</c:v>
                </c:pt>
                <c:pt idx="138">
                  <c:v>1.413957871655852</c:v>
                </c:pt>
                <c:pt idx="139">
                  <c:v>1.397990688114487</c:v>
                </c:pt>
                <c:pt idx="140">
                  <c:v>1.397990688114487</c:v>
                </c:pt>
                <c:pt idx="141">
                  <c:v>1.425801777779838</c:v>
                </c:pt>
                <c:pt idx="142">
                  <c:v>1.461364360088645</c:v>
                </c:pt>
                <c:pt idx="143">
                  <c:v>1.461737707733638</c:v>
                </c:pt>
                <c:pt idx="144">
                  <c:v>1.461737707733638</c:v>
                </c:pt>
                <c:pt idx="145">
                  <c:v>1.462910273873696</c:v>
                </c:pt>
                <c:pt idx="146">
                  <c:v>1.462910273873696</c:v>
                </c:pt>
                <c:pt idx="147">
                  <c:v>1.407532803648986</c:v>
                </c:pt>
                <c:pt idx="148">
                  <c:v>1.315774788053121</c:v>
                </c:pt>
                <c:pt idx="149">
                  <c:v>1.315774788053121</c:v>
                </c:pt>
                <c:pt idx="150">
                  <c:v>1.315774788053121</c:v>
                </c:pt>
                <c:pt idx="151">
                  <c:v>1.226918414733335</c:v>
                </c:pt>
                <c:pt idx="152">
                  <c:v>1.219693041138204</c:v>
                </c:pt>
                <c:pt idx="153">
                  <c:v>1.160961114196293</c:v>
                </c:pt>
                <c:pt idx="154">
                  <c:v>1.160961114196293</c:v>
                </c:pt>
                <c:pt idx="155">
                  <c:v>1.160961114196293</c:v>
                </c:pt>
                <c:pt idx="156">
                  <c:v>1.008004117605119</c:v>
                </c:pt>
                <c:pt idx="157">
                  <c:v>1.008004117605119</c:v>
                </c:pt>
                <c:pt idx="158">
                  <c:v>1.008004117605119</c:v>
                </c:pt>
                <c:pt idx="159">
                  <c:v>1.008004117605119</c:v>
                </c:pt>
                <c:pt idx="160">
                  <c:v>1.008004117605119</c:v>
                </c:pt>
                <c:pt idx="161">
                  <c:v>1.008004117605119</c:v>
                </c:pt>
                <c:pt idx="162">
                  <c:v>1.008004117605119</c:v>
                </c:pt>
                <c:pt idx="163">
                  <c:v>1.008004117605119</c:v>
                </c:pt>
                <c:pt idx="164">
                  <c:v>1.008004117605119</c:v>
                </c:pt>
                <c:pt idx="165">
                  <c:v>1.008004117605119</c:v>
                </c:pt>
                <c:pt idx="166">
                  <c:v>1.008004117605119</c:v>
                </c:pt>
                <c:pt idx="167">
                  <c:v>0.949943580891551</c:v>
                </c:pt>
                <c:pt idx="168">
                  <c:v>0.910625362406389</c:v>
                </c:pt>
                <c:pt idx="169">
                  <c:v>0.910625362406389</c:v>
                </c:pt>
                <c:pt idx="170">
                  <c:v>0.910625362406389</c:v>
                </c:pt>
                <c:pt idx="171">
                  <c:v>0.937532574772734</c:v>
                </c:pt>
                <c:pt idx="172">
                  <c:v>0.937532574772734</c:v>
                </c:pt>
                <c:pt idx="173">
                  <c:v>0.970574830809449</c:v>
                </c:pt>
                <c:pt idx="174">
                  <c:v>0.970574830809449</c:v>
                </c:pt>
                <c:pt idx="175">
                  <c:v>0.970574830809449</c:v>
                </c:pt>
                <c:pt idx="176">
                  <c:v>0.840066670501881</c:v>
                </c:pt>
                <c:pt idx="177">
                  <c:v>0.840066670501881</c:v>
                </c:pt>
                <c:pt idx="178">
                  <c:v>0.840066670501881</c:v>
                </c:pt>
                <c:pt idx="179">
                  <c:v>0.768756686421826</c:v>
                </c:pt>
                <c:pt idx="180">
                  <c:v>0.768756686421826</c:v>
                </c:pt>
                <c:pt idx="181">
                  <c:v>0.870033013129852</c:v>
                </c:pt>
                <c:pt idx="182">
                  <c:v>0.837891722215687</c:v>
                </c:pt>
                <c:pt idx="183">
                  <c:v>0.729957398087301</c:v>
                </c:pt>
                <c:pt idx="184">
                  <c:v>0.710309717252448</c:v>
                </c:pt>
                <c:pt idx="185">
                  <c:v>0.571069926380609</c:v>
                </c:pt>
                <c:pt idx="186">
                  <c:v>0.571069926380609</c:v>
                </c:pt>
                <c:pt idx="187">
                  <c:v>0.571069926380609</c:v>
                </c:pt>
                <c:pt idx="188">
                  <c:v>0.655194189678284</c:v>
                </c:pt>
                <c:pt idx="189">
                  <c:v>0.655194189678284</c:v>
                </c:pt>
                <c:pt idx="190">
                  <c:v>0.655194189678284</c:v>
                </c:pt>
                <c:pt idx="191">
                  <c:v>0.655194189678284</c:v>
                </c:pt>
                <c:pt idx="192">
                  <c:v>0.655194189678284</c:v>
                </c:pt>
                <c:pt idx="193">
                  <c:v>0.655194189678284</c:v>
                </c:pt>
                <c:pt idx="194">
                  <c:v>0.655194189678284</c:v>
                </c:pt>
                <c:pt idx="195">
                  <c:v>0.52279169995201</c:v>
                </c:pt>
                <c:pt idx="196">
                  <c:v>0.52279169995201</c:v>
                </c:pt>
                <c:pt idx="197">
                  <c:v>0.52279169995201</c:v>
                </c:pt>
                <c:pt idx="198">
                  <c:v>0.52279169995201</c:v>
                </c:pt>
                <c:pt idx="199">
                  <c:v>0.590858860048701</c:v>
                </c:pt>
                <c:pt idx="200">
                  <c:v>0.590858860048701</c:v>
                </c:pt>
                <c:pt idx="201">
                  <c:v>0.590858860048701</c:v>
                </c:pt>
                <c:pt idx="202">
                  <c:v>0.590858860048701</c:v>
                </c:pt>
                <c:pt idx="203">
                  <c:v>0.590858860048701</c:v>
                </c:pt>
                <c:pt idx="204">
                  <c:v>0.590858860048701</c:v>
                </c:pt>
                <c:pt idx="205">
                  <c:v>0.53482203424648</c:v>
                </c:pt>
                <c:pt idx="206">
                  <c:v>0.52765583603346</c:v>
                </c:pt>
                <c:pt idx="207">
                  <c:v>0.479201843389481</c:v>
                </c:pt>
                <c:pt idx="208">
                  <c:v>0.516035877378964</c:v>
                </c:pt>
                <c:pt idx="209">
                  <c:v>0.497227992157921</c:v>
                </c:pt>
                <c:pt idx="210">
                  <c:v>0.497227992157921</c:v>
                </c:pt>
                <c:pt idx="211">
                  <c:v>0.492119056314102</c:v>
                </c:pt>
                <c:pt idx="212">
                  <c:v>0.590779506318462</c:v>
                </c:pt>
                <c:pt idx="213">
                  <c:v>0.64410270353827</c:v>
                </c:pt>
                <c:pt idx="214">
                  <c:v>0.64410270353827</c:v>
                </c:pt>
                <c:pt idx="215">
                  <c:v>0.623458184530859</c:v>
                </c:pt>
                <c:pt idx="216">
                  <c:v>0.645381222356853</c:v>
                </c:pt>
                <c:pt idx="217">
                  <c:v>0.645381222356853</c:v>
                </c:pt>
                <c:pt idx="218">
                  <c:v>0.645381222356853</c:v>
                </c:pt>
                <c:pt idx="219">
                  <c:v>0.596967815809232</c:v>
                </c:pt>
                <c:pt idx="220">
                  <c:v>0.596967815809232</c:v>
                </c:pt>
                <c:pt idx="221">
                  <c:v>0.546270742142682</c:v>
                </c:pt>
                <c:pt idx="222">
                  <c:v>0.546270742142682</c:v>
                </c:pt>
                <c:pt idx="223">
                  <c:v>0.58392057006309</c:v>
                </c:pt>
                <c:pt idx="224">
                  <c:v>0.58392057006309</c:v>
                </c:pt>
                <c:pt idx="225">
                  <c:v>0.58392057006309</c:v>
                </c:pt>
                <c:pt idx="226">
                  <c:v>0.58392057006309</c:v>
                </c:pt>
                <c:pt idx="227">
                  <c:v>0.58392057006309</c:v>
                </c:pt>
                <c:pt idx="228">
                  <c:v>0.58392057006309</c:v>
                </c:pt>
                <c:pt idx="229">
                  <c:v>0.58392057006309</c:v>
                </c:pt>
                <c:pt idx="230">
                  <c:v>0.58392057006309</c:v>
                </c:pt>
                <c:pt idx="231">
                  <c:v>0.600178751013792</c:v>
                </c:pt>
                <c:pt idx="232">
                  <c:v>0.56474823167576</c:v>
                </c:pt>
                <c:pt idx="233">
                  <c:v>0.487734402305012</c:v>
                </c:pt>
                <c:pt idx="234">
                  <c:v>0.474900588444035</c:v>
                </c:pt>
                <c:pt idx="235">
                  <c:v>0.520411614909875</c:v>
                </c:pt>
                <c:pt idx="236">
                  <c:v>0.493048513721383</c:v>
                </c:pt>
                <c:pt idx="237">
                  <c:v>0.493048513721383</c:v>
                </c:pt>
                <c:pt idx="238">
                  <c:v>0.535235009610762</c:v>
                </c:pt>
                <c:pt idx="239">
                  <c:v>0.535235009610762</c:v>
                </c:pt>
                <c:pt idx="240">
                  <c:v>0.535235009610762</c:v>
                </c:pt>
                <c:pt idx="241">
                  <c:v>0.541772254395558</c:v>
                </c:pt>
                <c:pt idx="242">
                  <c:v>0.541772254395558</c:v>
                </c:pt>
                <c:pt idx="243">
                  <c:v>0.541772254395558</c:v>
                </c:pt>
                <c:pt idx="244">
                  <c:v>0.541772254395558</c:v>
                </c:pt>
                <c:pt idx="245">
                  <c:v>0.541772254395558</c:v>
                </c:pt>
                <c:pt idx="246">
                  <c:v>0.541772254395558</c:v>
                </c:pt>
                <c:pt idx="247">
                  <c:v>0.541772254395558</c:v>
                </c:pt>
                <c:pt idx="248">
                  <c:v>0.541772254395558</c:v>
                </c:pt>
                <c:pt idx="249">
                  <c:v>0.541772254395558</c:v>
                </c:pt>
                <c:pt idx="250">
                  <c:v>0.541772254395558</c:v>
                </c:pt>
                <c:pt idx="251">
                  <c:v>0.547955871949854</c:v>
                </c:pt>
                <c:pt idx="252">
                  <c:v>0.547955871949854</c:v>
                </c:pt>
                <c:pt idx="253">
                  <c:v>0.429180607479225</c:v>
                </c:pt>
                <c:pt idx="254">
                  <c:v>0.43645987093163</c:v>
                </c:pt>
                <c:pt idx="255">
                  <c:v>0.43645987093163</c:v>
                </c:pt>
                <c:pt idx="256">
                  <c:v>0.43645987093163</c:v>
                </c:pt>
                <c:pt idx="257">
                  <c:v>0.428853823444766</c:v>
                </c:pt>
                <c:pt idx="258">
                  <c:v>0.461418726571236</c:v>
                </c:pt>
                <c:pt idx="259">
                  <c:v>0.461418726571236</c:v>
                </c:pt>
                <c:pt idx="260">
                  <c:v>0.402590905382131</c:v>
                </c:pt>
                <c:pt idx="261">
                  <c:v>0.440785295992838</c:v>
                </c:pt>
                <c:pt idx="262">
                  <c:v>0.398978314473331</c:v>
                </c:pt>
                <c:pt idx="263">
                  <c:v>0.467047139185392</c:v>
                </c:pt>
                <c:pt idx="264">
                  <c:v>0.380443364223879</c:v>
                </c:pt>
                <c:pt idx="265">
                  <c:v>0.380443364223879</c:v>
                </c:pt>
                <c:pt idx="266">
                  <c:v>0.380443364223879</c:v>
                </c:pt>
                <c:pt idx="267">
                  <c:v>0.402315660710358</c:v>
                </c:pt>
                <c:pt idx="268">
                  <c:v>0.533812858031256</c:v>
                </c:pt>
                <c:pt idx="269">
                  <c:v>0.52299989454311</c:v>
                </c:pt>
                <c:pt idx="270">
                  <c:v>0.577649603269129</c:v>
                </c:pt>
                <c:pt idx="271">
                  <c:v>0.629461696227821</c:v>
                </c:pt>
                <c:pt idx="272">
                  <c:v>0.590050526705352</c:v>
                </c:pt>
                <c:pt idx="273">
                  <c:v>0.590050526705352</c:v>
                </c:pt>
                <c:pt idx="274">
                  <c:v>0.590050526705352</c:v>
                </c:pt>
                <c:pt idx="275">
                  <c:v>0.625473897735203</c:v>
                </c:pt>
                <c:pt idx="276">
                  <c:v>0.625473897735203</c:v>
                </c:pt>
                <c:pt idx="277">
                  <c:v>0.625473897735203</c:v>
                </c:pt>
                <c:pt idx="278">
                  <c:v>0.625473897735203</c:v>
                </c:pt>
                <c:pt idx="279">
                  <c:v>0.610300230370442</c:v>
                </c:pt>
                <c:pt idx="280">
                  <c:v>0.610300230370442</c:v>
                </c:pt>
                <c:pt idx="281">
                  <c:v>0.610300230370442</c:v>
                </c:pt>
                <c:pt idx="282">
                  <c:v>0.610300230370442</c:v>
                </c:pt>
                <c:pt idx="283">
                  <c:v>0.575330315428441</c:v>
                </c:pt>
                <c:pt idx="284">
                  <c:v>0.575330315428441</c:v>
                </c:pt>
                <c:pt idx="285">
                  <c:v>0.575330315428441</c:v>
                </c:pt>
                <c:pt idx="286">
                  <c:v>0.575330315428441</c:v>
                </c:pt>
                <c:pt idx="287">
                  <c:v>0.575330315428441</c:v>
                </c:pt>
                <c:pt idx="288">
                  <c:v>0.575330315428441</c:v>
                </c:pt>
                <c:pt idx="289">
                  <c:v>0.569580560782136</c:v>
                </c:pt>
                <c:pt idx="290">
                  <c:v>0.569580560782136</c:v>
                </c:pt>
                <c:pt idx="291">
                  <c:v>0.569580560782136</c:v>
                </c:pt>
                <c:pt idx="292">
                  <c:v>0.569580560782136</c:v>
                </c:pt>
                <c:pt idx="293">
                  <c:v>0.569580560782136</c:v>
                </c:pt>
                <c:pt idx="294">
                  <c:v>0.60244571460007</c:v>
                </c:pt>
                <c:pt idx="295">
                  <c:v>0.633128530295139</c:v>
                </c:pt>
                <c:pt idx="296">
                  <c:v>0.701484443807801</c:v>
                </c:pt>
                <c:pt idx="297">
                  <c:v>0.770627767018853</c:v>
                </c:pt>
                <c:pt idx="298">
                  <c:v>0.748426903292763</c:v>
                </c:pt>
                <c:pt idx="299">
                  <c:v>0.784950505226936</c:v>
                </c:pt>
                <c:pt idx="300">
                  <c:v>0.72304612807674</c:v>
                </c:pt>
                <c:pt idx="301">
                  <c:v>0.739288489678945</c:v>
                </c:pt>
                <c:pt idx="302">
                  <c:v>0.739288489678945</c:v>
                </c:pt>
                <c:pt idx="303">
                  <c:v>0.739288489678945</c:v>
                </c:pt>
                <c:pt idx="304">
                  <c:v>0.739288489678945</c:v>
                </c:pt>
                <c:pt idx="305">
                  <c:v>0.75203205580786</c:v>
                </c:pt>
                <c:pt idx="306">
                  <c:v>0.785214336112555</c:v>
                </c:pt>
                <c:pt idx="307">
                  <c:v>0.836155829051358</c:v>
                </c:pt>
                <c:pt idx="308">
                  <c:v>0.836155829051358</c:v>
                </c:pt>
                <c:pt idx="309">
                  <c:v>0.836155829051358</c:v>
                </c:pt>
                <c:pt idx="310">
                  <c:v>0.836155829051358</c:v>
                </c:pt>
                <c:pt idx="311">
                  <c:v>0.809786710459019</c:v>
                </c:pt>
                <c:pt idx="312">
                  <c:v>0.809786710459019</c:v>
                </c:pt>
                <c:pt idx="313">
                  <c:v>0.786054370027338</c:v>
                </c:pt>
                <c:pt idx="314">
                  <c:v>0.790475131819326</c:v>
                </c:pt>
                <c:pt idx="315">
                  <c:v>0.790475131819326</c:v>
                </c:pt>
                <c:pt idx="316">
                  <c:v>0.790475131819326</c:v>
                </c:pt>
                <c:pt idx="317">
                  <c:v>0.860668819702023</c:v>
                </c:pt>
                <c:pt idx="318">
                  <c:v>0.817893109921504</c:v>
                </c:pt>
                <c:pt idx="319">
                  <c:v>0.879461109637719</c:v>
                </c:pt>
                <c:pt idx="320">
                  <c:v>0.902847963878179</c:v>
                </c:pt>
                <c:pt idx="321">
                  <c:v>0.887309632320305</c:v>
                </c:pt>
                <c:pt idx="322">
                  <c:v>0.922591556035065</c:v>
                </c:pt>
                <c:pt idx="323">
                  <c:v>0.922591556035065</c:v>
                </c:pt>
                <c:pt idx="324">
                  <c:v>0.922591556035065</c:v>
                </c:pt>
                <c:pt idx="325">
                  <c:v>0.922591556035065</c:v>
                </c:pt>
                <c:pt idx="326">
                  <c:v>0.922591556035065</c:v>
                </c:pt>
                <c:pt idx="327">
                  <c:v>0.922591556035065</c:v>
                </c:pt>
                <c:pt idx="328">
                  <c:v>0.922591556035065</c:v>
                </c:pt>
                <c:pt idx="329">
                  <c:v>0.922591556035065</c:v>
                </c:pt>
                <c:pt idx="330">
                  <c:v>0.942999634767916</c:v>
                </c:pt>
                <c:pt idx="331">
                  <c:v>0.853907242206084</c:v>
                </c:pt>
                <c:pt idx="332">
                  <c:v>0.851910833958422</c:v>
                </c:pt>
                <c:pt idx="333">
                  <c:v>0.851910833958422</c:v>
                </c:pt>
                <c:pt idx="334">
                  <c:v>0.901858572731005</c:v>
                </c:pt>
                <c:pt idx="335">
                  <c:v>0.90559066203457</c:v>
                </c:pt>
                <c:pt idx="336">
                  <c:v>0.875853260799593</c:v>
                </c:pt>
                <c:pt idx="337">
                  <c:v>0.875853260799593</c:v>
                </c:pt>
                <c:pt idx="338">
                  <c:v>0.875853260799593</c:v>
                </c:pt>
                <c:pt idx="339">
                  <c:v>0.828509498665974</c:v>
                </c:pt>
                <c:pt idx="340">
                  <c:v>0.828509498665974</c:v>
                </c:pt>
                <c:pt idx="341">
                  <c:v>0.844706583287182</c:v>
                </c:pt>
                <c:pt idx="342">
                  <c:v>0.850021138525341</c:v>
                </c:pt>
                <c:pt idx="343">
                  <c:v>0.850021138525341</c:v>
                </c:pt>
                <c:pt idx="344">
                  <c:v>0.861936324461261</c:v>
                </c:pt>
                <c:pt idx="345">
                  <c:v>0.8961996650294</c:v>
                </c:pt>
                <c:pt idx="346">
                  <c:v>0.8961996650294</c:v>
                </c:pt>
                <c:pt idx="347">
                  <c:v>0.953553242993111</c:v>
                </c:pt>
                <c:pt idx="348">
                  <c:v>0.983140500964585</c:v>
                </c:pt>
                <c:pt idx="349">
                  <c:v>0.9620678351248</c:v>
                </c:pt>
                <c:pt idx="350">
                  <c:v>0.999248403362721</c:v>
                </c:pt>
                <c:pt idx="351">
                  <c:v>0.999248403362721</c:v>
                </c:pt>
                <c:pt idx="352">
                  <c:v>1.005166735661227</c:v>
                </c:pt>
                <c:pt idx="353">
                  <c:v>1.005166735661227</c:v>
                </c:pt>
                <c:pt idx="354">
                  <c:v>1.005166735661227</c:v>
                </c:pt>
                <c:pt idx="355">
                  <c:v>1.005166735661227</c:v>
                </c:pt>
                <c:pt idx="356">
                  <c:v>1.005166735661227</c:v>
                </c:pt>
                <c:pt idx="357">
                  <c:v>1.005166735661227</c:v>
                </c:pt>
                <c:pt idx="358">
                  <c:v>1.046038681316707</c:v>
                </c:pt>
                <c:pt idx="359">
                  <c:v>1.046038681316707</c:v>
                </c:pt>
                <c:pt idx="360">
                  <c:v>1.117466167913612</c:v>
                </c:pt>
                <c:pt idx="361">
                  <c:v>1.1365140232137</c:v>
                </c:pt>
                <c:pt idx="362">
                  <c:v>1.170781773484079</c:v>
                </c:pt>
                <c:pt idx="363">
                  <c:v>1.134636749561116</c:v>
                </c:pt>
                <c:pt idx="364">
                  <c:v>1.134636749561116</c:v>
                </c:pt>
                <c:pt idx="365">
                  <c:v>1.110792714691534</c:v>
                </c:pt>
                <c:pt idx="366">
                  <c:v>1.112365550722498</c:v>
                </c:pt>
                <c:pt idx="367">
                  <c:v>1.112365550722498</c:v>
                </c:pt>
                <c:pt idx="368">
                  <c:v>1.1702371492975</c:v>
                </c:pt>
                <c:pt idx="369">
                  <c:v>1.13814392457002</c:v>
                </c:pt>
                <c:pt idx="370">
                  <c:v>1.073336680694909</c:v>
                </c:pt>
                <c:pt idx="371">
                  <c:v>1.114429909541125</c:v>
                </c:pt>
                <c:pt idx="372">
                  <c:v>1.114429909541125</c:v>
                </c:pt>
                <c:pt idx="373">
                  <c:v>1.114429909541125</c:v>
                </c:pt>
                <c:pt idx="374">
                  <c:v>1.124886951609974</c:v>
                </c:pt>
                <c:pt idx="375">
                  <c:v>1.113741790778371</c:v>
                </c:pt>
                <c:pt idx="376">
                  <c:v>1.108104605488261</c:v>
                </c:pt>
                <c:pt idx="377">
                  <c:v>1.100815706957972</c:v>
                </c:pt>
                <c:pt idx="378">
                  <c:v>1.100815706957972</c:v>
                </c:pt>
                <c:pt idx="379">
                  <c:v>1.108878219336215</c:v>
                </c:pt>
                <c:pt idx="380">
                  <c:v>1.072878162181927</c:v>
                </c:pt>
                <c:pt idx="381">
                  <c:v>1.072878162181927</c:v>
                </c:pt>
                <c:pt idx="382">
                  <c:v>1.072878162181927</c:v>
                </c:pt>
                <c:pt idx="383">
                  <c:v>1.072878162181927</c:v>
                </c:pt>
                <c:pt idx="384">
                  <c:v>1.087032104428489</c:v>
                </c:pt>
                <c:pt idx="385">
                  <c:v>1.087032104428489</c:v>
                </c:pt>
                <c:pt idx="386">
                  <c:v>1.087032104428489</c:v>
                </c:pt>
                <c:pt idx="387">
                  <c:v>1.089374490106474</c:v>
                </c:pt>
                <c:pt idx="388">
                  <c:v>1.101055571206352</c:v>
                </c:pt>
                <c:pt idx="389">
                  <c:v>1.097205689108992</c:v>
                </c:pt>
                <c:pt idx="390">
                  <c:v>1.097205689108992</c:v>
                </c:pt>
                <c:pt idx="391">
                  <c:v>1.097205689108992</c:v>
                </c:pt>
                <c:pt idx="392">
                  <c:v>1.068177472460428</c:v>
                </c:pt>
                <c:pt idx="393">
                  <c:v>1.068177472460428</c:v>
                </c:pt>
                <c:pt idx="394">
                  <c:v>1.05964409000801</c:v>
                </c:pt>
                <c:pt idx="395">
                  <c:v>1.05964409000801</c:v>
                </c:pt>
                <c:pt idx="396">
                  <c:v>1.051227282695909</c:v>
                </c:pt>
                <c:pt idx="397">
                  <c:v>1.051227282695909</c:v>
                </c:pt>
                <c:pt idx="398">
                  <c:v>1.051227282695909</c:v>
                </c:pt>
                <c:pt idx="399">
                  <c:v>1.051227282695909</c:v>
                </c:pt>
                <c:pt idx="400">
                  <c:v>1.051227282695909</c:v>
                </c:pt>
                <c:pt idx="401">
                  <c:v>1.051227282695909</c:v>
                </c:pt>
                <c:pt idx="402">
                  <c:v>1.051227282695909</c:v>
                </c:pt>
                <c:pt idx="403">
                  <c:v>1.043489249172494</c:v>
                </c:pt>
                <c:pt idx="404">
                  <c:v>1.043489249172494</c:v>
                </c:pt>
                <c:pt idx="405">
                  <c:v>1.043489249172494</c:v>
                </c:pt>
                <c:pt idx="406">
                  <c:v>1.043489249172494</c:v>
                </c:pt>
                <c:pt idx="407">
                  <c:v>1.043489249172494</c:v>
                </c:pt>
                <c:pt idx="408">
                  <c:v>1.035825329029111</c:v>
                </c:pt>
                <c:pt idx="409">
                  <c:v>1.036527714946273</c:v>
                </c:pt>
                <c:pt idx="410">
                  <c:v>1.026701214101808</c:v>
                </c:pt>
                <c:pt idx="411">
                  <c:v>1.041584078396541</c:v>
                </c:pt>
                <c:pt idx="412">
                  <c:v>1.044377931918792</c:v>
                </c:pt>
                <c:pt idx="413">
                  <c:v>1.044377931918792</c:v>
                </c:pt>
                <c:pt idx="414">
                  <c:v>1.044377931918792</c:v>
                </c:pt>
                <c:pt idx="415">
                  <c:v>1.024479802723762</c:v>
                </c:pt>
                <c:pt idx="416">
                  <c:v>1.026652483928936</c:v>
                </c:pt>
                <c:pt idx="417">
                  <c:v>1.026652483928936</c:v>
                </c:pt>
                <c:pt idx="418">
                  <c:v>1.004571538484105</c:v>
                </c:pt>
                <c:pt idx="419">
                  <c:v>0.971796595477643</c:v>
                </c:pt>
                <c:pt idx="420">
                  <c:v>0.971796595477643</c:v>
                </c:pt>
                <c:pt idx="421">
                  <c:v>0.903100558361984</c:v>
                </c:pt>
                <c:pt idx="422">
                  <c:v>0.903100558361984</c:v>
                </c:pt>
                <c:pt idx="423">
                  <c:v>0.903100558361984</c:v>
                </c:pt>
                <c:pt idx="424">
                  <c:v>0.903100558361984</c:v>
                </c:pt>
                <c:pt idx="425">
                  <c:v>0.917526525102116</c:v>
                </c:pt>
                <c:pt idx="426">
                  <c:v>0.905675843687935</c:v>
                </c:pt>
                <c:pt idx="427">
                  <c:v>0.936054045338374</c:v>
                </c:pt>
                <c:pt idx="428">
                  <c:v>0.936054045338374</c:v>
                </c:pt>
                <c:pt idx="429">
                  <c:v>0.97096479395535</c:v>
                </c:pt>
                <c:pt idx="430">
                  <c:v>0.97096479395535</c:v>
                </c:pt>
                <c:pt idx="431">
                  <c:v>0.97096479395535</c:v>
                </c:pt>
                <c:pt idx="432">
                  <c:v>0.953838864680018</c:v>
                </c:pt>
                <c:pt idx="433">
                  <c:v>0.953838864680018</c:v>
                </c:pt>
                <c:pt idx="434">
                  <c:v>0.953838864680018</c:v>
                </c:pt>
                <c:pt idx="435">
                  <c:v>0.964862378228113</c:v>
                </c:pt>
                <c:pt idx="436">
                  <c:v>0.964862378228113</c:v>
                </c:pt>
                <c:pt idx="437">
                  <c:v>0.925616913977051</c:v>
                </c:pt>
                <c:pt idx="438">
                  <c:v>0.925616913977051</c:v>
                </c:pt>
                <c:pt idx="439">
                  <c:v>0.925616913977051</c:v>
                </c:pt>
                <c:pt idx="440">
                  <c:v>0.925616913977051</c:v>
                </c:pt>
                <c:pt idx="441">
                  <c:v>0.931810105613478</c:v>
                </c:pt>
                <c:pt idx="442">
                  <c:v>0.905657918708119</c:v>
                </c:pt>
                <c:pt idx="443">
                  <c:v>0.89459728272155</c:v>
                </c:pt>
                <c:pt idx="444">
                  <c:v>0.916962400128608</c:v>
                </c:pt>
                <c:pt idx="445">
                  <c:v>0.916962400128608</c:v>
                </c:pt>
                <c:pt idx="446">
                  <c:v>0.916962400128608</c:v>
                </c:pt>
                <c:pt idx="447">
                  <c:v>0.89586134995515</c:v>
                </c:pt>
                <c:pt idx="448">
                  <c:v>0.89586134995515</c:v>
                </c:pt>
                <c:pt idx="449">
                  <c:v>0.88206893082437</c:v>
                </c:pt>
                <c:pt idx="450">
                  <c:v>0.88206893082437</c:v>
                </c:pt>
                <c:pt idx="451">
                  <c:v>0.88206893082437</c:v>
                </c:pt>
                <c:pt idx="452">
                  <c:v>0.964290932544288</c:v>
                </c:pt>
                <c:pt idx="453">
                  <c:v>0.964290932544288</c:v>
                </c:pt>
                <c:pt idx="454">
                  <c:v>0.964290932544288</c:v>
                </c:pt>
                <c:pt idx="455">
                  <c:v>0.964290932544288</c:v>
                </c:pt>
                <c:pt idx="456">
                  <c:v>0.937442982026748</c:v>
                </c:pt>
                <c:pt idx="457">
                  <c:v>0.942961327754803</c:v>
                </c:pt>
                <c:pt idx="458">
                  <c:v>1.021836887815686</c:v>
                </c:pt>
                <c:pt idx="459">
                  <c:v>1.025652013198192</c:v>
                </c:pt>
                <c:pt idx="460">
                  <c:v>1.038951374670482</c:v>
                </c:pt>
                <c:pt idx="461">
                  <c:v>1.060200003723671</c:v>
                </c:pt>
                <c:pt idx="462">
                  <c:v>1.060200003723671</c:v>
                </c:pt>
                <c:pt idx="463">
                  <c:v>1.055854082843282</c:v>
                </c:pt>
                <c:pt idx="464">
                  <c:v>1.072695261558661</c:v>
                </c:pt>
                <c:pt idx="465">
                  <c:v>1.061652847842071</c:v>
                </c:pt>
                <c:pt idx="466">
                  <c:v>1.061652847842071</c:v>
                </c:pt>
                <c:pt idx="467">
                  <c:v>1.030420782277797</c:v>
                </c:pt>
                <c:pt idx="468">
                  <c:v>1.082496964317438</c:v>
                </c:pt>
                <c:pt idx="469">
                  <c:v>1.061284077659823</c:v>
                </c:pt>
                <c:pt idx="470">
                  <c:v>1.085967536892598</c:v>
                </c:pt>
                <c:pt idx="471">
                  <c:v>1.111231722089832</c:v>
                </c:pt>
                <c:pt idx="472">
                  <c:v>1.000630957508279</c:v>
                </c:pt>
                <c:pt idx="473">
                  <c:v>1.000630957508279</c:v>
                </c:pt>
                <c:pt idx="474">
                  <c:v>1.000630957508279</c:v>
                </c:pt>
                <c:pt idx="475">
                  <c:v>0.989243507427222</c:v>
                </c:pt>
                <c:pt idx="476">
                  <c:v>0.989243507427222</c:v>
                </c:pt>
                <c:pt idx="477">
                  <c:v>0.964276238733216</c:v>
                </c:pt>
                <c:pt idx="478">
                  <c:v>0.899931385266034</c:v>
                </c:pt>
                <c:pt idx="479">
                  <c:v>0.899931385266034</c:v>
                </c:pt>
                <c:pt idx="480">
                  <c:v>0.899931385266034</c:v>
                </c:pt>
                <c:pt idx="481">
                  <c:v>0.911136016513617</c:v>
                </c:pt>
                <c:pt idx="482">
                  <c:v>0.911136016513617</c:v>
                </c:pt>
                <c:pt idx="483">
                  <c:v>0.911136016513617</c:v>
                </c:pt>
                <c:pt idx="484">
                  <c:v>0.896430642399222</c:v>
                </c:pt>
                <c:pt idx="485">
                  <c:v>0.896430642399222</c:v>
                </c:pt>
                <c:pt idx="486">
                  <c:v>0.919632126331643</c:v>
                </c:pt>
                <c:pt idx="487">
                  <c:v>0.919632126331643</c:v>
                </c:pt>
                <c:pt idx="488">
                  <c:v>0.919632126331643</c:v>
                </c:pt>
                <c:pt idx="489">
                  <c:v>0.940543352194326</c:v>
                </c:pt>
                <c:pt idx="490">
                  <c:v>0.931440216067377</c:v>
                </c:pt>
                <c:pt idx="491">
                  <c:v>0.948285466780232</c:v>
                </c:pt>
                <c:pt idx="492">
                  <c:v>0.939247529635588</c:v>
                </c:pt>
                <c:pt idx="493">
                  <c:v>0.97116541919365</c:v>
                </c:pt>
                <c:pt idx="494">
                  <c:v>0.97116541919365</c:v>
                </c:pt>
                <c:pt idx="495">
                  <c:v>1.005804120259172</c:v>
                </c:pt>
                <c:pt idx="496">
                  <c:v>0.995612871863741</c:v>
                </c:pt>
                <c:pt idx="497">
                  <c:v>0.996348313243482</c:v>
                </c:pt>
                <c:pt idx="498">
                  <c:v>0.990472386825435</c:v>
                </c:pt>
                <c:pt idx="499">
                  <c:v>0.991211631475812</c:v>
                </c:pt>
                <c:pt idx="500">
                  <c:v>0.964621780666541</c:v>
                </c:pt>
                <c:pt idx="501">
                  <c:v>0.964621780666541</c:v>
                </c:pt>
                <c:pt idx="502">
                  <c:v>0.983764577244839</c:v>
                </c:pt>
                <c:pt idx="503">
                  <c:v>0.983764577244839</c:v>
                </c:pt>
                <c:pt idx="504">
                  <c:v>0.983764577244839</c:v>
                </c:pt>
                <c:pt idx="505">
                  <c:v>0.983764577244839</c:v>
                </c:pt>
                <c:pt idx="506">
                  <c:v>0.991318950181298</c:v>
                </c:pt>
                <c:pt idx="507">
                  <c:v>0.998063562023029</c:v>
                </c:pt>
                <c:pt idx="508">
                  <c:v>0.998063562023029</c:v>
                </c:pt>
                <c:pt idx="509">
                  <c:v>0.998063562023029</c:v>
                </c:pt>
                <c:pt idx="510">
                  <c:v>0.990079400732602</c:v>
                </c:pt>
                <c:pt idx="511">
                  <c:v>0.990079400732602</c:v>
                </c:pt>
                <c:pt idx="512">
                  <c:v>0.990079400732602</c:v>
                </c:pt>
                <c:pt idx="513">
                  <c:v>0.990079400732602</c:v>
                </c:pt>
                <c:pt idx="514">
                  <c:v>0.990079400732602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5662672"/>
        <c:axId val="-2064874336"/>
      </c:lineChart>
      <c:catAx>
        <c:axId val="-2065662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4874336"/>
        <c:crosses val="autoZero"/>
        <c:auto val="1"/>
        <c:lblAlgn val="ctr"/>
        <c:lblOffset val="100"/>
        <c:noMultiLvlLbl val="0"/>
      </c:catAx>
      <c:valAx>
        <c:axId val="-206487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66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AAPL:</a:t>
            </a:r>
            <a:r>
              <a:rPr lang="zh-CN" altLang="en-US"/>
              <a:t> </a:t>
            </a:r>
            <a:r>
              <a:rPr lang="en-US" altLang="zh-CN"/>
              <a:t>Stairs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AAPL!$C$1</c:f>
              <c:strCache>
                <c:ptCount val="1"/>
                <c:pt idx="0">
                  <c:v>sum(y)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AAPL!$C$2:$C$595</c:f>
              <c:numCache>
                <c:formatCode>General</c:formatCode>
                <c:ptCount val="594"/>
                <c:pt idx="0">
                  <c:v>-1.0</c:v>
                </c:pt>
                <c:pt idx="1">
                  <c:v>-2.0</c:v>
                </c:pt>
                <c:pt idx="2">
                  <c:v>-1.0</c:v>
                </c:pt>
                <c:pt idx="3">
                  <c:v>-2.0</c:v>
                </c:pt>
                <c:pt idx="4">
                  <c:v>-3.0</c:v>
                </c:pt>
                <c:pt idx="5">
                  <c:v>-2.0</c:v>
                </c:pt>
                <c:pt idx="6">
                  <c:v>-3.0</c:v>
                </c:pt>
                <c:pt idx="7">
                  <c:v>-2.0</c:v>
                </c:pt>
                <c:pt idx="8">
                  <c:v>-3.0</c:v>
                </c:pt>
                <c:pt idx="9">
                  <c:v>-2.0</c:v>
                </c:pt>
                <c:pt idx="10">
                  <c:v>-3.0</c:v>
                </c:pt>
                <c:pt idx="11">
                  <c:v>-2.0</c:v>
                </c:pt>
                <c:pt idx="12">
                  <c:v>-1.0</c:v>
                </c:pt>
                <c:pt idx="13">
                  <c:v>-2.0</c:v>
                </c:pt>
                <c:pt idx="14">
                  <c:v>-1.0</c:v>
                </c:pt>
                <c:pt idx="15">
                  <c:v>0.0</c:v>
                </c:pt>
                <c:pt idx="16">
                  <c:v>1.0</c:v>
                </c:pt>
                <c:pt idx="17">
                  <c:v>2.0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3.0</c:v>
                </c:pt>
                <c:pt idx="23">
                  <c:v>4.0</c:v>
                </c:pt>
                <c:pt idx="24">
                  <c:v>5.0</c:v>
                </c:pt>
                <c:pt idx="25">
                  <c:v>6.0</c:v>
                </c:pt>
                <c:pt idx="26">
                  <c:v>5.0</c:v>
                </c:pt>
                <c:pt idx="27">
                  <c:v>4.0</c:v>
                </c:pt>
                <c:pt idx="28">
                  <c:v>5.0</c:v>
                </c:pt>
                <c:pt idx="29">
                  <c:v>4.0</c:v>
                </c:pt>
                <c:pt idx="30">
                  <c:v>5.0</c:v>
                </c:pt>
                <c:pt idx="31">
                  <c:v>6.0</c:v>
                </c:pt>
                <c:pt idx="32">
                  <c:v>7.0</c:v>
                </c:pt>
                <c:pt idx="33">
                  <c:v>8.0</c:v>
                </c:pt>
                <c:pt idx="34">
                  <c:v>9.0</c:v>
                </c:pt>
                <c:pt idx="35">
                  <c:v>10.0</c:v>
                </c:pt>
                <c:pt idx="36">
                  <c:v>9.0</c:v>
                </c:pt>
                <c:pt idx="37">
                  <c:v>10.0</c:v>
                </c:pt>
                <c:pt idx="38">
                  <c:v>11.0</c:v>
                </c:pt>
                <c:pt idx="39">
                  <c:v>12.0</c:v>
                </c:pt>
                <c:pt idx="40">
                  <c:v>13.0</c:v>
                </c:pt>
                <c:pt idx="41">
                  <c:v>14.0</c:v>
                </c:pt>
                <c:pt idx="42">
                  <c:v>13.0</c:v>
                </c:pt>
                <c:pt idx="43">
                  <c:v>14.0</c:v>
                </c:pt>
                <c:pt idx="44">
                  <c:v>15.0</c:v>
                </c:pt>
                <c:pt idx="45">
                  <c:v>16.0</c:v>
                </c:pt>
                <c:pt idx="46">
                  <c:v>17.0</c:v>
                </c:pt>
                <c:pt idx="47">
                  <c:v>16.0</c:v>
                </c:pt>
                <c:pt idx="48">
                  <c:v>17.0</c:v>
                </c:pt>
                <c:pt idx="49">
                  <c:v>16.0</c:v>
                </c:pt>
                <c:pt idx="50">
                  <c:v>17.0</c:v>
                </c:pt>
                <c:pt idx="51">
                  <c:v>18.0</c:v>
                </c:pt>
                <c:pt idx="52">
                  <c:v>17.0</c:v>
                </c:pt>
                <c:pt idx="53">
                  <c:v>18.0</c:v>
                </c:pt>
                <c:pt idx="54">
                  <c:v>17.0</c:v>
                </c:pt>
                <c:pt idx="55">
                  <c:v>16.0</c:v>
                </c:pt>
                <c:pt idx="56">
                  <c:v>17.0</c:v>
                </c:pt>
                <c:pt idx="57">
                  <c:v>16.0</c:v>
                </c:pt>
                <c:pt idx="58">
                  <c:v>15.0</c:v>
                </c:pt>
                <c:pt idx="59">
                  <c:v>16.0</c:v>
                </c:pt>
                <c:pt idx="60">
                  <c:v>17.0</c:v>
                </c:pt>
                <c:pt idx="61">
                  <c:v>18.0</c:v>
                </c:pt>
                <c:pt idx="62">
                  <c:v>17.0</c:v>
                </c:pt>
                <c:pt idx="63">
                  <c:v>18.0</c:v>
                </c:pt>
                <c:pt idx="64">
                  <c:v>17.0</c:v>
                </c:pt>
                <c:pt idx="65">
                  <c:v>16.0</c:v>
                </c:pt>
                <c:pt idx="66">
                  <c:v>15.0</c:v>
                </c:pt>
                <c:pt idx="67">
                  <c:v>16.0</c:v>
                </c:pt>
                <c:pt idx="68">
                  <c:v>15.0</c:v>
                </c:pt>
                <c:pt idx="69">
                  <c:v>14.0</c:v>
                </c:pt>
                <c:pt idx="70">
                  <c:v>15.0</c:v>
                </c:pt>
                <c:pt idx="71">
                  <c:v>14.0</c:v>
                </c:pt>
                <c:pt idx="72">
                  <c:v>13.0</c:v>
                </c:pt>
                <c:pt idx="73">
                  <c:v>12.0</c:v>
                </c:pt>
                <c:pt idx="74">
                  <c:v>13.0</c:v>
                </c:pt>
                <c:pt idx="75">
                  <c:v>14.0</c:v>
                </c:pt>
                <c:pt idx="76">
                  <c:v>13.0</c:v>
                </c:pt>
                <c:pt idx="77">
                  <c:v>14.0</c:v>
                </c:pt>
                <c:pt idx="78">
                  <c:v>13.0</c:v>
                </c:pt>
                <c:pt idx="79">
                  <c:v>12.0</c:v>
                </c:pt>
                <c:pt idx="80">
                  <c:v>13.0</c:v>
                </c:pt>
                <c:pt idx="81">
                  <c:v>14.0</c:v>
                </c:pt>
                <c:pt idx="82">
                  <c:v>13.0</c:v>
                </c:pt>
                <c:pt idx="83">
                  <c:v>14.0</c:v>
                </c:pt>
                <c:pt idx="84">
                  <c:v>13.0</c:v>
                </c:pt>
                <c:pt idx="85">
                  <c:v>14.0</c:v>
                </c:pt>
                <c:pt idx="86">
                  <c:v>13.0</c:v>
                </c:pt>
                <c:pt idx="87">
                  <c:v>14.0</c:v>
                </c:pt>
                <c:pt idx="88">
                  <c:v>15.0</c:v>
                </c:pt>
                <c:pt idx="89">
                  <c:v>16.0</c:v>
                </c:pt>
                <c:pt idx="90">
                  <c:v>15.0</c:v>
                </c:pt>
                <c:pt idx="91">
                  <c:v>16.0</c:v>
                </c:pt>
                <c:pt idx="92">
                  <c:v>15.0</c:v>
                </c:pt>
                <c:pt idx="93">
                  <c:v>16.0</c:v>
                </c:pt>
                <c:pt idx="94">
                  <c:v>15.0</c:v>
                </c:pt>
                <c:pt idx="95">
                  <c:v>16.0</c:v>
                </c:pt>
                <c:pt idx="96">
                  <c:v>15.0</c:v>
                </c:pt>
                <c:pt idx="97">
                  <c:v>14.0</c:v>
                </c:pt>
                <c:pt idx="98">
                  <c:v>15.0</c:v>
                </c:pt>
                <c:pt idx="99">
                  <c:v>14.0</c:v>
                </c:pt>
                <c:pt idx="100">
                  <c:v>15.0</c:v>
                </c:pt>
                <c:pt idx="101">
                  <c:v>14.0</c:v>
                </c:pt>
                <c:pt idx="102">
                  <c:v>15.0</c:v>
                </c:pt>
                <c:pt idx="103">
                  <c:v>14.0</c:v>
                </c:pt>
                <c:pt idx="104">
                  <c:v>15.0</c:v>
                </c:pt>
                <c:pt idx="105">
                  <c:v>16.0</c:v>
                </c:pt>
                <c:pt idx="106">
                  <c:v>15.0</c:v>
                </c:pt>
                <c:pt idx="107">
                  <c:v>14.0</c:v>
                </c:pt>
                <c:pt idx="108">
                  <c:v>13.0</c:v>
                </c:pt>
                <c:pt idx="109">
                  <c:v>14.0</c:v>
                </c:pt>
                <c:pt idx="110">
                  <c:v>15.0</c:v>
                </c:pt>
                <c:pt idx="111">
                  <c:v>14.0</c:v>
                </c:pt>
                <c:pt idx="112">
                  <c:v>15.0</c:v>
                </c:pt>
                <c:pt idx="113">
                  <c:v>16.0</c:v>
                </c:pt>
                <c:pt idx="114">
                  <c:v>17.0</c:v>
                </c:pt>
                <c:pt idx="115">
                  <c:v>18.0</c:v>
                </c:pt>
                <c:pt idx="116">
                  <c:v>19.0</c:v>
                </c:pt>
                <c:pt idx="117">
                  <c:v>18.0</c:v>
                </c:pt>
                <c:pt idx="118">
                  <c:v>17.0</c:v>
                </c:pt>
                <c:pt idx="119">
                  <c:v>16.0</c:v>
                </c:pt>
                <c:pt idx="120">
                  <c:v>17.0</c:v>
                </c:pt>
                <c:pt idx="121">
                  <c:v>16.0</c:v>
                </c:pt>
                <c:pt idx="122">
                  <c:v>17.0</c:v>
                </c:pt>
                <c:pt idx="123">
                  <c:v>16.0</c:v>
                </c:pt>
                <c:pt idx="124">
                  <c:v>17.0</c:v>
                </c:pt>
                <c:pt idx="125">
                  <c:v>18.0</c:v>
                </c:pt>
                <c:pt idx="126">
                  <c:v>17.0</c:v>
                </c:pt>
                <c:pt idx="127">
                  <c:v>16.0</c:v>
                </c:pt>
                <c:pt idx="128">
                  <c:v>15.0</c:v>
                </c:pt>
                <c:pt idx="129">
                  <c:v>16.0</c:v>
                </c:pt>
                <c:pt idx="130">
                  <c:v>15.0</c:v>
                </c:pt>
                <c:pt idx="131">
                  <c:v>14.0</c:v>
                </c:pt>
                <c:pt idx="132">
                  <c:v>13.0</c:v>
                </c:pt>
                <c:pt idx="133">
                  <c:v>12.0</c:v>
                </c:pt>
                <c:pt idx="134">
                  <c:v>11.0</c:v>
                </c:pt>
                <c:pt idx="135">
                  <c:v>12.0</c:v>
                </c:pt>
                <c:pt idx="136">
                  <c:v>11.0</c:v>
                </c:pt>
                <c:pt idx="137">
                  <c:v>10.0</c:v>
                </c:pt>
                <c:pt idx="138">
                  <c:v>9.0</c:v>
                </c:pt>
                <c:pt idx="139">
                  <c:v>8.0</c:v>
                </c:pt>
                <c:pt idx="140">
                  <c:v>9.0</c:v>
                </c:pt>
                <c:pt idx="141">
                  <c:v>10.0</c:v>
                </c:pt>
                <c:pt idx="142">
                  <c:v>9.0</c:v>
                </c:pt>
                <c:pt idx="143">
                  <c:v>8.0</c:v>
                </c:pt>
                <c:pt idx="144">
                  <c:v>9.0</c:v>
                </c:pt>
                <c:pt idx="145">
                  <c:v>10.0</c:v>
                </c:pt>
                <c:pt idx="146">
                  <c:v>9.0</c:v>
                </c:pt>
                <c:pt idx="147">
                  <c:v>8.0</c:v>
                </c:pt>
                <c:pt idx="148">
                  <c:v>9.0</c:v>
                </c:pt>
                <c:pt idx="149">
                  <c:v>8.0</c:v>
                </c:pt>
                <c:pt idx="150">
                  <c:v>7.0</c:v>
                </c:pt>
                <c:pt idx="151">
                  <c:v>6.0</c:v>
                </c:pt>
                <c:pt idx="152">
                  <c:v>7.0</c:v>
                </c:pt>
                <c:pt idx="153">
                  <c:v>6.0</c:v>
                </c:pt>
                <c:pt idx="154">
                  <c:v>7.0</c:v>
                </c:pt>
                <c:pt idx="155">
                  <c:v>6.0</c:v>
                </c:pt>
                <c:pt idx="156">
                  <c:v>7.0</c:v>
                </c:pt>
                <c:pt idx="157">
                  <c:v>8.0</c:v>
                </c:pt>
                <c:pt idx="158">
                  <c:v>7.0</c:v>
                </c:pt>
                <c:pt idx="159">
                  <c:v>6.0</c:v>
                </c:pt>
                <c:pt idx="160">
                  <c:v>7.0</c:v>
                </c:pt>
                <c:pt idx="161">
                  <c:v>6.0</c:v>
                </c:pt>
                <c:pt idx="162">
                  <c:v>7.0</c:v>
                </c:pt>
                <c:pt idx="163">
                  <c:v>6.0</c:v>
                </c:pt>
                <c:pt idx="164">
                  <c:v>7.0</c:v>
                </c:pt>
                <c:pt idx="165">
                  <c:v>8.0</c:v>
                </c:pt>
                <c:pt idx="166">
                  <c:v>7.0</c:v>
                </c:pt>
                <c:pt idx="167">
                  <c:v>6.0</c:v>
                </c:pt>
                <c:pt idx="168">
                  <c:v>7.0</c:v>
                </c:pt>
                <c:pt idx="169">
                  <c:v>8.0</c:v>
                </c:pt>
                <c:pt idx="170">
                  <c:v>9.0</c:v>
                </c:pt>
                <c:pt idx="171">
                  <c:v>8.0</c:v>
                </c:pt>
                <c:pt idx="172">
                  <c:v>7.0</c:v>
                </c:pt>
                <c:pt idx="173">
                  <c:v>8.0</c:v>
                </c:pt>
                <c:pt idx="174">
                  <c:v>7.0</c:v>
                </c:pt>
                <c:pt idx="175">
                  <c:v>6.0</c:v>
                </c:pt>
                <c:pt idx="176">
                  <c:v>5.0</c:v>
                </c:pt>
                <c:pt idx="177">
                  <c:v>4.0</c:v>
                </c:pt>
                <c:pt idx="178">
                  <c:v>3.0</c:v>
                </c:pt>
                <c:pt idx="179">
                  <c:v>2.0</c:v>
                </c:pt>
                <c:pt idx="180">
                  <c:v>3.0</c:v>
                </c:pt>
                <c:pt idx="181">
                  <c:v>2.0</c:v>
                </c:pt>
                <c:pt idx="182">
                  <c:v>1.0</c:v>
                </c:pt>
                <c:pt idx="183">
                  <c:v>2.0</c:v>
                </c:pt>
                <c:pt idx="184">
                  <c:v>1.0</c:v>
                </c:pt>
                <c:pt idx="185">
                  <c:v>0.0</c:v>
                </c:pt>
                <c:pt idx="186">
                  <c:v>1.0</c:v>
                </c:pt>
                <c:pt idx="187">
                  <c:v>2.0</c:v>
                </c:pt>
                <c:pt idx="188">
                  <c:v>1.0</c:v>
                </c:pt>
                <c:pt idx="189">
                  <c:v>2.0</c:v>
                </c:pt>
                <c:pt idx="190">
                  <c:v>1.0</c:v>
                </c:pt>
                <c:pt idx="191">
                  <c:v>0.0</c:v>
                </c:pt>
                <c:pt idx="192">
                  <c:v>1.0</c:v>
                </c:pt>
                <c:pt idx="193">
                  <c:v>2.0</c:v>
                </c:pt>
                <c:pt idx="194">
                  <c:v>1.0</c:v>
                </c:pt>
                <c:pt idx="195">
                  <c:v>2.0</c:v>
                </c:pt>
                <c:pt idx="196">
                  <c:v>3.0</c:v>
                </c:pt>
                <c:pt idx="197">
                  <c:v>4.0</c:v>
                </c:pt>
                <c:pt idx="198">
                  <c:v>3.0</c:v>
                </c:pt>
                <c:pt idx="199">
                  <c:v>2.0</c:v>
                </c:pt>
                <c:pt idx="200">
                  <c:v>3.0</c:v>
                </c:pt>
                <c:pt idx="201">
                  <c:v>2.0</c:v>
                </c:pt>
                <c:pt idx="202">
                  <c:v>3.0</c:v>
                </c:pt>
                <c:pt idx="203">
                  <c:v>2.0</c:v>
                </c:pt>
                <c:pt idx="204">
                  <c:v>3.0</c:v>
                </c:pt>
                <c:pt idx="205">
                  <c:v>4.0</c:v>
                </c:pt>
                <c:pt idx="206">
                  <c:v>3.0</c:v>
                </c:pt>
                <c:pt idx="207">
                  <c:v>4.0</c:v>
                </c:pt>
                <c:pt idx="208">
                  <c:v>3.0</c:v>
                </c:pt>
                <c:pt idx="209">
                  <c:v>4.0</c:v>
                </c:pt>
                <c:pt idx="210">
                  <c:v>5.0</c:v>
                </c:pt>
                <c:pt idx="211">
                  <c:v>4.0</c:v>
                </c:pt>
                <c:pt idx="212">
                  <c:v>3.0</c:v>
                </c:pt>
                <c:pt idx="213">
                  <c:v>4.0</c:v>
                </c:pt>
                <c:pt idx="214">
                  <c:v>5.0</c:v>
                </c:pt>
                <c:pt idx="215">
                  <c:v>4.0</c:v>
                </c:pt>
                <c:pt idx="216">
                  <c:v>3.0</c:v>
                </c:pt>
                <c:pt idx="217">
                  <c:v>4.0</c:v>
                </c:pt>
                <c:pt idx="218">
                  <c:v>3.0</c:v>
                </c:pt>
                <c:pt idx="219">
                  <c:v>2.0</c:v>
                </c:pt>
                <c:pt idx="220">
                  <c:v>1.0</c:v>
                </c:pt>
                <c:pt idx="221">
                  <c:v>0.0</c:v>
                </c:pt>
                <c:pt idx="222">
                  <c:v>-1.0</c:v>
                </c:pt>
                <c:pt idx="223">
                  <c:v>-2.0</c:v>
                </c:pt>
                <c:pt idx="224">
                  <c:v>-3.0</c:v>
                </c:pt>
                <c:pt idx="225">
                  <c:v>-2.0</c:v>
                </c:pt>
                <c:pt idx="226">
                  <c:v>-1.0</c:v>
                </c:pt>
                <c:pt idx="227">
                  <c:v>0.0</c:v>
                </c:pt>
                <c:pt idx="228">
                  <c:v>1.0</c:v>
                </c:pt>
                <c:pt idx="229">
                  <c:v>2.0</c:v>
                </c:pt>
                <c:pt idx="230">
                  <c:v>3.0</c:v>
                </c:pt>
                <c:pt idx="231">
                  <c:v>2.0</c:v>
                </c:pt>
                <c:pt idx="232">
                  <c:v>1.0</c:v>
                </c:pt>
                <c:pt idx="233">
                  <c:v>2.0</c:v>
                </c:pt>
                <c:pt idx="234">
                  <c:v>3.0</c:v>
                </c:pt>
                <c:pt idx="235">
                  <c:v>4.0</c:v>
                </c:pt>
                <c:pt idx="236">
                  <c:v>5.0</c:v>
                </c:pt>
                <c:pt idx="237">
                  <c:v>6.0</c:v>
                </c:pt>
                <c:pt idx="238">
                  <c:v>7.0</c:v>
                </c:pt>
                <c:pt idx="239">
                  <c:v>6.0</c:v>
                </c:pt>
                <c:pt idx="240">
                  <c:v>5.0</c:v>
                </c:pt>
                <c:pt idx="241">
                  <c:v>6.0</c:v>
                </c:pt>
                <c:pt idx="242">
                  <c:v>5.0</c:v>
                </c:pt>
                <c:pt idx="243">
                  <c:v>4.0</c:v>
                </c:pt>
                <c:pt idx="244">
                  <c:v>3.0</c:v>
                </c:pt>
                <c:pt idx="245">
                  <c:v>2.0</c:v>
                </c:pt>
                <c:pt idx="246">
                  <c:v>3.0</c:v>
                </c:pt>
                <c:pt idx="247">
                  <c:v>2.0</c:v>
                </c:pt>
                <c:pt idx="248">
                  <c:v>3.0</c:v>
                </c:pt>
                <c:pt idx="249">
                  <c:v>4.0</c:v>
                </c:pt>
                <c:pt idx="250">
                  <c:v>3.0</c:v>
                </c:pt>
                <c:pt idx="251">
                  <c:v>4.0</c:v>
                </c:pt>
                <c:pt idx="252">
                  <c:v>3.0</c:v>
                </c:pt>
                <c:pt idx="253">
                  <c:v>4.0</c:v>
                </c:pt>
                <c:pt idx="254">
                  <c:v>5.0</c:v>
                </c:pt>
                <c:pt idx="255">
                  <c:v>4.0</c:v>
                </c:pt>
                <c:pt idx="256">
                  <c:v>3.0</c:v>
                </c:pt>
                <c:pt idx="257">
                  <c:v>2.0</c:v>
                </c:pt>
                <c:pt idx="258">
                  <c:v>3.0</c:v>
                </c:pt>
                <c:pt idx="259">
                  <c:v>4.0</c:v>
                </c:pt>
                <c:pt idx="260">
                  <c:v>5.0</c:v>
                </c:pt>
                <c:pt idx="261">
                  <c:v>4.0</c:v>
                </c:pt>
                <c:pt idx="262">
                  <c:v>3.0</c:v>
                </c:pt>
                <c:pt idx="263">
                  <c:v>4.0</c:v>
                </c:pt>
                <c:pt idx="264">
                  <c:v>5.0</c:v>
                </c:pt>
                <c:pt idx="265">
                  <c:v>6.0</c:v>
                </c:pt>
                <c:pt idx="266">
                  <c:v>5.0</c:v>
                </c:pt>
                <c:pt idx="267">
                  <c:v>6.0</c:v>
                </c:pt>
                <c:pt idx="268">
                  <c:v>5.0</c:v>
                </c:pt>
                <c:pt idx="269">
                  <c:v>4.0</c:v>
                </c:pt>
                <c:pt idx="270">
                  <c:v>5.0</c:v>
                </c:pt>
                <c:pt idx="271">
                  <c:v>4.0</c:v>
                </c:pt>
                <c:pt idx="272">
                  <c:v>3.0</c:v>
                </c:pt>
                <c:pt idx="273">
                  <c:v>4.0</c:v>
                </c:pt>
                <c:pt idx="274">
                  <c:v>5.0</c:v>
                </c:pt>
                <c:pt idx="275">
                  <c:v>6.0</c:v>
                </c:pt>
                <c:pt idx="276">
                  <c:v>7.0</c:v>
                </c:pt>
                <c:pt idx="277">
                  <c:v>8.0</c:v>
                </c:pt>
                <c:pt idx="278">
                  <c:v>7.0</c:v>
                </c:pt>
                <c:pt idx="279">
                  <c:v>8.0</c:v>
                </c:pt>
                <c:pt idx="280">
                  <c:v>9.0</c:v>
                </c:pt>
                <c:pt idx="281">
                  <c:v>10.0</c:v>
                </c:pt>
                <c:pt idx="282">
                  <c:v>9.0</c:v>
                </c:pt>
                <c:pt idx="283">
                  <c:v>8.0</c:v>
                </c:pt>
                <c:pt idx="284">
                  <c:v>9.0</c:v>
                </c:pt>
                <c:pt idx="285">
                  <c:v>10.0</c:v>
                </c:pt>
                <c:pt idx="286">
                  <c:v>9.0</c:v>
                </c:pt>
                <c:pt idx="287">
                  <c:v>10.0</c:v>
                </c:pt>
                <c:pt idx="288">
                  <c:v>9.0</c:v>
                </c:pt>
                <c:pt idx="289">
                  <c:v>10.0</c:v>
                </c:pt>
                <c:pt idx="290">
                  <c:v>9.0</c:v>
                </c:pt>
                <c:pt idx="291">
                  <c:v>10.0</c:v>
                </c:pt>
                <c:pt idx="292">
                  <c:v>9.0</c:v>
                </c:pt>
                <c:pt idx="293">
                  <c:v>10.0</c:v>
                </c:pt>
                <c:pt idx="294">
                  <c:v>11.0</c:v>
                </c:pt>
                <c:pt idx="295">
                  <c:v>12.0</c:v>
                </c:pt>
                <c:pt idx="296">
                  <c:v>13.0</c:v>
                </c:pt>
                <c:pt idx="297">
                  <c:v>14.0</c:v>
                </c:pt>
                <c:pt idx="298">
                  <c:v>13.0</c:v>
                </c:pt>
                <c:pt idx="299">
                  <c:v>12.0</c:v>
                </c:pt>
                <c:pt idx="300">
                  <c:v>13.0</c:v>
                </c:pt>
                <c:pt idx="301">
                  <c:v>14.0</c:v>
                </c:pt>
                <c:pt idx="302">
                  <c:v>13.0</c:v>
                </c:pt>
                <c:pt idx="303">
                  <c:v>12.0</c:v>
                </c:pt>
                <c:pt idx="304">
                  <c:v>13.0</c:v>
                </c:pt>
                <c:pt idx="305">
                  <c:v>12.0</c:v>
                </c:pt>
                <c:pt idx="306">
                  <c:v>13.0</c:v>
                </c:pt>
                <c:pt idx="307">
                  <c:v>14.0</c:v>
                </c:pt>
                <c:pt idx="308">
                  <c:v>13.0</c:v>
                </c:pt>
                <c:pt idx="309">
                  <c:v>12.0</c:v>
                </c:pt>
                <c:pt idx="310">
                  <c:v>11.0</c:v>
                </c:pt>
                <c:pt idx="311">
                  <c:v>12.0</c:v>
                </c:pt>
                <c:pt idx="312">
                  <c:v>13.0</c:v>
                </c:pt>
                <c:pt idx="313">
                  <c:v>14.0</c:v>
                </c:pt>
                <c:pt idx="314">
                  <c:v>15.0</c:v>
                </c:pt>
                <c:pt idx="315">
                  <c:v>16.0</c:v>
                </c:pt>
                <c:pt idx="316">
                  <c:v>17.0</c:v>
                </c:pt>
                <c:pt idx="317">
                  <c:v>18.0</c:v>
                </c:pt>
                <c:pt idx="318">
                  <c:v>19.0</c:v>
                </c:pt>
                <c:pt idx="319">
                  <c:v>20.0</c:v>
                </c:pt>
                <c:pt idx="320">
                  <c:v>19.0</c:v>
                </c:pt>
                <c:pt idx="321">
                  <c:v>18.0</c:v>
                </c:pt>
                <c:pt idx="322">
                  <c:v>17.0</c:v>
                </c:pt>
                <c:pt idx="323">
                  <c:v>16.0</c:v>
                </c:pt>
                <c:pt idx="324">
                  <c:v>15.0</c:v>
                </c:pt>
                <c:pt idx="325">
                  <c:v>14.0</c:v>
                </c:pt>
                <c:pt idx="326">
                  <c:v>15.0</c:v>
                </c:pt>
                <c:pt idx="327">
                  <c:v>14.0</c:v>
                </c:pt>
                <c:pt idx="328">
                  <c:v>15.0</c:v>
                </c:pt>
                <c:pt idx="329">
                  <c:v>16.0</c:v>
                </c:pt>
                <c:pt idx="330">
                  <c:v>15.0</c:v>
                </c:pt>
                <c:pt idx="331">
                  <c:v>14.0</c:v>
                </c:pt>
                <c:pt idx="332">
                  <c:v>15.0</c:v>
                </c:pt>
                <c:pt idx="333">
                  <c:v>16.0</c:v>
                </c:pt>
                <c:pt idx="334">
                  <c:v>17.0</c:v>
                </c:pt>
                <c:pt idx="335">
                  <c:v>16.0</c:v>
                </c:pt>
                <c:pt idx="336">
                  <c:v>17.0</c:v>
                </c:pt>
                <c:pt idx="337">
                  <c:v>18.0</c:v>
                </c:pt>
                <c:pt idx="338">
                  <c:v>17.0</c:v>
                </c:pt>
                <c:pt idx="339">
                  <c:v>16.0</c:v>
                </c:pt>
                <c:pt idx="340">
                  <c:v>15.0</c:v>
                </c:pt>
                <c:pt idx="341">
                  <c:v>16.0</c:v>
                </c:pt>
                <c:pt idx="342">
                  <c:v>15.0</c:v>
                </c:pt>
                <c:pt idx="343">
                  <c:v>16.0</c:v>
                </c:pt>
                <c:pt idx="344">
                  <c:v>17.0</c:v>
                </c:pt>
                <c:pt idx="345">
                  <c:v>16.0</c:v>
                </c:pt>
                <c:pt idx="346">
                  <c:v>17.0</c:v>
                </c:pt>
                <c:pt idx="347">
                  <c:v>18.0</c:v>
                </c:pt>
                <c:pt idx="348">
                  <c:v>19.0</c:v>
                </c:pt>
                <c:pt idx="349">
                  <c:v>20.0</c:v>
                </c:pt>
                <c:pt idx="350">
                  <c:v>19.0</c:v>
                </c:pt>
                <c:pt idx="351">
                  <c:v>20.0</c:v>
                </c:pt>
                <c:pt idx="352">
                  <c:v>21.0</c:v>
                </c:pt>
                <c:pt idx="353">
                  <c:v>22.0</c:v>
                </c:pt>
                <c:pt idx="354">
                  <c:v>23.0</c:v>
                </c:pt>
                <c:pt idx="355">
                  <c:v>22.0</c:v>
                </c:pt>
                <c:pt idx="356">
                  <c:v>23.0</c:v>
                </c:pt>
                <c:pt idx="357">
                  <c:v>24.0</c:v>
                </c:pt>
                <c:pt idx="358">
                  <c:v>25.0</c:v>
                </c:pt>
                <c:pt idx="359">
                  <c:v>26.0</c:v>
                </c:pt>
                <c:pt idx="360">
                  <c:v>25.0</c:v>
                </c:pt>
                <c:pt idx="361">
                  <c:v>24.0</c:v>
                </c:pt>
                <c:pt idx="362">
                  <c:v>23.0</c:v>
                </c:pt>
                <c:pt idx="363">
                  <c:v>24.0</c:v>
                </c:pt>
                <c:pt idx="364">
                  <c:v>23.0</c:v>
                </c:pt>
                <c:pt idx="365">
                  <c:v>22.0</c:v>
                </c:pt>
                <c:pt idx="366">
                  <c:v>23.0</c:v>
                </c:pt>
                <c:pt idx="367">
                  <c:v>24.0</c:v>
                </c:pt>
                <c:pt idx="368">
                  <c:v>23.0</c:v>
                </c:pt>
                <c:pt idx="369">
                  <c:v>22.0</c:v>
                </c:pt>
                <c:pt idx="370">
                  <c:v>23.0</c:v>
                </c:pt>
                <c:pt idx="371">
                  <c:v>24.0</c:v>
                </c:pt>
                <c:pt idx="372">
                  <c:v>25.0</c:v>
                </c:pt>
                <c:pt idx="373">
                  <c:v>26.0</c:v>
                </c:pt>
                <c:pt idx="374">
                  <c:v>25.0</c:v>
                </c:pt>
                <c:pt idx="375">
                  <c:v>26.0</c:v>
                </c:pt>
                <c:pt idx="376">
                  <c:v>25.0</c:v>
                </c:pt>
                <c:pt idx="377">
                  <c:v>26.0</c:v>
                </c:pt>
                <c:pt idx="378">
                  <c:v>27.0</c:v>
                </c:pt>
                <c:pt idx="379">
                  <c:v>26.0</c:v>
                </c:pt>
                <c:pt idx="380">
                  <c:v>25.0</c:v>
                </c:pt>
                <c:pt idx="381">
                  <c:v>24.0</c:v>
                </c:pt>
                <c:pt idx="382">
                  <c:v>25.0</c:v>
                </c:pt>
                <c:pt idx="383">
                  <c:v>26.0</c:v>
                </c:pt>
                <c:pt idx="384">
                  <c:v>27.0</c:v>
                </c:pt>
                <c:pt idx="385">
                  <c:v>26.0</c:v>
                </c:pt>
                <c:pt idx="386">
                  <c:v>27.0</c:v>
                </c:pt>
                <c:pt idx="387">
                  <c:v>26.0</c:v>
                </c:pt>
                <c:pt idx="388">
                  <c:v>27.0</c:v>
                </c:pt>
                <c:pt idx="389">
                  <c:v>28.0</c:v>
                </c:pt>
                <c:pt idx="390">
                  <c:v>29.0</c:v>
                </c:pt>
                <c:pt idx="391">
                  <c:v>30.0</c:v>
                </c:pt>
                <c:pt idx="392">
                  <c:v>31.0</c:v>
                </c:pt>
                <c:pt idx="393">
                  <c:v>30.0</c:v>
                </c:pt>
                <c:pt idx="394">
                  <c:v>31.0</c:v>
                </c:pt>
                <c:pt idx="395">
                  <c:v>32.0</c:v>
                </c:pt>
                <c:pt idx="396">
                  <c:v>31.0</c:v>
                </c:pt>
                <c:pt idx="397">
                  <c:v>30.0</c:v>
                </c:pt>
                <c:pt idx="398">
                  <c:v>31.0</c:v>
                </c:pt>
                <c:pt idx="399">
                  <c:v>30.0</c:v>
                </c:pt>
                <c:pt idx="400">
                  <c:v>29.0</c:v>
                </c:pt>
                <c:pt idx="401">
                  <c:v>28.0</c:v>
                </c:pt>
                <c:pt idx="402">
                  <c:v>29.0</c:v>
                </c:pt>
                <c:pt idx="403">
                  <c:v>30.0</c:v>
                </c:pt>
                <c:pt idx="404">
                  <c:v>31.0</c:v>
                </c:pt>
                <c:pt idx="405">
                  <c:v>32.0</c:v>
                </c:pt>
                <c:pt idx="406">
                  <c:v>31.0</c:v>
                </c:pt>
                <c:pt idx="407">
                  <c:v>32.0</c:v>
                </c:pt>
                <c:pt idx="408">
                  <c:v>33.0</c:v>
                </c:pt>
                <c:pt idx="409">
                  <c:v>32.0</c:v>
                </c:pt>
                <c:pt idx="410">
                  <c:v>33.0</c:v>
                </c:pt>
                <c:pt idx="411">
                  <c:v>32.0</c:v>
                </c:pt>
                <c:pt idx="412">
                  <c:v>31.0</c:v>
                </c:pt>
                <c:pt idx="413">
                  <c:v>32.0</c:v>
                </c:pt>
                <c:pt idx="414">
                  <c:v>33.0</c:v>
                </c:pt>
                <c:pt idx="415">
                  <c:v>34.0</c:v>
                </c:pt>
                <c:pt idx="416">
                  <c:v>35.0</c:v>
                </c:pt>
                <c:pt idx="417">
                  <c:v>34.0</c:v>
                </c:pt>
                <c:pt idx="418">
                  <c:v>33.0</c:v>
                </c:pt>
                <c:pt idx="419">
                  <c:v>32.0</c:v>
                </c:pt>
                <c:pt idx="420">
                  <c:v>31.0</c:v>
                </c:pt>
                <c:pt idx="421">
                  <c:v>32.0</c:v>
                </c:pt>
                <c:pt idx="422">
                  <c:v>31.0</c:v>
                </c:pt>
                <c:pt idx="423">
                  <c:v>32.0</c:v>
                </c:pt>
                <c:pt idx="424">
                  <c:v>31.0</c:v>
                </c:pt>
                <c:pt idx="425">
                  <c:v>32.0</c:v>
                </c:pt>
                <c:pt idx="426">
                  <c:v>33.0</c:v>
                </c:pt>
                <c:pt idx="427">
                  <c:v>34.0</c:v>
                </c:pt>
                <c:pt idx="428">
                  <c:v>35.0</c:v>
                </c:pt>
                <c:pt idx="429">
                  <c:v>36.0</c:v>
                </c:pt>
                <c:pt idx="430">
                  <c:v>37.0</c:v>
                </c:pt>
                <c:pt idx="431">
                  <c:v>36.0</c:v>
                </c:pt>
                <c:pt idx="432">
                  <c:v>37.0</c:v>
                </c:pt>
                <c:pt idx="433">
                  <c:v>38.0</c:v>
                </c:pt>
                <c:pt idx="434">
                  <c:v>39.0</c:v>
                </c:pt>
                <c:pt idx="435">
                  <c:v>38.0</c:v>
                </c:pt>
                <c:pt idx="436">
                  <c:v>37.0</c:v>
                </c:pt>
                <c:pt idx="437">
                  <c:v>36.0</c:v>
                </c:pt>
                <c:pt idx="438">
                  <c:v>37.0</c:v>
                </c:pt>
                <c:pt idx="439">
                  <c:v>36.0</c:v>
                </c:pt>
                <c:pt idx="440">
                  <c:v>35.0</c:v>
                </c:pt>
                <c:pt idx="441">
                  <c:v>34.0</c:v>
                </c:pt>
                <c:pt idx="442">
                  <c:v>33.0</c:v>
                </c:pt>
                <c:pt idx="443">
                  <c:v>32.0</c:v>
                </c:pt>
                <c:pt idx="444">
                  <c:v>31.0</c:v>
                </c:pt>
                <c:pt idx="445">
                  <c:v>32.0</c:v>
                </c:pt>
                <c:pt idx="446">
                  <c:v>31.0</c:v>
                </c:pt>
                <c:pt idx="447">
                  <c:v>30.0</c:v>
                </c:pt>
                <c:pt idx="448">
                  <c:v>31.0</c:v>
                </c:pt>
                <c:pt idx="449">
                  <c:v>32.0</c:v>
                </c:pt>
                <c:pt idx="450">
                  <c:v>31.0</c:v>
                </c:pt>
                <c:pt idx="451">
                  <c:v>30.0</c:v>
                </c:pt>
                <c:pt idx="452">
                  <c:v>31.0</c:v>
                </c:pt>
                <c:pt idx="453">
                  <c:v>30.0</c:v>
                </c:pt>
                <c:pt idx="454">
                  <c:v>31.0</c:v>
                </c:pt>
                <c:pt idx="455">
                  <c:v>30.0</c:v>
                </c:pt>
                <c:pt idx="456">
                  <c:v>31.0</c:v>
                </c:pt>
                <c:pt idx="457">
                  <c:v>32.0</c:v>
                </c:pt>
                <c:pt idx="458">
                  <c:v>33.0</c:v>
                </c:pt>
                <c:pt idx="459">
                  <c:v>34.0</c:v>
                </c:pt>
                <c:pt idx="460">
                  <c:v>35.0</c:v>
                </c:pt>
                <c:pt idx="461">
                  <c:v>36.0</c:v>
                </c:pt>
                <c:pt idx="462">
                  <c:v>35.0</c:v>
                </c:pt>
                <c:pt idx="463">
                  <c:v>36.0</c:v>
                </c:pt>
                <c:pt idx="464">
                  <c:v>35.0</c:v>
                </c:pt>
                <c:pt idx="465">
                  <c:v>36.0</c:v>
                </c:pt>
                <c:pt idx="466">
                  <c:v>37.0</c:v>
                </c:pt>
                <c:pt idx="467">
                  <c:v>36.0</c:v>
                </c:pt>
                <c:pt idx="468">
                  <c:v>35.0</c:v>
                </c:pt>
                <c:pt idx="469">
                  <c:v>36.0</c:v>
                </c:pt>
                <c:pt idx="470">
                  <c:v>35.0</c:v>
                </c:pt>
                <c:pt idx="471">
                  <c:v>34.0</c:v>
                </c:pt>
                <c:pt idx="472">
                  <c:v>35.0</c:v>
                </c:pt>
                <c:pt idx="473">
                  <c:v>34.0</c:v>
                </c:pt>
                <c:pt idx="474">
                  <c:v>33.0</c:v>
                </c:pt>
                <c:pt idx="475">
                  <c:v>34.0</c:v>
                </c:pt>
                <c:pt idx="476">
                  <c:v>33.0</c:v>
                </c:pt>
                <c:pt idx="477">
                  <c:v>32.0</c:v>
                </c:pt>
                <c:pt idx="478">
                  <c:v>31.0</c:v>
                </c:pt>
                <c:pt idx="479">
                  <c:v>32.0</c:v>
                </c:pt>
                <c:pt idx="480">
                  <c:v>33.0</c:v>
                </c:pt>
                <c:pt idx="481">
                  <c:v>34.0</c:v>
                </c:pt>
                <c:pt idx="482">
                  <c:v>33.0</c:v>
                </c:pt>
                <c:pt idx="483">
                  <c:v>32.0</c:v>
                </c:pt>
                <c:pt idx="484">
                  <c:v>33.0</c:v>
                </c:pt>
                <c:pt idx="485">
                  <c:v>34.0</c:v>
                </c:pt>
                <c:pt idx="486">
                  <c:v>35.0</c:v>
                </c:pt>
                <c:pt idx="487">
                  <c:v>34.0</c:v>
                </c:pt>
                <c:pt idx="488">
                  <c:v>35.0</c:v>
                </c:pt>
                <c:pt idx="489">
                  <c:v>34.0</c:v>
                </c:pt>
                <c:pt idx="490">
                  <c:v>35.0</c:v>
                </c:pt>
                <c:pt idx="491">
                  <c:v>34.0</c:v>
                </c:pt>
                <c:pt idx="492">
                  <c:v>35.0</c:v>
                </c:pt>
                <c:pt idx="493">
                  <c:v>36.0</c:v>
                </c:pt>
                <c:pt idx="494">
                  <c:v>37.0</c:v>
                </c:pt>
                <c:pt idx="495">
                  <c:v>36.0</c:v>
                </c:pt>
                <c:pt idx="496">
                  <c:v>37.0</c:v>
                </c:pt>
                <c:pt idx="497">
                  <c:v>36.0</c:v>
                </c:pt>
                <c:pt idx="498">
                  <c:v>35.0</c:v>
                </c:pt>
                <c:pt idx="499">
                  <c:v>34.0</c:v>
                </c:pt>
                <c:pt idx="500">
                  <c:v>35.0</c:v>
                </c:pt>
                <c:pt idx="501">
                  <c:v>36.0</c:v>
                </c:pt>
                <c:pt idx="502">
                  <c:v>37.0</c:v>
                </c:pt>
                <c:pt idx="503">
                  <c:v>38.0</c:v>
                </c:pt>
                <c:pt idx="504">
                  <c:v>37.0</c:v>
                </c:pt>
                <c:pt idx="505">
                  <c:v>38.0</c:v>
                </c:pt>
                <c:pt idx="506">
                  <c:v>39.0</c:v>
                </c:pt>
                <c:pt idx="507">
                  <c:v>40.0</c:v>
                </c:pt>
                <c:pt idx="508">
                  <c:v>41.0</c:v>
                </c:pt>
                <c:pt idx="509">
                  <c:v>42.0</c:v>
                </c:pt>
                <c:pt idx="510">
                  <c:v>43.0</c:v>
                </c:pt>
                <c:pt idx="511">
                  <c:v>44.0</c:v>
                </c:pt>
                <c:pt idx="512">
                  <c:v>45.0</c:v>
                </c:pt>
                <c:pt idx="513">
                  <c:v>44.0</c:v>
                </c:pt>
                <c:pt idx="514">
                  <c:v>45.0</c:v>
                </c:pt>
                <c:pt idx="515">
                  <c:v>44.0</c:v>
                </c:pt>
                <c:pt idx="516">
                  <c:v>45.0</c:v>
                </c:pt>
                <c:pt idx="517">
                  <c:v>44.0</c:v>
                </c:pt>
                <c:pt idx="518">
                  <c:v>45.0</c:v>
                </c:pt>
                <c:pt idx="519">
                  <c:v>46.0</c:v>
                </c:pt>
                <c:pt idx="520">
                  <c:v>47.0</c:v>
                </c:pt>
                <c:pt idx="521">
                  <c:v>46.0</c:v>
                </c:pt>
                <c:pt idx="522">
                  <c:v>47.0</c:v>
                </c:pt>
                <c:pt idx="523">
                  <c:v>48.0</c:v>
                </c:pt>
                <c:pt idx="524">
                  <c:v>49.0</c:v>
                </c:pt>
                <c:pt idx="525">
                  <c:v>48.0</c:v>
                </c:pt>
                <c:pt idx="526">
                  <c:v>49.0</c:v>
                </c:pt>
                <c:pt idx="527">
                  <c:v>50.0</c:v>
                </c:pt>
                <c:pt idx="528">
                  <c:v>51.0</c:v>
                </c:pt>
                <c:pt idx="529">
                  <c:v>52.0</c:v>
                </c:pt>
                <c:pt idx="530">
                  <c:v>51.0</c:v>
                </c:pt>
                <c:pt idx="531">
                  <c:v>52.0</c:v>
                </c:pt>
                <c:pt idx="532">
                  <c:v>53.0</c:v>
                </c:pt>
                <c:pt idx="533">
                  <c:v>54.0</c:v>
                </c:pt>
                <c:pt idx="534">
                  <c:v>55.0</c:v>
                </c:pt>
                <c:pt idx="535">
                  <c:v>56.0</c:v>
                </c:pt>
                <c:pt idx="536">
                  <c:v>55.0</c:v>
                </c:pt>
                <c:pt idx="537">
                  <c:v>54.0</c:v>
                </c:pt>
                <c:pt idx="538">
                  <c:v>53.0</c:v>
                </c:pt>
                <c:pt idx="539">
                  <c:v>54.0</c:v>
                </c:pt>
                <c:pt idx="540">
                  <c:v>55.0</c:v>
                </c:pt>
                <c:pt idx="541">
                  <c:v>56.0</c:v>
                </c:pt>
                <c:pt idx="542">
                  <c:v>55.0</c:v>
                </c:pt>
                <c:pt idx="543">
                  <c:v>54.0</c:v>
                </c:pt>
                <c:pt idx="544">
                  <c:v>53.0</c:v>
                </c:pt>
                <c:pt idx="545">
                  <c:v>54.0</c:v>
                </c:pt>
                <c:pt idx="546">
                  <c:v>53.0</c:v>
                </c:pt>
                <c:pt idx="547">
                  <c:v>54.0</c:v>
                </c:pt>
                <c:pt idx="548">
                  <c:v>53.0</c:v>
                </c:pt>
                <c:pt idx="549">
                  <c:v>52.0</c:v>
                </c:pt>
                <c:pt idx="550">
                  <c:v>51.0</c:v>
                </c:pt>
                <c:pt idx="551">
                  <c:v>50.0</c:v>
                </c:pt>
                <c:pt idx="552">
                  <c:v>51.0</c:v>
                </c:pt>
                <c:pt idx="553">
                  <c:v>52.0</c:v>
                </c:pt>
                <c:pt idx="554">
                  <c:v>53.0</c:v>
                </c:pt>
                <c:pt idx="555">
                  <c:v>52.0</c:v>
                </c:pt>
                <c:pt idx="556">
                  <c:v>51.0</c:v>
                </c:pt>
                <c:pt idx="557">
                  <c:v>52.0</c:v>
                </c:pt>
                <c:pt idx="558">
                  <c:v>51.0</c:v>
                </c:pt>
                <c:pt idx="559">
                  <c:v>50.0</c:v>
                </c:pt>
                <c:pt idx="560">
                  <c:v>49.0</c:v>
                </c:pt>
                <c:pt idx="561">
                  <c:v>50.0</c:v>
                </c:pt>
                <c:pt idx="562">
                  <c:v>51.0</c:v>
                </c:pt>
                <c:pt idx="563">
                  <c:v>50.0</c:v>
                </c:pt>
                <c:pt idx="564">
                  <c:v>49.0</c:v>
                </c:pt>
                <c:pt idx="565">
                  <c:v>50.0</c:v>
                </c:pt>
                <c:pt idx="566">
                  <c:v>51.0</c:v>
                </c:pt>
                <c:pt idx="567">
                  <c:v>52.0</c:v>
                </c:pt>
                <c:pt idx="568">
                  <c:v>53.0</c:v>
                </c:pt>
                <c:pt idx="569">
                  <c:v>52.0</c:v>
                </c:pt>
                <c:pt idx="570">
                  <c:v>51.0</c:v>
                </c:pt>
                <c:pt idx="571">
                  <c:v>50.0</c:v>
                </c:pt>
                <c:pt idx="572">
                  <c:v>49.0</c:v>
                </c:pt>
                <c:pt idx="573">
                  <c:v>48.0</c:v>
                </c:pt>
                <c:pt idx="574">
                  <c:v>49.0</c:v>
                </c:pt>
                <c:pt idx="575">
                  <c:v>50.0</c:v>
                </c:pt>
                <c:pt idx="576">
                  <c:v>51.0</c:v>
                </c:pt>
                <c:pt idx="577">
                  <c:v>52.0</c:v>
                </c:pt>
                <c:pt idx="578">
                  <c:v>53.0</c:v>
                </c:pt>
                <c:pt idx="579">
                  <c:v>54.0</c:v>
                </c:pt>
                <c:pt idx="580">
                  <c:v>55.0</c:v>
                </c:pt>
                <c:pt idx="581">
                  <c:v>54.0</c:v>
                </c:pt>
                <c:pt idx="582">
                  <c:v>55.0</c:v>
                </c:pt>
                <c:pt idx="583">
                  <c:v>54.0</c:v>
                </c:pt>
                <c:pt idx="584">
                  <c:v>53.0</c:v>
                </c:pt>
                <c:pt idx="585">
                  <c:v>52.0</c:v>
                </c:pt>
                <c:pt idx="586">
                  <c:v>53.0</c:v>
                </c:pt>
                <c:pt idx="587">
                  <c:v>52.0</c:v>
                </c:pt>
                <c:pt idx="588">
                  <c:v>51.0</c:v>
                </c:pt>
                <c:pt idx="589">
                  <c:v>50.0</c:v>
                </c:pt>
                <c:pt idx="590">
                  <c:v>49.0</c:v>
                </c:pt>
                <c:pt idx="591">
                  <c:v>50.0</c:v>
                </c:pt>
                <c:pt idx="592">
                  <c:v>51.0</c:v>
                </c:pt>
                <c:pt idx="593">
                  <c:v>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AAPL!$D$1</c:f>
              <c:strCache>
                <c:ptCount val="1"/>
                <c:pt idx="0">
                  <c:v>sum(pred)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AAPL!$D$2:$D$595</c:f>
              <c:numCache>
                <c:formatCode>General</c:formatCode>
                <c:ptCount val="594"/>
                <c:pt idx="0">
                  <c:v>-1.0</c:v>
                </c:pt>
                <c:pt idx="1">
                  <c:v>-2.0</c:v>
                </c:pt>
                <c:pt idx="2">
                  <c:v>-3.0</c:v>
                </c:pt>
                <c:pt idx="3">
                  <c:v>-2.0</c:v>
                </c:pt>
                <c:pt idx="4">
                  <c:v>-3.0</c:v>
                </c:pt>
                <c:pt idx="5">
                  <c:v>-4.0</c:v>
                </c:pt>
                <c:pt idx="6">
                  <c:v>-5.0</c:v>
                </c:pt>
                <c:pt idx="7">
                  <c:v>-4.0</c:v>
                </c:pt>
                <c:pt idx="8">
                  <c:v>-5.0</c:v>
                </c:pt>
                <c:pt idx="9">
                  <c:v>-4.0</c:v>
                </c:pt>
                <c:pt idx="10">
                  <c:v>-5.0</c:v>
                </c:pt>
                <c:pt idx="11">
                  <c:v>-6.0</c:v>
                </c:pt>
                <c:pt idx="12">
                  <c:v>-5.0</c:v>
                </c:pt>
                <c:pt idx="13">
                  <c:v>-6.0</c:v>
                </c:pt>
                <c:pt idx="14">
                  <c:v>-5.0</c:v>
                </c:pt>
                <c:pt idx="15">
                  <c:v>-4.0</c:v>
                </c:pt>
                <c:pt idx="16">
                  <c:v>-3.0</c:v>
                </c:pt>
                <c:pt idx="17">
                  <c:v>-4.0</c:v>
                </c:pt>
                <c:pt idx="18">
                  <c:v>-5.0</c:v>
                </c:pt>
                <c:pt idx="19">
                  <c:v>-6.0</c:v>
                </c:pt>
                <c:pt idx="20">
                  <c:v>-5.0</c:v>
                </c:pt>
                <c:pt idx="21">
                  <c:v>-4.0</c:v>
                </c:pt>
                <c:pt idx="22">
                  <c:v>-5.0</c:v>
                </c:pt>
                <c:pt idx="23">
                  <c:v>-4.0</c:v>
                </c:pt>
                <c:pt idx="24">
                  <c:v>-3.0</c:v>
                </c:pt>
                <c:pt idx="25">
                  <c:v>-2.0</c:v>
                </c:pt>
                <c:pt idx="26">
                  <c:v>-3.0</c:v>
                </c:pt>
                <c:pt idx="27">
                  <c:v>-4.0</c:v>
                </c:pt>
                <c:pt idx="28">
                  <c:v>-3.0</c:v>
                </c:pt>
                <c:pt idx="29">
                  <c:v>-4.0</c:v>
                </c:pt>
                <c:pt idx="30">
                  <c:v>-3.0</c:v>
                </c:pt>
                <c:pt idx="31">
                  <c:v>-4.0</c:v>
                </c:pt>
                <c:pt idx="32">
                  <c:v>-3.0</c:v>
                </c:pt>
                <c:pt idx="33">
                  <c:v>-4.0</c:v>
                </c:pt>
                <c:pt idx="34">
                  <c:v>-3.0</c:v>
                </c:pt>
                <c:pt idx="35">
                  <c:v>-2.0</c:v>
                </c:pt>
                <c:pt idx="36">
                  <c:v>-3.0</c:v>
                </c:pt>
                <c:pt idx="37">
                  <c:v>-2.0</c:v>
                </c:pt>
                <c:pt idx="38">
                  <c:v>-1.0</c:v>
                </c:pt>
                <c:pt idx="39">
                  <c:v>0.0</c:v>
                </c:pt>
                <c:pt idx="40">
                  <c:v>-1.0</c:v>
                </c:pt>
                <c:pt idx="41">
                  <c:v>-2.0</c:v>
                </c:pt>
                <c:pt idx="42">
                  <c:v>-3.0</c:v>
                </c:pt>
                <c:pt idx="43">
                  <c:v>-2.0</c:v>
                </c:pt>
                <c:pt idx="44">
                  <c:v>-1.0</c:v>
                </c:pt>
                <c:pt idx="45">
                  <c:v>0.0</c:v>
                </c:pt>
                <c:pt idx="46">
                  <c:v>1.0</c:v>
                </c:pt>
                <c:pt idx="47">
                  <c:v>0.0</c:v>
                </c:pt>
                <c:pt idx="48">
                  <c:v>1.0</c:v>
                </c:pt>
                <c:pt idx="49">
                  <c:v>0.0</c:v>
                </c:pt>
                <c:pt idx="50">
                  <c:v>1.0</c:v>
                </c:pt>
                <c:pt idx="51">
                  <c:v>0.0</c:v>
                </c:pt>
                <c:pt idx="52">
                  <c:v>-1.0</c:v>
                </c:pt>
                <c:pt idx="53">
                  <c:v>0.0</c:v>
                </c:pt>
                <c:pt idx="54">
                  <c:v>-1.0</c:v>
                </c:pt>
                <c:pt idx="55">
                  <c:v>-2.0</c:v>
                </c:pt>
                <c:pt idx="56">
                  <c:v>-3.0</c:v>
                </c:pt>
                <c:pt idx="57">
                  <c:v>-4.0</c:v>
                </c:pt>
                <c:pt idx="58">
                  <c:v>-3.0</c:v>
                </c:pt>
                <c:pt idx="59">
                  <c:v>-4.0</c:v>
                </c:pt>
                <c:pt idx="60">
                  <c:v>-3.0</c:v>
                </c:pt>
                <c:pt idx="61">
                  <c:v>-2.0</c:v>
                </c:pt>
                <c:pt idx="62">
                  <c:v>-1.0</c:v>
                </c:pt>
                <c:pt idx="63">
                  <c:v>0.0</c:v>
                </c:pt>
                <c:pt idx="64">
                  <c:v>-1.0</c:v>
                </c:pt>
                <c:pt idx="65">
                  <c:v>-2.0</c:v>
                </c:pt>
                <c:pt idx="66">
                  <c:v>-1.0</c:v>
                </c:pt>
                <c:pt idx="67">
                  <c:v>0.0</c:v>
                </c:pt>
                <c:pt idx="68">
                  <c:v>-1.0</c:v>
                </c:pt>
                <c:pt idx="69">
                  <c:v>-2.0</c:v>
                </c:pt>
                <c:pt idx="70">
                  <c:v>-3.0</c:v>
                </c:pt>
                <c:pt idx="71">
                  <c:v>-4.0</c:v>
                </c:pt>
                <c:pt idx="72">
                  <c:v>-3.0</c:v>
                </c:pt>
                <c:pt idx="73">
                  <c:v>-2.0</c:v>
                </c:pt>
                <c:pt idx="74">
                  <c:v>-1.0</c:v>
                </c:pt>
                <c:pt idx="75">
                  <c:v>-2.0</c:v>
                </c:pt>
                <c:pt idx="76">
                  <c:v>-1.0</c:v>
                </c:pt>
                <c:pt idx="77">
                  <c:v>0.0</c:v>
                </c:pt>
                <c:pt idx="78">
                  <c:v>-1.0</c:v>
                </c:pt>
                <c:pt idx="79">
                  <c:v>-2.0</c:v>
                </c:pt>
                <c:pt idx="80">
                  <c:v>-3.0</c:v>
                </c:pt>
                <c:pt idx="81">
                  <c:v>-2.0</c:v>
                </c:pt>
                <c:pt idx="82">
                  <c:v>-3.0</c:v>
                </c:pt>
                <c:pt idx="83">
                  <c:v>-4.0</c:v>
                </c:pt>
                <c:pt idx="84">
                  <c:v>-5.0</c:v>
                </c:pt>
                <c:pt idx="85">
                  <c:v>-4.0</c:v>
                </c:pt>
                <c:pt idx="86">
                  <c:v>-5.0</c:v>
                </c:pt>
                <c:pt idx="87">
                  <c:v>-6.0</c:v>
                </c:pt>
                <c:pt idx="88">
                  <c:v>-7.0</c:v>
                </c:pt>
                <c:pt idx="89">
                  <c:v>-6.0</c:v>
                </c:pt>
                <c:pt idx="90">
                  <c:v>-7.0</c:v>
                </c:pt>
                <c:pt idx="91">
                  <c:v>-6.0</c:v>
                </c:pt>
                <c:pt idx="92">
                  <c:v>-7.0</c:v>
                </c:pt>
                <c:pt idx="93">
                  <c:v>-8.0</c:v>
                </c:pt>
                <c:pt idx="94">
                  <c:v>-7.0</c:v>
                </c:pt>
                <c:pt idx="95">
                  <c:v>-6.0</c:v>
                </c:pt>
                <c:pt idx="96">
                  <c:v>-5.0</c:v>
                </c:pt>
                <c:pt idx="97">
                  <c:v>-6.0</c:v>
                </c:pt>
                <c:pt idx="98">
                  <c:v>-7.0</c:v>
                </c:pt>
                <c:pt idx="99">
                  <c:v>-6.0</c:v>
                </c:pt>
                <c:pt idx="100">
                  <c:v>-5.0</c:v>
                </c:pt>
                <c:pt idx="101">
                  <c:v>-6.0</c:v>
                </c:pt>
                <c:pt idx="102">
                  <c:v>-5.0</c:v>
                </c:pt>
                <c:pt idx="103">
                  <c:v>-6.0</c:v>
                </c:pt>
                <c:pt idx="104">
                  <c:v>-5.0</c:v>
                </c:pt>
                <c:pt idx="105">
                  <c:v>-6.0</c:v>
                </c:pt>
                <c:pt idx="106">
                  <c:v>-7.0</c:v>
                </c:pt>
                <c:pt idx="107">
                  <c:v>-8.0</c:v>
                </c:pt>
                <c:pt idx="108">
                  <c:v>-9.0</c:v>
                </c:pt>
                <c:pt idx="109">
                  <c:v>-8.0</c:v>
                </c:pt>
                <c:pt idx="110">
                  <c:v>-7.0</c:v>
                </c:pt>
                <c:pt idx="111">
                  <c:v>-8.0</c:v>
                </c:pt>
                <c:pt idx="112">
                  <c:v>-7.0</c:v>
                </c:pt>
                <c:pt idx="113">
                  <c:v>-6.0</c:v>
                </c:pt>
                <c:pt idx="114">
                  <c:v>-7.0</c:v>
                </c:pt>
                <c:pt idx="115">
                  <c:v>-6.0</c:v>
                </c:pt>
                <c:pt idx="116">
                  <c:v>-5.0</c:v>
                </c:pt>
                <c:pt idx="117">
                  <c:v>-6.0</c:v>
                </c:pt>
                <c:pt idx="118">
                  <c:v>-7.0</c:v>
                </c:pt>
                <c:pt idx="119">
                  <c:v>-8.0</c:v>
                </c:pt>
                <c:pt idx="120">
                  <c:v>-7.0</c:v>
                </c:pt>
                <c:pt idx="121">
                  <c:v>-6.0</c:v>
                </c:pt>
                <c:pt idx="122">
                  <c:v>-5.0</c:v>
                </c:pt>
                <c:pt idx="123">
                  <c:v>-6.0</c:v>
                </c:pt>
                <c:pt idx="124">
                  <c:v>-7.0</c:v>
                </c:pt>
                <c:pt idx="125">
                  <c:v>-6.0</c:v>
                </c:pt>
                <c:pt idx="126">
                  <c:v>-5.0</c:v>
                </c:pt>
                <c:pt idx="127">
                  <c:v>-6.0</c:v>
                </c:pt>
                <c:pt idx="128">
                  <c:v>-5.0</c:v>
                </c:pt>
                <c:pt idx="129">
                  <c:v>-6.0</c:v>
                </c:pt>
                <c:pt idx="130">
                  <c:v>-7.0</c:v>
                </c:pt>
                <c:pt idx="131">
                  <c:v>-6.0</c:v>
                </c:pt>
                <c:pt idx="132">
                  <c:v>-7.0</c:v>
                </c:pt>
                <c:pt idx="133">
                  <c:v>-8.0</c:v>
                </c:pt>
                <c:pt idx="134">
                  <c:v>-7.0</c:v>
                </c:pt>
                <c:pt idx="135">
                  <c:v>-8.0</c:v>
                </c:pt>
                <c:pt idx="136">
                  <c:v>-7.0</c:v>
                </c:pt>
                <c:pt idx="137">
                  <c:v>-8.0</c:v>
                </c:pt>
                <c:pt idx="138">
                  <c:v>-7.0</c:v>
                </c:pt>
                <c:pt idx="139">
                  <c:v>-8.0</c:v>
                </c:pt>
                <c:pt idx="140">
                  <c:v>-7.0</c:v>
                </c:pt>
                <c:pt idx="141">
                  <c:v>-6.0</c:v>
                </c:pt>
                <c:pt idx="142">
                  <c:v>-7.0</c:v>
                </c:pt>
                <c:pt idx="143">
                  <c:v>-8.0</c:v>
                </c:pt>
                <c:pt idx="144">
                  <c:v>-7.0</c:v>
                </c:pt>
                <c:pt idx="145">
                  <c:v>-6.0</c:v>
                </c:pt>
                <c:pt idx="146">
                  <c:v>-7.0</c:v>
                </c:pt>
                <c:pt idx="147">
                  <c:v>-8.0</c:v>
                </c:pt>
                <c:pt idx="148">
                  <c:v>-7.0</c:v>
                </c:pt>
                <c:pt idx="149">
                  <c:v>-8.0</c:v>
                </c:pt>
                <c:pt idx="150">
                  <c:v>-9.0</c:v>
                </c:pt>
                <c:pt idx="151">
                  <c:v>-10.0</c:v>
                </c:pt>
                <c:pt idx="152">
                  <c:v>-11.0</c:v>
                </c:pt>
                <c:pt idx="153">
                  <c:v>-12.0</c:v>
                </c:pt>
                <c:pt idx="154">
                  <c:v>-13.0</c:v>
                </c:pt>
                <c:pt idx="155">
                  <c:v>-14.0</c:v>
                </c:pt>
                <c:pt idx="156">
                  <c:v>-13.0</c:v>
                </c:pt>
                <c:pt idx="157">
                  <c:v>-12.0</c:v>
                </c:pt>
                <c:pt idx="158">
                  <c:v>-13.0</c:v>
                </c:pt>
                <c:pt idx="159">
                  <c:v>-14.0</c:v>
                </c:pt>
                <c:pt idx="160">
                  <c:v>-13.0</c:v>
                </c:pt>
                <c:pt idx="161">
                  <c:v>-12.0</c:v>
                </c:pt>
                <c:pt idx="162">
                  <c:v>-11.0</c:v>
                </c:pt>
                <c:pt idx="163">
                  <c:v>-12.0</c:v>
                </c:pt>
                <c:pt idx="164">
                  <c:v>-13.0</c:v>
                </c:pt>
                <c:pt idx="165">
                  <c:v>-14.0</c:v>
                </c:pt>
                <c:pt idx="166">
                  <c:v>-15.0</c:v>
                </c:pt>
                <c:pt idx="167">
                  <c:v>-16.0</c:v>
                </c:pt>
                <c:pt idx="168">
                  <c:v>-15.0</c:v>
                </c:pt>
                <c:pt idx="169">
                  <c:v>-14.0</c:v>
                </c:pt>
                <c:pt idx="170">
                  <c:v>-13.0</c:v>
                </c:pt>
                <c:pt idx="171">
                  <c:v>-12.0</c:v>
                </c:pt>
                <c:pt idx="172">
                  <c:v>-13.0</c:v>
                </c:pt>
                <c:pt idx="173">
                  <c:v>-14.0</c:v>
                </c:pt>
                <c:pt idx="174">
                  <c:v>-15.0</c:v>
                </c:pt>
                <c:pt idx="175">
                  <c:v>-16.0</c:v>
                </c:pt>
                <c:pt idx="176">
                  <c:v>-15.0</c:v>
                </c:pt>
                <c:pt idx="177">
                  <c:v>-16.0</c:v>
                </c:pt>
                <c:pt idx="178">
                  <c:v>-17.0</c:v>
                </c:pt>
                <c:pt idx="179">
                  <c:v>-18.0</c:v>
                </c:pt>
                <c:pt idx="180">
                  <c:v>-17.0</c:v>
                </c:pt>
                <c:pt idx="181">
                  <c:v>-18.0</c:v>
                </c:pt>
                <c:pt idx="182">
                  <c:v>-19.0</c:v>
                </c:pt>
                <c:pt idx="183">
                  <c:v>-20.0</c:v>
                </c:pt>
                <c:pt idx="184">
                  <c:v>-21.0</c:v>
                </c:pt>
                <c:pt idx="185">
                  <c:v>-22.0</c:v>
                </c:pt>
                <c:pt idx="186">
                  <c:v>-21.0</c:v>
                </c:pt>
                <c:pt idx="187">
                  <c:v>-20.0</c:v>
                </c:pt>
                <c:pt idx="188">
                  <c:v>-21.0</c:v>
                </c:pt>
                <c:pt idx="189">
                  <c:v>-20.0</c:v>
                </c:pt>
                <c:pt idx="190">
                  <c:v>-19.0</c:v>
                </c:pt>
                <c:pt idx="191">
                  <c:v>-20.0</c:v>
                </c:pt>
                <c:pt idx="192">
                  <c:v>-19.0</c:v>
                </c:pt>
                <c:pt idx="193">
                  <c:v>-18.0</c:v>
                </c:pt>
                <c:pt idx="194">
                  <c:v>-19.0</c:v>
                </c:pt>
                <c:pt idx="195">
                  <c:v>-18.0</c:v>
                </c:pt>
                <c:pt idx="196">
                  <c:v>-17.0</c:v>
                </c:pt>
                <c:pt idx="197">
                  <c:v>-18.0</c:v>
                </c:pt>
                <c:pt idx="198">
                  <c:v>-17.0</c:v>
                </c:pt>
                <c:pt idx="199">
                  <c:v>-18.0</c:v>
                </c:pt>
                <c:pt idx="200">
                  <c:v>-17.0</c:v>
                </c:pt>
                <c:pt idx="201">
                  <c:v>-18.0</c:v>
                </c:pt>
                <c:pt idx="202">
                  <c:v>-17.0</c:v>
                </c:pt>
                <c:pt idx="203">
                  <c:v>-18.0</c:v>
                </c:pt>
                <c:pt idx="204">
                  <c:v>-19.0</c:v>
                </c:pt>
                <c:pt idx="205">
                  <c:v>-18.0</c:v>
                </c:pt>
                <c:pt idx="206">
                  <c:v>-19.0</c:v>
                </c:pt>
                <c:pt idx="207">
                  <c:v>-20.0</c:v>
                </c:pt>
                <c:pt idx="208">
                  <c:v>-19.0</c:v>
                </c:pt>
                <c:pt idx="209">
                  <c:v>-20.0</c:v>
                </c:pt>
                <c:pt idx="210">
                  <c:v>-21.0</c:v>
                </c:pt>
                <c:pt idx="211">
                  <c:v>-20.0</c:v>
                </c:pt>
                <c:pt idx="212">
                  <c:v>-19.0</c:v>
                </c:pt>
                <c:pt idx="213">
                  <c:v>-18.0</c:v>
                </c:pt>
                <c:pt idx="214">
                  <c:v>-19.0</c:v>
                </c:pt>
                <c:pt idx="215">
                  <c:v>-18.0</c:v>
                </c:pt>
                <c:pt idx="216">
                  <c:v>-19.0</c:v>
                </c:pt>
                <c:pt idx="217">
                  <c:v>-18.0</c:v>
                </c:pt>
                <c:pt idx="218">
                  <c:v>-19.0</c:v>
                </c:pt>
                <c:pt idx="219">
                  <c:v>-20.0</c:v>
                </c:pt>
                <c:pt idx="220">
                  <c:v>-19.0</c:v>
                </c:pt>
                <c:pt idx="221">
                  <c:v>-20.0</c:v>
                </c:pt>
                <c:pt idx="222">
                  <c:v>-19.0</c:v>
                </c:pt>
                <c:pt idx="223">
                  <c:v>-18.0</c:v>
                </c:pt>
                <c:pt idx="224">
                  <c:v>-19.0</c:v>
                </c:pt>
                <c:pt idx="225">
                  <c:v>-18.0</c:v>
                </c:pt>
                <c:pt idx="226">
                  <c:v>-19.0</c:v>
                </c:pt>
                <c:pt idx="227">
                  <c:v>-18.0</c:v>
                </c:pt>
                <c:pt idx="228">
                  <c:v>-17.0</c:v>
                </c:pt>
                <c:pt idx="229">
                  <c:v>-16.0</c:v>
                </c:pt>
                <c:pt idx="230">
                  <c:v>-15.0</c:v>
                </c:pt>
                <c:pt idx="231">
                  <c:v>-16.0</c:v>
                </c:pt>
                <c:pt idx="232">
                  <c:v>-17.0</c:v>
                </c:pt>
                <c:pt idx="233">
                  <c:v>-16.0</c:v>
                </c:pt>
                <c:pt idx="234">
                  <c:v>-15.0</c:v>
                </c:pt>
                <c:pt idx="235">
                  <c:v>-16.0</c:v>
                </c:pt>
                <c:pt idx="236">
                  <c:v>-15.0</c:v>
                </c:pt>
                <c:pt idx="237">
                  <c:v>-14.0</c:v>
                </c:pt>
                <c:pt idx="238">
                  <c:v>-13.0</c:v>
                </c:pt>
                <c:pt idx="239">
                  <c:v>-14.0</c:v>
                </c:pt>
                <c:pt idx="240">
                  <c:v>-13.0</c:v>
                </c:pt>
                <c:pt idx="241">
                  <c:v>-12.0</c:v>
                </c:pt>
                <c:pt idx="242">
                  <c:v>-11.0</c:v>
                </c:pt>
                <c:pt idx="243">
                  <c:v>-12.0</c:v>
                </c:pt>
                <c:pt idx="244">
                  <c:v>-11.0</c:v>
                </c:pt>
                <c:pt idx="245">
                  <c:v>-12.0</c:v>
                </c:pt>
                <c:pt idx="246">
                  <c:v>-11.0</c:v>
                </c:pt>
                <c:pt idx="247">
                  <c:v>-12.0</c:v>
                </c:pt>
                <c:pt idx="248">
                  <c:v>-11.0</c:v>
                </c:pt>
                <c:pt idx="249">
                  <c:v>-12.0</c:v>
                </c:pt>
                <c:pt idx="250">
                  <c:v>-13.0</c:v>
                </c:pt>
                <c:pt idx="251">
                  <c:v>-14.0</c:v>
                </c:pt>
                <c:pt idx="252">
                  <c:v>-15.0</c:v>
                </c:pt>
                <c:pt idx="253">
                  <c:v>-14.0</c:v>
                </c:pt>
                <c:pt idx="254">
                  <c:v>-13.0</c:v>
                </c:pt>
                <c:pt idx="255">
                  <c:v>-14.0</c:v>
                </c:pt>
                <c:pt idx="256">
                  <c:v>-15.0</c:v>
                </c:pt>
                <c:pt idx="257">
                  <c:v>-16.0</c:v>
                </c:pt>
                <c:pt idx="258">
                  <c:v>-15.0</c:v>
                </c:pt>
                <c:pt idx="259">
                  <c:v>-16.0</c:v>
                </c:pt>
                <c:pt idx="260">
                  <c:v>-15.0</c:v>
                </c:pt>
                <c:pt idx="261">
                  <c:v>-14.0</c:v>
                </c:pt>
                <c:pt idx="262">
                  <c:v>-15.0</c:v>
                </c:pt>
                <c:pt idx="263">
                  <c:v>-14.0</c:v>
                </c:pt>
                <c:pt idx="264">
                  <c:v>-13.0</c:v>
                </c:pt>
                <c:pt idx="265">
                  <c:v>-14.0</c:v>
                </c:pt>
                <c:pt idx="266">
                  <c:v>-15.0</c:v>
                </c:pt>
                <c:pt idx="267">
                  <c:v>-14.0</c:v>
                </c:pt>
                <c:pt idx="268">
                  <c:v>-15.0</c:v>
                </c:pt>
                <c:pt idx="269">
                  <c:v>-14.0</c:v>
                </c:pt>
                <c:pt idx="270">
                  <c:v>-13.0</c:v>
                </c:pt>
                <c:pt idx="271">
                  <c:v>-14.0</c:v>
                </c:pt>
                <c:pt idx="272">
                  <c:v>-15.0</c:v>
                </c:pt>
                <c:pt idx="273">
                  <c:v>-16.0</c:v>
                </c:pt>
                <c:pt idx="274">
                  <c:v>-15.0</c:v>
                </c:pt>
                <c:pt idx="275">
                  <c:v>-14.0</c:v>
                </c:pt>
                <c:pt idx="276">
                  <c:v>-13.0</c:v>
                </c:pt>
                <c:pt idx="277">
                  <c:v>-14.0</c:v>
                </c:pt>
                <c:pt idx="278">
                  <c:v>-15.0</c:v>
                </c:pt>
                <c:pt idx="279">
                  <c:v>-14.0</c:v>
                </c:pt>
                <c:pt idx="280">
                  <c:v>-13.0</c:v>
                </c:pt>
                <c:pt idx="281">
                  <c:v>-12.0</c:v>
                </c:pt>
                <c:pt idx="282">
                  <c:v>-13.0</c:v>
                </c:pt>
                <c:pt idx="283">
                  <c:v>-14.0</c:v>
                </c:pt>
                <c:pt idx="284">
                  <c:v>-13.0</c:v>
                </c:pt>
                <c:pt idx="285">
                  <c:v>-14.0</c:v>
                </c:pt>
                <c:pt idx="286">
                  <c:v>-15.0</c:v>
                </c:pt>
                <c:pt idx="287">
                  <c:v>-14.0</c:v>
                </c:pt>
                <c:pt idx="288">
                  <c:v>-13.0</c:v>
                </c:pt>
                <c:pt idx="289">
                  <c:v>-14.0</c:v>
                </c:pt>
                <c:pt idx="290">
                  <c:v>-13.0</c:v>
                </c:pt>
                <c:pt idx="291">
                  <c:v>-14.0</c:v>
                </c:pt>
                <c:pt idx="292">
                  <c:v>-13.0</c:v>
                </c:pt>
                <c:pt idx="293">
                  <c:v>-12.0</c:v>
                </c:pt>
                <c:pt idx="294">
                  <c:v>-13.0</c:v>
                </c:pt>
                <c:pt idx="295">
                  <c:v>-12.0</c:v>
                </c:pt>
                <c:pt idx="296">
                  <c:v>-11.0</c:v>
                </c:pt>
                <c:pt idx="297">
                  <c:v>-10.0</c:v>
                </c:pt>
                <c:pt idx="298">
                  <c:v>-11.0</c:v>
                </c:pt>
                <c:pt idx="299">
                  <c:v>-12.0</c:v>
                </c:pt>
                <c:pt idx="300">
                  <c:v>-13.0</c:v>
                </c:pt>
                <c:pt idx="301">
                  <c:v>-12.0</c:v>
                </c:pt>
                <c:pt idx="302">
                  <c:v>-13.0</c:v>
                </c:pt>
                <c:pt idx="303">
                  <c:v>-14.0</c:v>
                </c:pt>
                <c:pt idx="304">
                  <c:v>-13.0</c:v>
                </c:pt>
                <c:pt idx="305">
                  <c:v>-14.0</c:v>
                </c:pt>
                <c:pt idx="306">
                  <c:v>-13.0</c:v>
                </c:pt>
                <c:pt idx="307">
                  <c:v>-12.0</c:v>
                </c:pt>
                <c:pt idx="308">
                  <c:v>-13.0</c:v>
                </c:pt>
                <c:pt idx="309">
                  <c:v>-14.0</c:v>
                </c:pt>
                <c:pt idx="310">
                  <c:v>-15.0</c:v>
                </c:pt>
                <c:pt idx="311">
                  <c:v>-14.0</c:v>
                </c:pt>
                <c:pt idx="312">
                  <c:v>-15.0</c:v>
                </c:pt>
                <c:pt idx="313">
                  <c:v>-14.0</c:v>
                </c:pt>
                <c:pt idx="314">
                  <c:v>-13.0</c:v>
                </c:pt>
                <c:pt idx="315">
                  <c:v>-12.0</c:v>
                </c:pt>
                <c:pt idx="316">
                  <c:v>-11.0</c:v>
                </c:pt>
                <c:pt idx="317">
                  <c:v>-10.0</c:v>
                </c:pt>
                <c:pt idx="318">
                  <c:v>-9.0</c:v>
                </c:pt>
                <c:pt idx="319">
                  <c:v>-8.0</c:v>
                </c:pt>
                <c:pt idx="320">
                  <c:v>-9.0</c:v>
                </c:pt>
                <c:pt idx="321">
                  <c:v>-8.0</c:v>
                </c:pt>
                <c:pt idx="322">
                  <c:v>-9.0</c:v>
                </c:pt>
                <c:pt idx="323">
                  <c:v>-8.0</c:v>
                </c:pt>
                <c:pt idx="324">
                  <c:v>-9.0</c:v>
                </c:pt>
                <c:pt idx="325">
                  <c:v>-10.0</c:v>
                </c:pt>
                <c:pt idx="326">
                  <c:v>-11.0</c:v>
                </c:pt>
                <c:pt idx="327">
                  <c:v>-10.0</c:v>
                </c:pt>
                <c:pt idx="328">
                  <c:v>-11.0</c:v>
                </c:pt>
                <c:pt idx="329">
                  <c:v>-10.0</c:v>
                </c:pt>
                <c:pt idx="330">
                  <c:v>-11.0</c:v>
                </c:pt>
                <c:pt idx="331">
                  <c:v>-10.0</c:v>
                </c:pt>
                <c:pt idx="332">
                  <c:v>-9.0</c:v>
                </c:pt>
                <c:pt idx="333">
                  <c:v>-8.0</c:v>
                </c:pt>
                <c:pt idx="334">
                  <c:v>-9.0</c:v>
                </c:pt>
                <c:pt idx="335">
                  <c:v>-8.0</c:v>
                </c:pt>
                <c:pt idx="336">
                  <c:v>-9.0</c:v>
                </c:pt>
                <c:pt idx="337">
                  <c:v>-8.0</c:v>
                </c:pt>
                <c:pt idx="338">
                  <c:v>-9.0</c:v>
                </c:pt>
                <c:pt idx="339">
                  <c:v>-10.0</c:v>
                </c:pt>
                <c:pt idx="340">
                  <c:v>-11.0</c:v>
                </c:pt>
                <c:pt idx="341">
                  <c:v>-10.0</c:v>
                </c:pt>
                <c:pt idx="342">
                  <c:v>-11.0</c:v>
                </c:pt>
                <c:pt idx="343">
                  <c:v>-12.0</c:v>
                </c:pt>
                <c:pt idx="344">
                  <c:v>-11.0</c:v>
                </c:pt>
                <c:pt idx="345">
                  <c:v>-12.0</c:v>
                </c:pt>
                <c:pt idx="346">
                  <c:v>-11.0</c:v>
                </c:pt>
                <c:pt idx="347">
                  <c:v>-10.0</c:v>
                </c:pt>
                <c:pt idx="348">
                  <c:v>-9.0</c:v>
                </c:pt>
                <c:pt idx="349">
                  <c:v>-8.0</c:v>
                </c:pt>
                <c:pt idx="350">
                  <c:v>-7.0</c:v>
                </c:pt>
                <c:pt idx="351">
                  <c:v>-6.0</c:v>
                </c:pt>
                <c:pt idx="352">
                  <c:v>-5.0</c:v>
                </c:pt>
                <c:pt idx="353">
                  <c:v>-6.0</c:v>
                </c:pt>
                <c:pt idx="354">
                  <c:v>-5.0</c:v>
                </c:pt>
                <c:pt idx="355">
                  <c:v>-4.0</c:v>
                </c:pt>
                <c:pt idx="356">
                  <c:v>-5.0</c:v>
                </c:pt>
                <c:pt idx="357">
                  <c:v>-4.0</c:v>
                </c:pt>
                <c:pt idx="358">
                  <c:v>-3.0</c:v>
                </c:pt>
                <c:pt idx="359">
                  <c:v>-2.0</c:v>
                </c:pt>
                <c:pt idx="360">
                  <c:v>-1.0</c:v>
                </c:pt>
                <c:pt idx="361">
                  <c:v>-2.0</c:v>
                </c:pt>
                <c:pt idx="362">
                  <c:v>-3.0</c:v>
                </c:pt>
                <c:pt idx="363">
                  <c:v>-2.0</c:v>
                </c:pt>
                <c:pt idx="364">
                  <c:v>-1.0</c:v>
                </c:pt>
                <c:pt idx="365">
                  <c:v>-2.0</c:v>
                </c:pt>
                <c:pt idx="366">
                  <c:v>-1.0</c:v>
                </c:pt>
                <c:pt idx="367">
                  <c:v>0.0</c:v>
                </c:pt>
                <c:pt idx="368">
                  <c:v>-1.0</c:v>
                </c:pt>
                <c:pt idx="369">
                  <c:v>-2.0</c:v>
                </c:pt>
                <c:pt idx="370">
                  <c:v>-1.0</c:v>
                </c:pt>
                <c:pt idx="371">
                  <c:v>-2.0</c:v>
                </c:pt>
                <c:pt idx="372">
                  <c:v>-1.0</c:v>
                </c:pt>
                <c:pt idx="373">
                  <c:v>0.0</c:v>
                </c:pt>
                <c:pt idx="374">
                  <c:v>1.0</c:v>
                </c:pt>
                <c:pt idx="375">
                  <c:v>2.0</c:v>
                </c:pt>
                <c:pt idx="376">
                  <c:v>1.0</c:v>
                </c:pt>
                <c:pt idx="377">
                  <c:v>0.0</c:v>
                </c:pt>
                <c:pt idx="378">
                  <c:v>-1.0</c:v>
                </c:pt>
                <c:pt idx="379">
                  <c:v>-2.0</c:v>
                </c:pt>
                <c:pt idx="380">
                  <c:v>-3.0</c:v>
                </c:pt>
                <c:pt idx="381">
                  <c:v>-2.0</c:v>
                </c:pt>
                <c:pt idx="382">
                  <c:v>-1.0</c:v>
                </c:pt>
                <c:pt idx="383">
                  <c:v>0.0</c:v>
                </c:pt>
                <c:pt idx="384">
                  <c:v>1.0</c:v>
                </c:pt>
                <c:pt idx="385">
                  <c:v>2.0</c:v>
                </c:pt>
                <c:pt idx="386">
                  <c:v>3.0</c:v>
                </c:pt>
                <c:pt idx="387">
                  <c:v>2.0</c:v>
                </c:pt>
                <c:pt idx="388">
                  <c:v>3.0</c:v>
                </c:pt>
                <c:pt idx="389">
                  <c:v>2.0</c:v>
                </c:pt>
                <c:pt idx="390">
                  <c:v>3.0</c:v>
                </c:pt>
                <c:pt idx="391">
                  <c:v>2.0</c:v>
                </c:pt>
                <c:pt idx="392">
                  <c:v>1.0</c:v>
                </c:pt>
                <c:pt idx="393">
                  <c:v>2.0</c:v>
                </c:pt>
                <c:pt idx="394">
                  <c:v>1.0</c:v>
                </c:pt>
                <c:pt idx="395">
                  <c:v>0.0</c:v>
                </c:pt>
                <c:pt idx="396">
                  <c:v>-1.0</c:v>
                </c:pt>
                <c:pt idx="397">
                  <c:v>-2.0</c:v>
                </c:pt>
                <c:pt idx="398">
                  <c:v>-1.0</c:v>
                </c:pt>
                <c:pt idx="399">
                  <c:v>0.0</c:v>
                </c:pt>
                <c:pt idx="400">
                  <c:v>-1.0</c:v>
                </c:pt>
                <c:pt idx="401">
                  <c:v>-2.0</c:v>
                </c:pt>
                <c:pt idx="402">
                  <c:v>-3.0</c:v>
                </c:pt>
                <c:pt idx="403">
                  <c:v>-4.0</c:v>
                </c:pt>
                <c:pt idx="404">
                  <c:v>-3.0</c:v>
                </c:pt>
                <c:pt idx="405">
                  <c:v>-2.0</c:v>
                </c:pt>
                <c:pt idx="406">
                  <c:v>-3.0</c:v>
                </c:pt>
                <c:pt idx="407">
                  <c:v>-2.0</c:v>
                </c:pt>
                <c:pt idx="408">
                  <c:v>-3.0</c:v>
                </c:pt>
                <c:pt idx="409">
                  <c:v>-4.0</c:v>
                </c:pt>
                <c:pt idx="410">
                  <c:v>-3.0</c:v>
                </c:pt>
                <c:pt idx="411">
                  <c:v>-4.0</c:v>
                </c:pt>
                <c:pt idx="412">
                  <c:v>-5.0</c:v>
                </c:pt>
                <c:pt idx="413">
                  <c:v>-4.0</c:v>
                </c:pt>
                <c:pt idx="414">
                  <c:v>-5.0</c:v>
                </c:pt>
                <c:pt idx="415">
                  <c:v>-6.0</c:v>
                </c:pt>
                <c:pt idx="416">
                  <c:v>-5.0</c:v>
                </c:pt>
                <c:pt idx="417">
                  <c:v>-6.0</c:v>
                </c:pt>
                <c:pt idx="418">
                  <c:v>-7.0</c:v>
                </c:pt>
                <c:pt idx="419">
                  <c:v>-8.0</c:v>
                </c:pt>
                <c:pt idx="420">
                  <c:v>-9.0</c:v>
                </c:pt>
                <c:pt idx="421">
                  <c:v>-8.0</c:v>
                </c:pt>
                <c:pt idx="422">
                  <c:v>-9.0</c:v>
                </c:pt>
                <c:pt idx="423">
                  <c:v>-8.0</c:v>
                </c:pt>
                <c:pt idx="424">
                  <c:v>-7.0</c:v>
                </c:pt>
                <c:pt idx="425">
                  <c:v>-8.0</c:v>
                </c:pt>
                <c:pt idx="426">
                  <c:v>-7.0</c:v>
                </c:pt>
                <c:pt idx="427">
                  <c:v>-6.0</c:v>
                </c:pt>
                <c:pt idx="428">
                  <c:v>-5.0</c:v>
                </c:pt>
                <c:pt idx="429">
                  <c:v>-4.0</c:v>
                </c:pt>
                <c:pt idx="430">
                  <c:v>-3.0</c:v>
                </c:pt>
                <c:pt idx="431">
                  <c:v>-4.0</c:v>
                </c:pt>
                <c:pt idx="432">
                  <c:v>-3.0</c:v>
                </c:pt>
                <c:pt idx="433">
                  <c:v>-2.0</c:v>
                </c:pt>
                <c:pt idx="434">
                  <c:v>-3.0</c:v>
                </c:pt>
                <c:pt idx="435">
                  <c:v>-4.0</c:v>
                </c:pt>
                <c:pt idx="436">
                  <c:v>-5.0</c:v>
                </c:pt>
                <c:pt idx="437">
                  <c:v>-6.0</c:v>
                </c:pt>
                <c:pt idx="438">
                  <c:v>-5.0</c:v>
                </c:pt>
                <c:pt idx="439">
                  <c:v>-6.0</c:v>
                </c:pt>
                <c:pt idx="440">
                  <c:v>-5.0</c:v>
                </c:pt>
                <c:pt idx="441">
                  <c:v>-6.0</c:v>
                </c:pt>
                <c:pt idx="442">
                  <c:v>-5.0</c:v>
                </c:pt>
                <c:pt idx="443">
                  <c:v>-4.0</c:v>
                </c:pt>
                <c:pt idx="444">
                  <c:v>-5.0</c:v>
                </c:pt>
                <c:pt idx="445">
                  <c:v>-4.0</c:v>
                </c:pt>
                <c:pt idx="446">
                  <c:v>-3.0</c:v>
                </c:pt>
                <c:pt idx="447">
                  <c:v>-2.0</c:v>
                </c:pt>
                <c:pt idx="448">
                  <c:v>-1.0</c:v>
                </c:pt>
                <c:pt idx="449">
                  <c:v>-2.0</c:v>
                </c:pt>
                <c:pt idx="450">
                  <c:v>-1.0</c:v>
                </c:pt>
                <c:pt idx="451">
                  <c:v>-2.0</c:v>
                </c:pt>
                <c:pt idx="452">
                  <c:v>-1.0</c:v>
                </c:pt>
                <c:pt idx="453">
                  <c:v>-2.0</c:v>
                </c:pt>
                <c:pt idx="454">
                  <c:v>-3.0</c:v>
                </c:pt>
                <c:pt idx="455">
                  <c:v>-4.0</c:v>
                </c:pt>
                <c:pt idx="456">
                  <c:v>-3.0</c:v>
                </c:pt>
                <c:pt idx="457">
                  <c:v>-2.0</c:v>
                </c:pt>
                <c:pt idx="458">
                  <c:v>-1.0</c:v>
                </c:pt>
                <c:pt idx="459">
                  <c:v>0.0</c:v>
                </c:pt>
                <c:pt idx="460">
                  <c:v>1.0</c:v>
                </c:pt>
                <c:pt idx="461">
                  <c:v>0.0</c:v>
                </c:pt>
                <c:pt idx="462">
                  <c:v>1.0</c:v>
                </c:pt>
                <c:pt idx="463">
                  <c:v>2.0</c:v>
                </c:pt>
                <c:pt idx="464">
                  <c:v>1.0</c:v>
                </c:pt>
                <c:pt idx="465">
                  <c:v>2.0</c:v>
                </c:pt>
                <c:pt idx="466">
                  <c:v>1.0</c:v>
                </c:pt>
                <c:pt idx="467">
                  <c:v>0.0</c:v>
                </c:pt>
                <c:pt idx="468">
                  <c:v>-1.0</c:v>
                </c:pt>
                <c:pt idx="469">
                  <c:v>0.0</c:v>
                </c:pt>
                <c:pt idx="470">
                  <c:v>-1.0</c:v>
                </c:pt>
                <c:pt idx="471">
                  <c:v>-2.0</c:v>
                </c:pt>
                <c:pt idx="472">
                  <c:v>-1.0</c:v>
                </c:pt>
                <c:pt idx="473">
                  <c:v>-2.0</c:v>
                </c:pt>
                <c:pt idx="474">
                  <c:v>-3.0</c:v>
                </c:pt>
                <c:pt idx="475">
                  <c:v>-2.0</c:v>
                </c:pt>
                <c:pt idx="476">
                  <c:v>-1.0</c:v>
                </c:pt>
                <c:pt idx="477">
                  <c:v>-2.0</c:v>
                </c:pt>
                <c:pt idx="478">
                  <c:v>-3.0</c:v>
                </c:pt>
                <c:pt idx="479">
                  <c:v>-2.0</c:v>
                </c:pt>
                <c:pt idx="480">
                  <c:v>-3.0</c:v>
                </c:pt>
                <c:pt idx="481">
                  <c:v>-2.0</c:v>
                </c:pt>
                <c:pt idx="482">
                  <c:v>-3.0</c:v>
                </c:pt>
                <c:pt idx="483">
                  <c:v>-4.0</c:v>
                </c:pt>
                <c:pt idx="484">
                  <c:v>-3.0</c:v>
                </c:pt>
                <c:pt idx="485">
                  <c:v>-4.0</c:v>
                </c:pt>
                <c:pt idx="486">
                  <c:v>-3.0</c:v>
                </c:pt>
                <c:pt idx="487">
                  <c:v>-4.0</c:v>
                </c:pt>
                <c:pt idx="488">
                  <c:v>-3.0</c:v>
                </c:pt>
                <c:pt idx="489">
                  <c:v>-4.0</c:v>
                </c:pt>
                <c:pt idx="490">
                  <c:v>-5.0</c:v>
                </c:pt>
                <c:pt idx="491">
                  <c:v>-4.0</c:v>
                </c:pt>
                <c:pt idx="492">
                  <c:v>-3.0</c:v>
                </c:pt>
                <c:pt idx="493">
                  <c:v>-2.0</c:v>
                </c:pt>
                <c:pt idx="494">
                  <c:v>-1.0</c:v>
                </c:pt>
                <c:pt idx="495">
                  <c:v>0.0</c:v>
                </c:pt>
                <c:pt idx="496">
                  <c:v>-1.0</c:v>
                </c:pt>
                <c:pt idx="497">
                  <c:v>-2.0</c:v>
                </c:pt>
                <c:pt idx="498">
                  <c:v>-1.0</c:v>
                </c:pt>
                <c:pt idx="499">
                  <c:v>-2.0</c:v>
                </c:pt>
                <c:pt idx="500">
                  <c:v>-1.0</c:v>
                </c:pt>
                <c:pt idx="501">
                  <c:v>-2.0</c:v>
                </c:pt>
                <c:pt idx="502">
                  <c:v>-1.0</c:v>
                </c:pt>
                <c:pt idx="503">
                  <c:v>0.0</c:v>
                </c:pt>
                <c:pt idx="504">
                  <c:v>1.0</c:v>
                </c:pt>
                <c:pt idx="505">
                  <c:v>2.0</c:v>
                </c:pt>
                <c:pt idx="506">
                  <c:v>1.0</c:v>
                </c:pt>
                <c:pt idx="507">
                  <c:v>2.0</c:v>
                </c:pt>
                <c:pt idx="508">
                  <c:v>3.0</c:v>
                </c:pt>
                <c:pt idx="509">
                  <c:v>2.0</c:v>
                </c:pt>
                <c:pt idx="510">
                  <c:v>3.0</c:v>
                </c:pt>
                <c:pt idx="511">
                  <c:v>2.0</c:v>
                </c:pt>
                <c:pt idx="512">
                  <c:v>1.0</c:v>
                </c:pt>
                <c:pt idx="513">
                  <c:v>2.0</c:v>
                </c:pt>
                <c:pt idx="514">
                  <c:v>3.0</c:v>
                </c:pt>
                <c:pt idx="515">
                  <c:v>4.0</c:v>
                </c:pt>
                <c:pt idx="516">
                  <c:v>3.0</c:v>
                </c:pt>
                <c:pt idx="517">
                  <c:v>2.0</c:v>
                </c:pt>
                <c:pt idx="518">
                  <c:v>3.0</c:v>
                </c:pt>
                <c:pt idx="519">
                  <c:v>4.0</c:v>
                </c:pt>
                <c:pt idx="520">
                  <c:v>5.0</c:v>
                </c:pt>
                <c:pt idx="521">
                  <c:v>4.0</c:v>
                </c:pt>
                <c:pt idx="522">
                  <c:v>3.0</c:v>
                </c:pt>
                <c:pt idx="523">
                  <c:v>4.0</c:v>
                </c:pt>
                <c:pt idx="524">
                  <c:v>3.0</c:v>
                </c:pt>
                <c:pt idx="525">
                  <c:v>2.0</c:v>
                </c:pt>
                <c:pt idx="526">
                  <c:v>1.0</c:v>
                </c:pt>
                <c:pt idx="527">
                  <c:v>2.0</c:v>
                </c:pt>
                <c:pt idx="528">
                  <c:v>1.0</c:v>
                </c:pt>
                <c:pt idx="529">
                  <c:v>0.0</c:v>
                </c:pt>
                <c:pt idx="530">
                  <c:v>-1.0</c:v>
                </c:pt>
                <c:pt idx="531">
                  <c:v>0.0</c:v>
                </c:pt>
                <c:pt idx="532">
                  <c:v>1.0</c:v>
                </c:pt>
                <c:pt idx="533">
                  <c:v>2.0</c:v>
                </c:pt>
                <c:pt idx="534">
                  <c:v>3.0</c:v>
                </c:pt>
                <c:pt idx="535">
                  <c:v>4.0</c:v>
                </c:pt>
                <c:pt idx="536">
                  <c:v>3.0</c:v>
                </c:pt>
                <c:pt idx="537">
                  <c:v>4.0</c:v>
                </c:pt>
                <c:pt idx="538">
                  <c:v>3.0</c:v>
                </c:pt>
                <c:pt idx="539">
                  <c:v>4.0</c:v>
                </c:pt>
                <c:pt idx="540">
                  <c:v>3.0</c:v>
                </c:pt>
                <c:pt idx="541">
                  <c:v>4.0</c:v>
                </c:pt>
                <c:pt idx="542">
                  <c:v>5.0</c:v>
                </c:pt>
                <c:pt idx="543">
                  <c:v>4.0</c:v>
                </c:pt>
                <c:pt idx="544">
                  <c:v>5.0</c:v>
                </c:pt>
                <c:pt idx="545">
                  <c:v>6.0</c:v>
                </c:pt>
                <c:pt idx="546">
                  <c:v>5.0</c:v>
                </c:pt>
                <c:pt idx="547">
                  <c:v>6.0</c:v>
                </c:pt>
                <c:pt idx="548">
                  <c:v>5.0</c:v>
                </c:pt>
                <c:pt idx="549">
                  <c:v>4.0</c:v>
                </c:pt>
                <c:pt idx="550">
                  <c:v>3.0</c:v>
                </c:pt>
                <c:pt idx="551">
                  <c:v>2.0</c:v>
                </c:pt>
                <c:pt idx="552">
                  <c:v>3.0</c:v>
                </c:pt>
                <c:pt idx="553">
                  <c:v>4.0</c:v>
                </c:pt>
                <c:pt idx="554">
                  <c:v>5.0</c:v>
                </c:pt>
                <c:pt idx="555">
                  <c:v>4.0</c:v>
                </c:pt>
                <c:pt idx="556">
                  <c:v>3.0</c:v>
                </c:pt>
                <c:pt idx="557">
                  <c:v>4.0</c:v>
                </c:pt>
                <c:pt idx="558">
                  <c:v>3.0</c:v>
                </c:pt>
                <c:pt idx="559">
                  <c:v>4.0</c:v>
                </c:pt>
                <c:pt idx="560">
                  <c:v>3.0</c:v>
                </c:pt>
                <c:pt idx="561">
                  <c:v>4.0</c:v>
                </c:pt>
                <c:pt idx="562">
                  <c:v>5.0</c:v>
                </c:pt>
                <c:pt idx="563">
                  <c:v>4.0</c:v>
                </c:pt>
                <c:pt idx="564">
                  <c:v>3.0</c:v>
                </c:pt>
                <c:pt idx="565">
                  <c:v>4.0</c:v>
                </c:pt>
                <c:pt idx="566">
                  <c:v>5.0</c:v>
                </c:pt>
                <c:pt idx="567">
                  <c:v>4.0</c:v>
                </c:pt>
                <c:pt idx="568">
                  <c:v>5.0</c:v>
                </c:pt>
                <c:pt idx="569">
                  <c:v>6.0</c:v>
                </c:pt>
                <c:pt idx="570">
                  <c:v>5.0</c:v>
                </c:pt>
                <c:pt idx="571">
                  <c:v>4.0</c:v>
                </c:pt>
                <c:pt idx="572">
                  <c:v>3.0</c:v>
                </c:pt>
                <c:pt idx="573">
                  <c:v>2.0</c:v>
                </c:pt>
                <c:pt idx="574">
                  <c:v>3.0</c:v>
                </c:pt>
                <c:pt idx="575">
                  <c:v>2.0</c:v>
                </c:pt>
                <c:pt idx="576">
                  <c:v>3.0</c:v>
                </c:pt>
                <c:pt idx="577">
                  <c:v>4.0</c:v>
                </c:pt>
                <c:pt idx="578">
                  <c:v>5.0</c:v>
                </c:pt>
                <c:pt idx="579">
                  <c:v>4.0</c:v>
                </c:pt>
                <c:pt idx="580">
                  <c:v>3.0</c:v>
                </c:pt>
                <c:pt idx="581">
                  <c:v>4.0</c:v>
                </c:pt>
                <c:pt idx="582">
                  <c:v>3.0</c:v>
                </c:pt>
                <c:pt idx="583">
                  <c:v>2.0</c:v>
                </c:pt>
                <c:pt idx="584">
                  <c:v>1.0</c:v>
                </c:pt>
                <c:pt idx="585">
                  <c:v>2.0</c:v>
                </c:pt>
                <c:pt idx="586">
                  <c:v>3.0</c:v>
                </c:pt>
                <c:pt idx="587">
                  <c:v>2.0</c:v>
                </c:pt>
                <c:pt idx="588">
                  <c:v>3.0</c:v>
                </c:pt>
                <c:pt idx="589">
                  <c:v>2.0</c:v>
                </c:pt>
                <c:pt idx="590">
                  <c:v>1.0</c:v>
                </c:pt>
                <c:pt idx="591">
                  <c:v>2.0</c:v>
                </c:pt>
                <c:pt idx="592">
                  <c:v>3.0</c:v>
                </c:pt>
                <c:pt idx="593">
                  <c:v>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1762528"/>
        <c:axId val="-2116060304"/>
      </c:lineChart>
      <c:catAx>
        <c:axId val="-2091762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6060304"/>
        <c:crosses val="autoZero"/>
        <c:auto val="1"/>
        <c:lblAlgn val="ctr"/>
        <c:lblOffset val="100"/>
        <c:noMultiLvlLbl val="0"/>
      </c:catAx>
      <c:valAx>
        <c:axId val="-211606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76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AAPL:</a:t>
            </a:r>
            <a:r>
              <a:rPr lang="zh-CN" altLang="en-US" baseline="0"/>
              <a:t> </a:t>
            </a:r>
            <a:r>
              <a:rPr lang="en-US" altLang="zh-CN" baseline="0"/>
              <a:t>Trading</a:t>
            </a:r>
            <a:r>
              <a:rPr lang="zh-CN" altLang="en-US" baseline="0"/>
              <a:t> </a:t>
            </a:r>
            <a:r>
              <a:rPr lang="en-US" altLang="zh-CN" baseline="0"/>
              <a:t>Strategy</a:t>
            </a:r>
            <a:r>
              <a:rPr lang="zh-CN" altLang="en-US" baseline="0"/>
              <a:t> </a:t>
            </a:r>
            <a:r>
              <a:rPr lang="en-US" altLang="zh-CN" baseline="0"/>
              <a:t>Result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AAPL!$G$1:$G$595</c:f>
              <c:numCache>
                <c:formatCode>General</c:formatCode>
                <c:ptCount val="595"/>
                <c:pt idx="0">
                  <c:v>1.0</c:v>
                </c:pt>
                <c:pt idx="1">
                  <c:v>0.962357074348281</c:v>
                </c:pt>
                <c:pt idx="2">
                  <c:v>0.937031888181221</c:v>
                </c:pt>
                <c:pt idx="3">
                  <c:v>0.959280333645857</c:v>
                </c:pt>
                <c:pt idx="4">
                  <c:v>0.958278102874139</c:v>
                </c:pt>
                <c:pt idx="5">
                  <c:v>0.930873018438891</c:v>
                </c:pt>
                <c:pt idx="6">
                  <c:v>0.941035422930609</c:v>
                </c:pt>
                <c:pt idx="7">
                  <c:v>0.921330272757643</c:v>
                </c:pt>
                <c:pt idx="8">
                  <c:v>0.980294849827034</c:v>
                </c:pt>
                <c:pt idx="9">
                  <c:v>0.970132445335316</c:v>
                </c:pt>
                <c:pt idx="10">
                  <c:v>0.984831829987176</c:v>
                </c:pt>
                <c:pt idx="11">
                  <c:v>0.974593988770705</c:v>
                </c:pt>
                <c:pt idx="12">
                  <c:v>0.975520782817669</c:v>
                </c:pt>
                <c:pt idx="13">
                  <c:v>1.022399318914142</c:v>
                </c:pt>
                <c:pt idx="14">
                  <c:v>0.998151800243553</c:v>
                </c:pt>
                <c:pt idx="15">
                  <c:v>1.025864019915295</c:v>
                </c:pt>
                <c:pt idx="16">
                  <c:v>1.07405192201998</c:v>
                </c:pt>
                <c:pt idx="17">
                  <c:v>1.085211168945933</c:v>
                </c:pt>
                <c:pt idx="18">
                  <c:v>1.11661978813057</c:v>
                </c:pt>
                <c:pt idx="19">
                  <c:v>1.07959113295184</c:v>
                </c:pt>
                <c:pt idx="20">
                  <c:v>1.100837347644757</c:v>
                </c:pt>
                <c:pt idx="21">
                  <c:v>1.104609183882405</c:v>
                </c:pt>
                <c:pt idx="22">
                  <c:v>1.151024322955395</c:v>
                </c:pt>
                <c:pt idx="23">
                  <c:v>1.135322707531818</c:v>
                </c:pt>
                <c:pt idx="24">
                  <c:v>1.16703846195295</c:v>
                </c:pt>
                <c:pt idx="25">
                  <c:v>1.17835397066589</c:v>
                </c:pt>
                <c:pt idx="26">
                  <c:v>1.199982757320056</c:v>
                </c:pt>
                <c:pt idx="27">
                  <c:v>1.176505770909443</c:v>
                </c:pt>
                <c:pt idx="28">
                  <c:v>1.165729095944737</c:v>
                </c:pt>
                <c:pt idx="29">
                  <c:v>1.189669479378832</c:v>
                </c:pt>
                <c:pt idx="30">
                  <c:v>1.132628538790641</c:v>
                </c:pt>
                <c:pt idx="31">
                  <c:v>1.137553479249512</c:v>
                </c:pt>
                <c:pt idx="32">
                  <c:v>1.14217128447189</c:v>
                </c:pt>
                <c:pt idx="33">
                  <c:v>1.183122649337773</c:v>
                </c:pt>
                <c:pt idx="34">
                  <c:v>1.18920608235535</c:v>
                </c:pt>
                <c:pt idx="35">
                  <c:v>1.239624756177729</c:v>
                </c:pt>
                <c:pt idx="36">
                  <c:v>1.294434925048225</c:v>
                </c:pt>
                <c:pt idx="37">
                  <c:v>1.233158751198905</c:v>
                </c:pt>
                <c:pt idx="38">
                  <c:v>1.253866132143588</c:v>
                </c:pt>
                <c:pt idx="39">
                  <c:v>1.300437533003567</c:v>
                </c:pt>
                <c:pt idx="40">
                  <c:v>1.306515577683661</c:v>
                </c:pt>
                <c:pt idx="41">
                  <c:v>1.32583815589538</c:v>
                </c:pt>
                <c:pt idx="42">
                  <c:v>1.347466942549546</c:v>
                </c:pt>
                <c:pt idx="43">
                  <c:v>1.33900186436477</c:v>
                </c:pt>
                <c:pt idx="44">
                  <c:v>1.385573265224748</c:v>
                </c:pt>
                <c:pt idx="45">
                  <c:v>1.392809802463548</c:v>
                </c:pt>
                <c:pt idx="46">
                  <c:v>1.421982261593008</c:v>
                </c:pt>
                <c:pt idx="47">
                  <c:v>1.436837908031856</c:v>
                </c:pt>
                <c:pt idx="48">
                  <c:v>1.405510113909455</c:v>
                </c:pt>
                <c:pt idx="49">
                  <c:v>1.424520168547197</c:v>
                </c:pt>
                <c:pt idx="50">
                  <c:v>1.412126992337784</c:v>
                </c:pt>
                <c:pt idx="51">
                  <c:v>1.44838511525654</c:v>
                </c:pt>
                <c:pt idx="52">
                  <c:v>1.46223853092367</c:v>
                </c:pt>
                <c:pt idx="53">
                  <c:v>1.433761167329431</c:v>
                </c:pt>
                <c:pt idx="54">
                  <c:v>1.460471156229457</c:v>
                </c:pt>
                <c:pt idx="55">
                  <c:v>1.444230707057645</c:v>
                </c:pt>
                <c:pt idx="56">
                  <c:v>1.41328548489649</c:v>
                </c:pt>
                <c:pt idx="57">
                  <c:v>1.43098617352602</c:v>
                </c:pt>
                <c:pt idx="58">
                  <c:v>1.371639024495382</c:v>
                </c:pt>
                <c:pt idx="59">
                  <c:v>1.362866811074111</c:v>
                </c:pt>
                <c:pt idx="60">
                  <c:v>1.39457717715776</c:v>
                </c:pt>
                <c:pt idx="61">
                  <c:v>1.435070533337644</c:v>
                </c:pt>
                <c:pt idx="62">
                  <c:v>1.439532076773032</c:v>
                </c:pt>
                <c:pt idx="63">
                  <c:v>1.437069606543597</c:v>
                </c:pt>
                <c:pt idx="64">
                  <c:v>1.452927483754162</c:v>
                </c:pt>
                <c:pt idx="65">
                  <c:v>1.432527238045973</c:v>
                </c:pt>
                <c:pt idx="66">
                  <c:v>1.426907202051879</c:v>
                </c:pt>
                <c:pt idx="67">
                  <c:v>1.425522399318914</c:v>
                </c:pt>
                <c:pt idx="68">
                  <c:v>1.458159559449527</c:v>
                </c:pt>
                <c:pt idx="69">
                  <c:v>1.428987100320067</c:v>
                </c:pt>
                <c:pt idx="70">
                  <c:v>1.397966441434159</c:v>
                </c:pt>
                <c:pt idx="71">
                  <c:v>1.428987100320067</c:v>
                </c:pt>
                <c:pt idx="72">
                  <c:v>1.39180757169183</c:v>
                </c:pt>
                <c:pt idx="73">
                  <c:v>1.333688963607168</c:v>
                </c:pt>
                <c:pt idx="74">
                  <c:v>1.326840386667098</c:v>
                </c:pt>
                <c:pt idx="75">
                  <c:v>1.361250309829405</c:v>
                </c:pt>
                <c:pt idx="76">
                  <c:v>1.396581638701195</c:v>
                </c:pt>
                <c:pt idx="77">
                  <c:v>1.375949694481265</c:v>
                </c:pt>
                <c:pt idx="78">
                  <c:v>1.392502667227054</c:v>
                </c:pt>
                <c:pt idx="79">
                  <c:v>1.349164268856487</c:v>
                </c:pt>
                <c:pt idx="80">
                  <c:v>1.332918431347192</c:v>
                </c:pt>
                <c:pt idx="81">
                  <c:v>1.333613526882415</c:v>
                </c:pt>
                <c:pt idx="82">
                  <c:v>1.365480154753052</c:v>
                </c:pt>
                <c:pt idx="83">
                  <c:v>1.29520006897072</c:v>
                </c:pt>
                <c:pt idx="84">
                  <c:v>1.309290571487073</c:v>
                </c:pt>
                <c:pt idx="85">
                  <c:v>1.288890325778884</c:v>
                </c:pt>
                <c:pt idx="86">
                  <c:v>1.344621900358863</c:v>
                </c:pt>
                <c:pt idx="87">
                  <c:v>1.294585798497732</c:v>
                </c:pt>
                <c:pt idx="88">
                  <c:v>1.309522269998814</c:v>
                </c:pt>
                <c:pt idx="89">
                  <c:v>1.348318299871757</c:v>
                </c:pt>
                <c:pt idx="90">
                  <c:v>1.382108564223594</c:v>
                </c:pt>
                <c:pt idx="91">
                  <c:v>1.3413134611447</c:v>
                </c:pt>
                <c:pt idx="92">
                  <c:v>1.359633808584699</c:v>
                </c:pt>
                <c:pt idx="93">
                  <c:v>1.328456887911803</c:v>
                </c:pt>
                <c:pt idx="94">
                  <c:v>1.338463030616533</c:v>
                </c:pt>
                <c:pt idx="95">
                  <c:v>1.30582587048592</c:v>
                </c:pt>
                <c:pt idx="96">
                  <c:v>1.330224262606015</c:v>
                </c:pt>
                <c:pt idx="97">
                  <c:v>1.322529716681215</c:v>
                </c:pt>
                <c:pt idx="98">
                  <c:v>1.271265073874107</c:v>
                </c:pt>
                <c:pt idx="99">
                  <c:v>1.280037287295378</c:v>
                </c:pt>
                <c:pt idx="100">
                  <c:v>1.247168428653023</c:v>
                </c:pt>
                <c:pt idx="101">
                  <c:v>1.279805588783637</c:v>
                </c:pt>
                <c:pt idx="102">
                  <c:v>1.224154839265893</c:v>
                </c:pt>
                <c:pt idx="103">
                  <c:v>1.247938960913</c:v>
                </c:pt>
                <c:pt idx="104">
                  <c:v>1.188510986820126</c:v>
                </c:pt>
                <c:pt idx="105">
                  <c:v>1.209142931040057</c:v>
                </c:pt>
                <c:pt idx="106">
                  <c:v>1.230696280969469</c:v>
                </c:pt>
                <c:pt idx="107">
                  <c:v>1.223535180455422</c:v>
                </c:pt>
                <c:pt idx="108">
                  <c:v>1.205909928550645</c:v>
                </c:pt>
                <c:pt idx="109">
                  <c:v>1.179507074887115</c:v>
                </c:pt>
                <c:pt idx="110">
                  <c:v>1.236548015475305</c:v>
                </c:pt>
                <c:pt idx="111">
                  <c:v>1.263872274848318</c:v>
                </c:pt>
                <c:pt idx="112">
                  <c:v>1.259098207838953</c:v>
                </c:pt>
                <c:pt idx="113">
                  <c:v>1.305130774950697</c:v>
                </c:pt>
                <c:pt idx="114">
                  <c:v>1.336000560387098</c:v>
                </c:pt>
                <c:pt idx="115">
                  <c:v>1.360398952507194</c:v>
                </c:pt>
                <c:pt idx="116">
                  <c:v>1.380184927742394</c:v>
                </c:pt>
                <c:pt idx="117">
                  <c:v>1.3803358011919</c:v>
                </c:pt>
                <c:pt idx="118">
                  <c:v>1.352779843307146</c:v>
                </c:pt>
                <c:pt idx="119">
                  <c:v>1.35008567456597</c:v>
                </c:pt>
                <c:pt idx="120">
                  <c:v>1.335768861875357</c:v>
                </c:pt>
                <c:pt idx="121">
                  <c:v>1.353550375567122</c:v>
                </c:pt>
                <c:pt idx="122">
                  <c:v>1.341620596381192</c:v>
                </c:pt>
                <c:pt idx="123">
                  <c:v>1.360862349530676</c:v>
                </c:pt>
                <c:pt idx="124">
                  <c:v>1.328225189400062</c:v>
                </c:pt>
                <c:pt idx="125">
                  <c:v>1.336614830860086</c:v>
                </c:pt>
                <c:pt idx="126">
                  <c:v>1.34454646363411</c:v>
                </c:pt>
                <c:pt idx="127">
                  <c:v>1.337385363120063</c:v>
                </c:pt>
                <c:pt idx="128">
                  <c:v>1.304979901501191</c:v>
                </c:pt>
                <c:pt idx="129">
                  <c:v>1.279266755035401</c:v>
                </c:pt>
                <c:pt idx="130">
                  <c:v>1.28519392626599</c:v>
                </c:pt>
                <c:pt idx="131">
                  <c:v>1.241009558910694</c:v>
                </c:pt>
                <c:pt idx="132">
                  <c:v>1.233007877749399</c:v>
                </c:pt>
                <c:pt idx="133">
                  <c:v>1.215608936018881</c:v>
                </c:pt>
                <c:pt idx="134">
                  <c:v>1.167577295701184</c:v>
                </c:pt>
                <c:pt idx="135">
                  <c:v>1.16703846195295</c:v>
                </c:pt>
                <c:pt idx="136">
                  <c:v>1.175040143114243</c:v>
                </c:pt>
                <c:pt idx="137">
                  <c:v>1.146481954457772</c:v>
                </c:pt>
                <c:pt idx="138">
                  <c:v>1.080437101936568</c:v>
                </c:pt>
                <c:pt idx="139">
                  <c:v>1.076746090761157</c:v>
                </c:pt>
                <c:pt idx="140">
                  <c:v>0.983985861002446</c:v>
                </c:pt>
                <c:pt idx="141">
                  <c:v>1.032173763107131</c:v>
                </c:pt>
                <c:pt idx="142">
                  <c:v>1.084672335197698</c:v>
                </c:pt>
                <c:pt idx="143">
                  <c:v>1.008772213421271</c:v>
                </c:pt>
                <c:pt idx="144">
                  <c:v>0.976366751802399</c:v>
                </c:pt>
                <c:pt idx="145">
                  <c:v>0.990759001217765</c:v>
                </c:pt>
                <c:pt idx="146">
                  <c:v>1.01554535363659</c:v>
                </c:pt>
                <c:pt idx="147">
                  <c:v>0.987143426767105</c:v>
                </c:pt>
                <c:pt idx="148">
                  <c:v>0.810249695558932</c:v>
                </c:pt>
                <c:pt idx="149">
                  <c:v>0.874909745347171</c:v>
                </c:pt>
                <c:pt idx="150">
                  <c:v>0.83996637677411</c:v>
                </c:pt>
                <c:pt idx="151">
                  <c:v>0.770532259976507</c:v>
                </c:pt>
                <c:pt idx="152">
                  <c:v>0.7472061470154</c:v>
                </c:pt>
                <c:pt idx="153">
                  <c:v>0.755444915025918</c:v>
                </c:pt>
                <c:pt idx="154">
                  <c:v>0.686317933464809</c:v>
                </c:pt>
                <c:pt idx="155">
                  <c:v>0.691167437198927</c:v>
                </c:pt>
                <c:pt idx="156">
                  <c:v>0.683084930975397</c:v>
                </c:pt>
                <c:pt idx="157">
                  <c:v>0.745131637084694</c:v>
                </c:pt>
                <c:pt idx="158">
                  <c:v>0.848738590195381</c:v>
                </c:pt>
                <c:pt idx="159">
                  <c:v>0.801170346901167</c:v>
                </c:pt>
                <c:pt idx="160">
                  <c:v>0.7539846755682</c:v>
                </c:pt>
                <c:pt idx="161">
                  <c:v>0.784310238918884</c:v>
                </c:pt>
                <c:pt idx="162">
                  <c:v>0.749749442307071</c:v>
                </c:pt>
                <c:pt idx="163">
                  <c:v>0.757756511805848</c:v>
                </c:pt>
                <c:pt idx="164">
                  <c:v>0.704255708943563</c:v>
                </c:pt>
                <c:pt idx="165">
                  <c:v>0.745670470832929</c:v>
                </c:pt>
                <c:pt idx="166">
                  <c:v>0.756140010561142</c:v>
                </c:pt>
                <c:pt idx="167">
                  <c:v>0.741898634595282</c:v>
                </c:pt>
                <c:pt idx="168">
                  <c:v>0.708873514165939</c:v>
                </c:pt>
                <c:pt idx="169">
                  <c:v>0.769072020518789</c:v>
                </c:pt>
                <c:pt idx="170">
                  <c:v>0.804785921351826</c:v>
                </c:pt>
                <c:pt idx="171">
                  <c:v>0.854746586488205</c:v>
                </c:pt>
                <c:pt idx="172">
                  <c:v>0.828187471037686</c:v>
                </c:pt>
                <c:pt idx="173">
                  <c:v>0.823337967303568</c:v>
                </c:pt>
                <c:pt idx="174">
                  <c:v>0.854358626189476</c:v>
                </c:pt>
                <c:pt idx="175">
                  <c:v>0.795162350608344</c:v>
                </c:pt>
                <c:pt idx="176">
                  <c:v>0.762832325714224</c:v>
                </c:pt>
                <c:pt idx="177">
                  <c:v>0.756215447285895</c:v>
                </c:pt>
                <c:pt idx="178">
                  <c:v>0.7380459732954</c:v>
                </c:pt>
                <c:pt idx="179">
                  <c:v>0.72950545838587</c:v>
                </c:pt>
                <c:pt idx="180">
                  <c:v>0.693710732490597</c:v>
                </c:pt>
                <c:pt idx="181">
                  <c:v>0.742356643281282</c:v>
                </c:pt>
                <c:pt idx="182">
                  <c:v>0.69463213820008</c:v>
                </c:pt>
                <c:pt idx="183">
                  <c:v>0.67846712575302</c:v>
                </c:pt>
                <c:pt idx="184">
                  <c:v>0.692094231245892</c:v>
                </c:pt>
                <c:pt idx="185">
                  <c:v>0.664225749787161</c:v>
                </c:pt>
                <c:pt idx="186">
                  <c:v>0.619583373745865</c:v>
                </c:pt>
                <c:pt idx="187">
                  <c:v>0.635667561130689</c:v>
                </c:pt>
                <c:pt idx="188">
                  <c:v>0.715495780931752</c:v>
                </c:pt>
                <c:pt idx="189">
                  <c:v>0.698942808185963</c:v>
                </c:pt>
                <c:pt idx="190">
                  <c:v>0.731272833080082</c:v>
                </c:pt>
                <c:pt idx="191">
                  <c:v>0.71334044593881</c:v>
                </c:pt>
                <c:pt idx="192">
                  <c:v>0.684550558770597</c:v>
                </c:pt>
                <c:pt idx="193">
                  <c:v>0.711799381418857</c:v>
                </c:pt>
                <c:pt idx="194">
                  <c:v>0.738202235082388</c:v>
                </c:pt>
                <c:pt idx="195">
                  <c:v>0.703641438470575</c:v>
                </c:pt>
                <c:pt idx="196">
                  <c:v>0.723578287155282</c:v>
                </c:pt>
                <c:pt idx="197">
                  <c:v>0.767606392723589</c:v>
                </c:pt>
                <c:pt idx="198">
                  <c:v>0.770225124740013</c:v>
                </c:pt>
                <c:pt idx="199">
                  <c:v>0.755983748774154</c:v>
                </c:pt>
                <c:pt idx="200">
                  <c:v>0.731272833080082</c:v>
                </c:pt>
                <c:pt idx="201">
                  <c:v>0.756447145797636</c:v>
                </c:pt>
                <c:pt idx="202">
                  <c:v>0.729349196598882</c:v>
                </c:pt>
                <c:pt idx="203">
                  <c:v>0.734586660631729</c:v>
                </c:pt>
                <c:pt idx="204">
                  <c:v>0.686317933464809</c:v>
                </c:pt>
                <c:pt idx="205">
                  <c:v>0.688397831732998</c:v>
                </c:pt>
                <c:pt idx="206">
                  <c:v>0.692783938443633</c:v>
                </c:pt>
                <c:pt idx="207">
                  <c:v>0.659995904863514</c:v>
                </c:pt>
                <c:pt idx="208">
                  <c:v>0.664920845322385</c:v>
                </c:pt>
                <c:pt idx="209">
                  <c:v>0.654607567381161</c:v>
                </c:pt>
                <c:pt idx="210">
                  <c:v>0.660534738611749</c:v>
                </c:pt>
                <c:pt idx="211">
                  <c:v>0.666693608354079</c:v>
                </c:pt>
                <c:pt idx="212">
                  <c:v>0.664225749787161</c:v>
                </c:pt>
                <c:pt idx="213">
                  <c:v>0.656994600885843</c:v>
                </c:pt>
                <c:pt idx="214">
                  <c:v>0.698560236224716</c:v>
                </c:pt>
                <c:pt idx="215">
                  <c:v>0.72803983059067</c:v>
                </c:pt>
                <c:pt idx="216">
                  <c:v>0.716034614679987</c:v>
                </c:pt>
                <c:pt idx="217">
                  <c:v>0.700559309430669</c:v>
                </c:pt>
                <c:pt idx="218">
                  <c:v>0.713572144450552</c:v>
                </c:pt>
                <c:pt idx="219">
                  <c:v>0.697250870216504</c:v>
                </c:pt>
                <c:pt idx="220">
                  <c:v>0.682470660502409</c:v>
                </c:pt>
                <c:pt idx="221">
                  <c:v>0.675158686538855</c:v>
                </c:pt>
                <c:pt idx="222">
                  <c:v>0.656838339098855</c:v>
                </c:pt>
                <c:pt idx="223">
                  <c:v>0.641826430873019</c:v>
                </c:pt>
                <c:pt idx="224">
                  <c:v>0.633743924649489</c:v>
                </c:pt>
                <c:pt idx="225">
                  <c:v>0.601952733503605</c:v>
                </c:pt>
                <c:pt idx="226">
                  <c:v>0.637596585949371</c:v>
                </c:pt>
                <c:pt idx="227">
                  <c:v>0.680164452059962</c:v>
                </c:pt>
                <c:pt idx="228">
                  <c:v>0.680164452059962</c:v>
                </c:pt>
                <c:pt idx="229">
                  <c:v>0.690014332977703</c:v>
                </c:pt>
                <c:pt idx="230">
                  <c:v>0.698403974437727</c:v>
                </c:pt>
                <c:pt idx="231">
                  <c:v>0.725113963337752</c:v>
                </c:pt>
                <c:pt idx="232">
                  <c:v>0.715878352892999</c:v>
                </c:pt>
                <c:pt idx="233">
                  <c:v>0.693786169215351</c:v>
                </c:pt>
                <c:pt idx="234">
                  <c:v>0.704411970730551</c:v>
                </c:pt>
                <c:pt idx="235">
                  <c:v>0.715727479443493</c:v>
                </c:pt>
                <c:pt idx="236">
                  <c:v>0.720113586154129</c:v>
                </c:pt>
                <c:pt idx="237">
                  <c:v>0.742512905068271</c:v>
                </c:pt>
                <c:pt idx="238">
                  <c:v>0.76760639272359</c:v>
                </c:pt>
                <c:pt idx="239">
                  <c:v>0.78908430592825</c:v>
                </c:pt>
                <c:pt idx="240">
                  <c:v>0.753057881521236</c:v>
                </c:pt>
                <c:pt idx="241">
                  <c:v>0.745282510534201</c:v>
                </c:pt>
                <c:pt idx="242">
                  <c:v>0.764141691722437</c:v>
                </c:pt>
                <c:pt idx="243">
                  <c:v>0.763295722737707</c:v>
                </c:pt>
                <c:pt idx="244">
                  <c:v>0.727657258629423</c:v>
                </c:pt>
                <c:pt idx="245">
                  <c:v>0.726423329345964</c:v>
                </c:pt>
                <c:pt idx="246">
                  <c:v>0.697714267239987</c:v>
                </c:pt>
                <c:pt idx="247">
                  <c:v>0.702024937225869</c:v>
                </c:pt>
                <c:pt idx="248">
                  <c:v>0.66930695203302</c:v>
                </c:pt>
                <c:pt idx="249">
                  <c:v>0.694712963262316</c:v>
                </c:pt>
                <c:pt idx="250">
                  <c:v>0.701717801989375</c:v>
                </c:pt>
                <c:pt idx="251">
                  <c:v>0.686549631976551</c:v>
                </c:pt>
                <c:pt idx="252">
                  <c:v>0.687476426023516</c:v>
                </c:pt>
                <c:pt idx="253">
                  <c:v>0.67693144957055</c:v>
                </c:pt>
                <c:pt idx="254">
                  <c:v>0.680239888784715</c:v>
                </c:pt>
                <c:pt idx="255">
                  <c:v>0.701793238714128</c:v>
                </c:pt>
                <c:pt idx="256">
                  <c:v>0.683855463235374</c:v>
                </c:pt>
                <c:pt idx="257">
                  <c:v>0.656606640587114</c:v>
                </c:pt>
                <c:pt idx="258">
                  <c:v>0.639751920942313</c:v>
                </c:pt>
                <c:pt idx="259">
                  <c:v>0.682222796978221</c:v>
                </c:pt>
                <c:pt idx="260">
                  <c:v>0.713415882663564</c:v>
                </c:pt>
                <c:pt idx="261">
                  <c:v>0.741666936083542</c:v>
                </c:pt>
                <c:pt idx="262">
                  <c:v>0.73843393359413</c:v>
                </c:pt>
                <c:pt idx="263">
                  <c:v>0.734505835569494</c:v>
                </c:pt>
                <c:pt idx="264">
                  <c:v>0.767142995700108</c:v>
                </c:pt>
                <c:pt idx="265">
                  <c:v>0.781465196728203</c:v>
                </c:pt>
                <c:pt idx="266">
                  <c:v>0.782230340650697</c:v>
                </c:pt>
                <c:pt idx="267">
                  <c:v>0.782004030476438</c:v>
                </c:pt>
                <c:pt idx="268">
                  <c:v>0.828726304785923</c:v>
                </c:pt>
                <c:pt idx="269">
                  <c:v>0.819803217915146</c:v>
                </c:pt>
                <c:pt idx="270">
                  <c:v>0.81972239285291</c:v>
                </c:pt>
                <c:pt idx="271">
                  <c:v>0.845737286217712</c:v>
                </c:pt>
                <c:pt idx="272">
                  <c:v>0.82249199831884</c:v>
                </c:pt>
                <c:pt idx="273">
                  <c:v>0.804322524328345</c:v>
                </c:pt>
                <c:pt idx="274">
                  <c:v>0.809172028062463</c:v>
                </c:pt>
                <c:pt idx="275">
                  <c:v>0.836652549222464</c:v>
                </c:pt>
                <c:pt idx="276">
                  <c:v>0.867597771383619</c:v>
                </c:pt>
                <c:pt idx="277">
                  <c:v>0.892847520825926</c:v>
                </c:pt>
                <c:pt idx="278">
                  <c:v>0.911782138738915</c:v>
                </c:pt>
                <c:pt idx="279">
                  <c:v>0.885228411625878</c:v>
                </c:pt>
                <c:pt idx="280">
                  <c:v>0.895385427780114</c:v>
                </c:pt>
                <c:pt idx="281">
                  <c:v>0.92040347871068</c:v>
                </c:pt>
                <c:pt idx="282">
                  <c:v>0.925409244231786</c:v>
                </c:pt>
                <c:pt idx="283">
                  <c:v>0.910704471242444</c:v>
                </c:pt>
                <c:pt idx="284">
                  <c:v>0.905547832271832</c:v>
                </c:pt>
                <c:pt idx="285">
                  <c:v>0.934876553188281</c:v>
                </c:pt>
                <c:pt idx="286">
                  <c:v>0.950039334863623</c:v>
                </c:pt>
                <c:pt idx="287">
                  <c:v>0.927564579224728</c:v>
                </c:pt>
                <c:pt idx="288">
                  <c:v>0.937263586692963</c:v>
                </c:pt>
                <c:pt idx="289">
                  <c:v>0.935339950211763</c:v>
                </c:pt>
                <c:pt idx="290">
                  <c:v>0.9652829416012</c:v>
                </c:pt>
                <c:pt idx="291">
                  <c:v>0.953735734376517</c:v>
                </c:pt>
                <c:pt idx="292">
                  <c:v>0.960126302630588</c:v>
                </c:pt>
                <c:pt idx="293">
                  <c:v>0.953751899388964</c:v>
                </c:pt>
                <c:pt idx="294">
                  <c:v>0.963278480057765</c:v>
                </c:pt>
                <c:pt idx="295">
                  <c:v>0.968591380815365</c:v>
                </c:pt>
                <c:pt idx="296">
                  <c:v>0.979443492504824</c:v>
                </c:pt>
                <c:pt idx="297">
                  <c:v>1.016623021133061</c:v>
                </c:pt>
                <c:pt idx="298">
                  <c:v>1.021553349929414</c:v>
                </c:pt>
                <c:pt idx="299">
                  <c:v>1.019936848684708</c:v>
                </c:pt>
                <c:pt idx="300">
                  <c:v>0.993453169958942</c:v>
                </c:pt>
                <c:pt idx="301">
                  <c:v>0.99445540073066</c:v>
                </c:pt>
                <c:pt idx="302">
                  <c:v>0.997381267983578</c:v>
                </c:pt>
                <c:pt idx="303">
                  <c:v>0.957739269125905</c:v>
                </c:pt>
                <c:pt idx="304">
                  <c:v>0.919789208237692</c:v>
                </c:pt>
                <c:pt idx="305">
                  <c:v>0.946423760412963</c:v>
                </c:pt>
                <c:pt idx="306">
                  <c:v>0.942344788938822</c:v>
                </c:pt>
                <c:pt idx="307">
                  <c:v>0.974906512344682</c:v>
                </c:pt>
                <c:pt idx="308">
                  <c:v>0.98105999374953</c:v>
                </c:pt>
                <c:pt idx="309">
                  <c:v>0.968898516051859</c:v>
                </c:pt>
                <c:pt idx="310">
                  <c:v>0.955891069369458</c:v>
                </c:pt>
                <c:pt idx="311">
                  <c:v>0.94295905941181</c:v>
                </c:pt>
                <c:pt idx="312">
                  <c:v>1.006697703490566</c:v>
                </c:pt>
                <c:pt idx="313">
                  <c:v>1.024166693608356</c:v>
                </c:pt>
                <c:pt idx="314">
                  <c:v>1.039717435582427</c:v>
                </c:pt>
                <c:pt idx="315">
                  <c:v>1.045412908301274</c:v>
                </c:pt>
                <c:pt idx="316">
                  <c:v>1.072661730949535</c:v>
                </c:pt>
                <c:pt idx="317">
                  <c:v>1.073739398446005</c:v>
                </c:pt>
                <c:pt idx="318">
                  <c:v>1.084979470434194</c:v>
                </c:pt>
                <c:pt idx="319">
                  <c:v>1.106457383638854</c:v>
                </c:pt>
                <c:pt idx="320">
                  <c:v>1.113613095815419</c:v>
                </c:pt>
                <c:pt idx="321">
                  <c:v>1.107303352623584</c:v>
                </c:pt>
                <c:pt idx="322">
                  <c:v>1.098606575927066</c:v>
                </c:pt>
                <c:pt idx="323">
                  <c:v>1.079591132951841</c:v>
                </c:pt>
                <c:pt idx="324">
                  <c:v>1.077284924509394</c:v>
                </c:pt>
                <c:pt idx="325">
                  <c:v>1.054341383509534</c:v>
                </c:pt>
                <c:pt idx="326">
                  <c:v>1.047568243294216</c:v>
                </c:pt>
                <c:pt idx="327">
                  <c:v>1.049572704837651</c:v>
                </c:pt>
                <c:pt idx="328">
                  <c:v>1.043645533607062</c:v>
                </c:pt>
                <c:pt idx="329">
                  <c:v>1.045951742049509</c:v>
                </c:pt>
                <c:pt idx="330">
                  <c:v>1.073663961721252</c:v>
                </c:pt>
                <c:pt idx="331">
                  <c:v>1.057423512549439</c:v>
                </c:pt>
                <c:pt idx="332">
                  <c:v>1.031559492634144</c:v>
                </c:pt>
                <c:pt idx="333">
                  <c:v>1.048570474065933</c:v>
                </c:pt>
                <c:pt idx="334">
                  <c:v>1.07658982897417</c:v>
                </c:pt>
                <c:pt idx="335">
                  <c:v>1.096451240934123</c:v>
                </c:pt>
                <c:pt idx="336">
                  <c:v>1.092830278145982</c:v>
                </c:pt>
                <c:pt idx="337">
                  <c:v>1.096370415871888</c:v>
                </c:pt>
                <c:pt idx="338">
                  <c:v>1.099452544911794</c:v>
                </c:pt>
                <c:pt idx="339">
                  <c:v>1.077823758257628</c:v>
                </c:pt>
                <c:pt idx="340">
                  <c:v>1.066966258230686</c:v>
                </c:pt>
                <c:pt idx="341">
                  <c:v>1.042260730874097</c:v>
                </c:pt>
                <c:pt idx="342">
                  <c:v>1.056270408328215</c:v>
                </c:pt>
                <c:pt idx="343">
                  <c:v>1.049648141562403</c:v>
                </c:pt>
                <c:pt idx="344">
                  <c:v>1.066276551032945</c:v>
                </c:pt>
                <c:pt idx="345">
                  <c:v>1.095680708674146</c:v>
                </c:pt>
                <c:pt idx="346">
                  <c:v>1.095141874925911</c:v>
                </c:pt>
                <c:pt idx="347">
                  <c:v>1.130629465584689</c:v>
                </c:pt>
                <c:pt idx="348">
                  <c:v>1.13555440604356</c:v>
                </c:pt>
                <c:pt idx="349">
                  <c:v>1.16811612944942</c:v>
                </c:pt>
                <c:pt idx="350">
                  <c:v>1.177033827982715</c:v>
                </c:pt>
                <c:pt idx="351">
                  <c:v>1.166267929692973</c:v>
                </c:pt>
                <c:pt idx="352">
                  <c:v>1.206524199023634</c:v>
                </c:pt>
                <c:pt idx="353">
                  <c:v>1.214838403758905</c:v>
                </c:pt>
                <c:pt idx="354">
                  <c:v>1.231509919929305</c:v>
                </c:pt>
                <c:pt idx="355">
                  <c:v>1.23238821893893</c:v>
                </c:pt>
                <c:pt idx="356">
                  <c:v>1.231617686678952</c:v>
                </c:pt>
                <c:pt idx="357">
                  <c:v>1.231849385190694</c:v>
                </c:pt>
                <c:pt idx="358">
                  <c:v>1.253095599883612</c:v>
                </c:pt>
                <c:pt idx="359">
                  <c:v>1.257713405105989</c:v>
                </c:pt>
                <c:pt idx="360">
                  <c:v>1.28111495479185</c:v>
                </c:pt>
                <c:pt idx="361">
                  <c:v>1.274341814576531</c:v>
                </c:pt>
                <c:pt idx="362">
                  <c:v>1.270952550300131</c:v>
                </c:pt>
                <c:pt idx="363">
                  <c:v>1.261716939855377</c:v>
                </c:pt>
                <c:pt idx="364">
                  <c:v>1.274034679340037</c:v>
                </c:pt>
                <c:pt idx="365">
                  <c:v>1.26795124632246</c:v>
                </c:pt>
                <c:pt idx="366">
                  <c:v>1.253402735120106</c:v>
                </c:pt>
                <c:pt idx="367">
                  <c:v>1.272493614820084</c:v>
                </c:pt>
                <c:pt idx="368">
                  <c:v>1.296433998254179</c:v>
                </c:pt>
                <c:pt idx="369">
                  <c:v>1.283809123533026</c:v>
                </c:pt>
                <c:pt idx="370">
                  <c:v>1.228465509251776</c:v>
                </c:pt>
                <c:pt idx="371">
                  <c:v>1.262412035390601</c:v>
                </c:pt>
                <c:pt idx="372">
                  <c:v>1.267029840612977</c:v>
                </c:pt>
                <c:pt idx="373">
                  <c:v>1.280344422531872</c:v>
                </c:pt>
                <c:pt idx="374">
                  <c:v>1.30259286799651</c:v>
                </c:pt>
                <c:pt idx="375">
                  <c:v>1.30135893871305</c:v>
                </c:pt>
                <c:pt idx="376">
                  <c:v>1.303977670729473</c:v>
                </c:pt>
                <c:pt idx="377">
                  <c:v>1.288658627267143</c:v>
                </c:pt>
                <c:pt idx="378">
                  <c:v>1.304360242690721</c:v>
                </c:pt>
                <c:pt idx="379">
                  <c:v>1.30898343625058</c:v>
                </c:pt>
                <c:pt idx="380">
                  <c:v>1.294817497009473</c:v>
                </c:pt>
                <c:pt idx="381">
                  <c:v>1.272402013082884</c:v>
                </c:pt>
                <c:pt idx="382">
                  <c:v>1.271491384048366</c:v>
                </c:pt>
                <c:pt idx="383">
                  <c:v>1.282041748838814</c:v>
                </c:pt>
                <c:pt idx="384">
                  <c:v>1.310982509456532</c:v>
                </c:pt>
                <c:pt idx="385">
                  <c:v>1.33115105665298</c:v>
                </c:pt>
                <c:pt idx="386">
                  <c:v>1.317373077710603</c:v>
                </c:pt>
                <c:pt idx="387">
                  <c:v>1.328300626124816</c:v>
                </c:pt>
                <c:pt idx="388">
                  <c:v>1.325223885422392</c:v>
                </c:pt>
                <c:pt idx="389">
                  <c:v>1.337229101333075</c:v>
                </c:pt>
                <c:pt idx="390">
                  <c:v>1.348318299871758</c:v>
                </c:pt>
                <c:pt idx="391">
                  <c:v>1.399965514640113</c:v>
                </c:pt>
                <c:pt idx="392">
                  <c:v>1.420597458860043</c:v>
                </c:pt>
                <c:pt idx="393">
                  <c:v>1.424213033310703</c:v>
                </c:pt>
                <c:pt idx="394">
                  <c:v>1.416518487385902</c:v>
                </c:pt>
                <c:pt idx="395">
                  <c:v>1.420058625111808</c:v>
                </c:pt>
                <c:pt idx="396">
                  <c:v>1.427909432823597</c:v>
                </c:pt>
                <c:pt idx="397">
                  <c:v>1.41497742286595</c:v>
                </c:pt>
                <c:pt idx="398">
                  <c:v>1.403818175939996</c:v>
                </c:pt>
                <c:pt idx="399">
                  <c:v>1.432925975019668</c:v>
                </c:pt>
                <c:pt idx="400">
                  <c:v>1.426988027114115</c:v>
                </c:pt>
                <c:pt idx="401">
                  <c:v>1.426756328602373</c:v>
                </c:pt>
                <c:pt idx="402">
                  <c:v>1.392190143653078</c:v>
                </c:pt>
                <c:pt idx="403">
                  <c:v>1.423291627601221</c:v>
                </c:pt>
                <c:pt idx="404">
                  <c:v>1.431945297597879</c:v>
                </c:pt>
                <c:pt idx="405">
                  <c:v>1.462626491222399</c:v>
                </c:pt>
                <c:pt idx="406">
                  <c:v>1.464474690978846</c:v>
                </c:pt>
                <c:pt idx="407">
                  <c:v>1.456931018503552</c:v>
                </c:pt>
                <c:pt idx="408">
                  <c:v>1.466166628948305</c:v>
                </c:pt>
                <c:pt idx="409">
                  <c:v>1.46878536096473</c:v>
                </c:pt>
                <c:pt idx="410">
                  <c:v>1.462701927947152</c:v>
                </c:pt>
                <c:pt idx="411">
                  <c:v>1.472476372140141</c:v>
                </c:pt>
                <c:pt idx="412">
                  <c:v>1.466861724483528</c:v>
                </c:pt>
                <c:pt idx="413">
                  <c:v>1.44753914627181</c:v>
                </c:pt>
                <c:pt idx="414">
                  <c:v>1.461473387001175</c:v>
                </c:pt>
                <c:pt idx="415">
                  <c:v>1.529980709751814</c:v>
                </c:pt>
                <c:pt idx="416">
                  <c:v>1.577398079596522</c:v>
                </c:pt>
                <c:pt idx="417">
                  <c:v>1.579553414589463</c:v>
                </c:pt>
                <c:pt idx="418">
                  <c:v>1.569854407121227</c:v>
                </c:pt>
                <c:pt idx="419">
                  <c:v>1.55861433513304</c:v>
                </c:pt>
                <c:pt idx="420">
                  <c:v>1.51927947151186</c:v>
                </c:pt>
                <c:pt idx="421">
                  <c:v>1.481022275387153</c:v>
                </c:pt>
                <c:pt idx="422">
                  <c:v>1.511428663800072</c:v>
                </c:pt>
                <c:pt idx="423">
                  <c:v>1.451003847272963</c:v>
                </c:pt>
                <c:pt idx="424">
                  <c:v>1.457238153740046</c:v>
                </c:pt>
                <c:pt idx="425">
                  <c:v>1.452927483754163</c:v>
                </c:pt>
                <c:pt idx="426">
                  <c:v>1.46878536096473</c:v>
                </c:pt>
                <c:pt idx="427">
                  <c:v>1.493571713383553</c:v>
                </c:pt>
                <c:pt idx="428">
                  <c:v>1.495958746888235</c:v>
                </c:pt>
                <c:pt idx="429">
                  <c:v>1.55076352742125</c:v>
                </c:pt>
                <c:pt idx="430">
                  <c:v>1.562461608095439</c:v>
                </c:pt>
                <c:pt idx="431">
                  <c:v>1.564541506363627</c:v>
                </c:pt>
                <c:pt idx="432">
                  <c:v>1.554842498895391</c:v>
                </c:pt>
                <c:pt idx="433">
                  <c:v>1.57377711680838</c:v>
                </c:pt>
                <c:pt idx="434">
                  <c:v>1.59056178806591</c:v>
                </c:pt>
                <c:pt idx="435">
                  <c:v>1.593406830256593</c:v>
                </c:pt>
                <c:pt idx="436">
                  <c:v>1.585405149095298</c:v>
                </c:pt>
                <c:pt idx="437">
                  <c:v>1.543451553457696</c:v>
                </c:pt>
                <c:pt idx="438">
                  <c:v>1.538909184960072</c:v>
                </c:pt>
                <c:pt idx="439">
                  <c:v>1.584785490284828</c:v>
                </c:pt>
                <c:pt idx="440">
                  <c:v>1.573701680083627</c:v>
                </c:pt>
                <c:pt idx="441">
                  <c:v>1.571778043602427</c:v>
                </c:pt>
                <c:pt idx="442">
                  <c:v>1.544065823930684</c:v>
                </c:pt>
                <c:pt idx="443">
                  <c:v>1.538833748235319</c:v>
                </c:pt>
                <c:pt idx="444">
                  <c:v>1.516202730809436</c:v>
                </c:pt>
                <c:pt idx="445">
                  <c:v>1.510507258090589</c:v>
                </c:pt>
                <c:pt idx="446">
                  <c:v>1.51243089457179</c:v>
                </c:pt>
                <c:pt idx="447">
                  <c:v>1.488102550838964</c:v>
                </c:pt>
                <c:pt idx="448">
                  <c:v>1.454468548274116</c:v>
                </c:pt>
                <c:pt idx="449">
                  <c:v>1.461548823725928</c:v>
                </c:pt>
                <c:pt idx="450">
                  <c:v>1.522587910726025</c:v>
                </c:pt>
                <c:pt idx="451">
                  <c:v>1.51204293427306</c:v>
                </c:pt>
                <c:pt idx="452">
                  <c:v>1.498496653842424</c:v>
                </c:pt>
                <c:pt idx="453">
                  <c:v>1.51627816753419</c:v>
                </c:pt>
                <c:pt idx="454">
                  <c:v>1.494649380880024</c:v>
                </c:pt>
                <c:pt idx="455">
                  <c:v>1.501266259308354</c:v>
                </c:pt>
                <c:pt idx="456">
                  <c:v>1.476867867188258</c:v>
                </c:pt>
                <c:pt idx="457">
                  <c:v>1.50434838834826</c:v>
                </c:pt>
                <c:pt idx="458">
                  <c:v>1.525901738277672</c:v>
                </c:pt>
                <c:pt idx="459">
                  <c:v>1.542298449236473</c:v>
                </c:pt>
                <c:pt idx="460">
                  <c:v>1.555688467880121</c:v>
                </c:pt>
                <c:pt idx="461">
                  <c:v>1.609113834017653</c:v>
                </c:pt>
                <c:pt idx="462">
                  <c:v>1.628894420915371</c:v>
                </c:pt>
                <c:pt idx="463">
                  <c:v>1.609571842703653</c:v>
                </c:pt>
                <c:pt idx="464">
                  <c:v>1.629126119427112</c:v>
                </c:pt>
                <c:pt idx="465">
                  <c:v>1.6221374457125</c:v>
                </c:pt>
                <c:pt idx="466">
                  <c:v>1.64737103014236</c:v>
                </c:pt>
                <c:pt idx="467">
                  <c:v>1.650216072333042</c:v>
                </c:pt>
                <c:pt idx="468">
                  <c:v>1.6239694804565</c:v>
                </c:pt>
                <c:pt idx="469">
                  <c:v>1.62096817647883</c:v>
                </c:pt>
                <c:pt idx="470">
                  <c:v>1.631744851443536</c:v>
                </c:pt>
                <c:pt idx="471">
                  <c:v>1.617347213690688</c:v>
                </c:pt>
                <c:pt idx="472">
                  <c:v>1.598951429525934</c:v>
                </c:pt>
                <c:pt idx="473">
                  <c:v>1.621507010227064</c:v>
                </c:pt>
                <c:pt idx="474">
                  <c:v>1.612115137995323</c:v>
                </c:pt>
                <c:pt idx="475">
                  <c:v>1.585173450583557</c:v>
                </c:pt>
                <c:pt idx="476">
                  <c:v>1.655297274578901</c:v>
                </c:pt>
                <c:pt idx="477">
                  <c:v>1.629778108262476</c:v>
                </c:pt>
                <c:pt idx="478">
                  <c:v>1.601661763279557</c:v>
                </c:pt>
                <c:pt idx="479">
                  <c:v>1.522205338764777</c:v>
                </c:pt>
                <c:pt idx="480">
                  <c:v>1.563194421993038</c:v>
                </c:pt>
                <c:pt idx="481">
                  <c:v>1.58524888730831</c:v>
                </c:pt>
                <c:pt idx="482">
                  <c:v>1.600212300496804</c:v>
                </c:pt>
                <c:pt idx="483">
                  <c:v>1.534059681225954</c:v>
                </c:pt>
                <c:pt idx="484">
                  <c:v>1.47843048505814</c:v>
                </c:pt>
                <c:pt idx="485">
                  <c:v>1.498960050865905</c:v>
                </c:pt>
                <c:pt idx="486">
                  <c:v>1.507656827562423</c:v>
                </c:pt>
                <c:pt idx="487">
                  <c:v>1.533596284202472</c:v>
                </c:pt>
                <c:pt idx="488">
                  <c:v>1.478328106645975</c:v>
                </c:pt>
                <c:pt idx="489">
                  <c:v>1.504580086859999</c:v>
                </c:pt>
                <c:pt idx="490">
                  <c:v>1.494261420581293</c:v>
                </c:pt>
                <c:pt idx="491">
                  <c:v>1.510194734516611</c:v>
                </c:pt>
                <c:pt idx="492">
                  <c:v>1.501929024818682</c:v>
                </c:pt>
                <c:pt idx="493">
                  <c:v>1.52928561421659</c:v>
                </c:pt>
                <c:pt idx="494">
                  <c:v>1.542449322685978</c:v>
                </c:pt>
                <c:pt idx="495">
                  <c:v>1.565694610584849</c:v>
                </c:pt>
                <c:pt idx="496">
                  <c:v>1.559153168881273</c:v>
                </c:pt>
                <c:pt idx="497">
                  <c:v>1.562062871121743</c:v>
                </c:pt>
                <c:pt idx="498">
                  <c:v>1.552380028665954</c:v>
                </c:pt>
                <c:pt idx="499">
                  <c:v>1.54272951623506</c:v>
                </c:pt>
                <c:pt idx="500">
                  <c:v>1.516887049669694</c:v>
                </c:pt>
                <c:pt idx="501">
                  <c:v>1.544572327654025</c:v>
                </c:pt>
                <c:pt idx="502">
                  <c:v>1.554917935620143</c:v>
                </c:pt>
                <c:pt idx="503">
                  <c:v>1.57508648281659</c:v>
                </c:pt>
                <c:pt idx="504">
                  <c:v>1.608725873718921</c:v>
                </c:pt>
                <c:pt idx="505">
                  <c:v>1.607648206222451</c:v>
                </c:pt>
                <c:pt idx="506">
                  <c:v>1.611344605735345</c:v>
                </c:pt>
                <c:pt idx="507">
                  <c:v>1.621965018913063</c:v>
                </c:pt>
                <c:pt idx="508">
                  <c:v>1.685396527755325</c:v>
                </c:pt>
                <c:pt idx="509">
                  <c:v>1.68639337018956</c:v>
                </c:pt>
                <c:pt idx="510">
                  <c:v>1.716724321877726</c:v>
                </c:pt>
                <c:pt idx="511">
                  <c:v>1.730733999331844</c:v>
                </c:pt>
                <c:pt idx="512">
                  <c:v>1.735815201577704</c:v>
                </c:pt>
                <c:pt idx="513">
                  <c:v>1.74428027976248</c:v>
                </c:pt>
                <c:pt idx="514">
                  <c:v>1.723034065069562</c:v>
                </c:pt>
                <c:pt idx="515">
                  <c:v>1.727732695354174</c:v>
                </c:pt>
                <c:pt idx="516">
                  <c:v>1.725189400062503</c:v>
                </c:pt>
                <c:pt idx="517">
                  <c:v>1.729273759874126</c:v>
                </c:pt>
                <c:pt idx="518">
                  <c:v>1.710797150647137</c:v>
                </c:pt>
                <c:pt idx="519">
                  <c:v>1.730038903796621</c:v>
                </c:pt>
                <c:pt idx="520">
                  <c:v>1.7578319485306</c:v>
                </c:pt>
                <c:pt idx="521">
                  <c:v>1.765601931180152</c:v>
                </c:pt>
                <c:pt idx="522">
                  <c:v>1.74466824006121</c:v>
                </c:pt>
                <c:pt idx="523">
                  <c:v>1.777380836916576</c:v>
                </c:pt>
                <c:pt idx="524">
                  <c:v>1.788852607416506</c:v>
                </c:pt>
                <c:pt idx="525">
                  <c:v>1.815444052891919</c:v>
                </c:pt>
                <c:pt idx="526">
                  <c:v>1.808940329550718</c:v>
                </c:pt>
                <c:pt idx="527">
                  <c:v>1.81640856530126</c:v>
                </c:pt>
                <c:pt idx="528">
                  <c:v>1.835806580237731</c:v>
                </c:pt>
                <c:pt idx="529">
                  <c:v>1.843889086461261</c:v>
                </c:pt>
                <c:pt idx="530">
                  <c:v>1.852047029409544</c:v>
                </c:pt>
                <c:pt idx="531">
                  <c:v>1.84704665222592</c:v>
                </c:pt>
                <c:pt idx="532">
                  <c:v>1.861207203129544</c:v>
                </c:pt>
                <c:pt idx="533">
                  <c:v>1.865059864429427</c:v>
                </c:pt>
                <c:pt idx="534">
                  <c:v>1.866137531925897</c:v>
                </c:pt>
                <c:pt idx="535">
                  <c:v>1.891231019581216</c:v>
                </c:pt>
                <c:pt idx="536">
                  <c:v>1.916092808724794</c:v>
                </c:pt>
                <c:pt idx="537">
                  <c:v>1.904394728050605</c:v>
                </c:pt>
                <c:pt idx="538">
                  <c:v>1.901851432758934</c:v>
                </c:pt>
                <c:pt idx="539">
                  <c:v>1.882760553058957</c:v>
                </c:pt>
                <c:pt idx="540">
                  <c:v>1.995376806440138</c:v>
                </c:pt>
                <c:pt idx="541">
                  <c:v>2.05118381774487</c:v>
                </c:pt>
                <c:pt idx="542">
                  <c:v>2.084747771922447</c:v>
                </c:pt>
                <c:pt idx="543">
                  <c:v>2.074509930705977</c:v>
                </c:pt>
                <c:pt idx="544">
                  <c:v>2.01708641815654</c:v>
                </c:pt>
                <c:pt idx="545">
                  <c:v>2.013697153880139</c:v>
                </c:pt>
                <c:pt idx="546">
                  <c:v>2.067887663940165</c:v>
                </c:pt>
                <c:pt idx="547">
                  <c:v>2.009774444192986</c:v>
                </c:pt>
                <c:pt idx="548">
                  <c:v>2.050262412035387</c:v>
                </c:pt>
                <c:pt idx="549">
                  <c:v>1.991222398241244</c:v>
                </c:pt>
                <c:pt idx="550">
                  <c:v>1.970477298934184</c:v>
                </c:pt>
                <c:pt idx="551">
                  <c:v>1.895541689567098</c:v>
                </c:pt>
                <c:pt idx="552">
                  <c:v>1.81556259631653</c:v>
                </c:pt>
                <c:pt idx="553">
                  <c:v>1.955120537109477</c:v>
                </c:pt>
                <c:pt idx="554">
                  <c:v>1.974593988770702</c:v>
                </c:pt>
                <c:pt idx="555">
                  <c:v>2.017468990117786</c:v>
                </c:pt>
                <c:pt idx="556">
                  <c:v>1.98875992801181</c:v>
                </c:pt>
                <c:pt idx="557">
                  <c:v>1.953811171101266</c:v>
                </c:pt>
                <c:pt idx="558">
                  <c:v>1.95688791180369</c:v>
                </c:pt>
                <c:pt idx="559">
                  <c:v>1.942571099113077</c:v>
                </c:pt>
                <c:pt idx="560">
                  <c:v>1.911625876951923</c:v>
                </c:pt>
                <c:pt idx="561">
                  <c:v>1.830186544243637</c:v>
                </c:pt>
                <c:pt idx="562">
                  <c:v>1.865286174603685</c:v>
                </c:pt>
                <c:pt idx="563">
                  <c:v>1.899464399254251</c:v>
                </c:pt>
                <c:pt idx="564">
                  <c:v>1.887610056793074</c:v>
                </c:pt>
                <c:pt idx="565">
                  <c:v>1.87905876520858</c:v>
                </c:pt>
                <c:pt idx="566">
                  <c:v>1.950195596650607</c:v>
                </c:pt>
                <c:pt idx="567">
                  <c:v>1.977363594236632</c:v>
                </c:pt>
                <c:pt idx="568">
                  <c:v>2.007769982649551</c:v>
                </c:pt>
                <c:pt idx="569">
                  <c:v>2.0317858028084</c:v>
                </c:pt>
                <c:pt idx="570">
                  <c:v>2.02540062289181</c:v>
                </c:pt>
                <c:pt idx="571">
                  <c:v>1.970321037147196</c:v>
                </c:pt>
                <c:pt idx="572">
                  <c:v>1.931643550698865</c:v>
                </c:pt>
                <c:pt idx="573">
                  <c:v>1.919250374489453</c:v>
                </c:pt>
                <c:pt idx="574">
                  <c:v>1.872064703156486</c:v>
                </c:pt>
                <c:pt idx="575">
                  <c:v>1.928329723147218</c:v>
                </c:pt>
                <c:pt idx="576">
                  <c:v>1.951424137596584</c:v>
                </c:pt>
                <c:pt idx="577">
                  <c:v>1.957351308827172</c:v>
                </c:pt>
                <c:pt idx="578">
                  <c:v>1.99899776922828</c:v>
                </c:pt>
                <c:pt idx="579">
                  <c:v>2.057191814037694</c:v>
                </c:pt>
                <c:pt idx="580">
                  <c:v>2.092754841421226</c:v>
                </c:pt>
                <c:pt idx="581">
                  <c:v>2.109717327815673</c:v>
                </c:pt>
                <c:pt idx="582">
                  <c:v>2.07966656967659</c:v>
                </c:pt>
                <c:pt idx="583">
                  <c:v>2.10799305982132</c:v>
                </c:pt>
                <c:pt idx="584">
                  <c:v>2.085825439418918</c:v>
                </c:pt>
                <c:pt idx="585">
                  <c:v>2.070662657743578</c:v>
                </c:pt>
                <c:pt idx="586">
                  <c:v>2.052956580776565</c:v>
                </c:pt>
                <c:pt idx="587">
                  <c:v>2.065274320261225</c:v>
                </c:pt>
                <c:pt idx="588">
                  <c:v>1.971899820029526</c:v>
                </c:pt>
                <c:pt idx="589">
                  <c:v>1.93618591919649</c:v>
                </c:pt>
                <c:pt idx="590">
                  <c:v>1.912703544448394</c:v>
                </c:pt>
                <c:pt idx="591">
                  <c:v>1.900849201987217</c:v>
                </c:pt>
                <c:pt idx="592">
                  <c:v>1.9138620370071</c:v>
                </c:pt>
                <c:pt idx="593">
                  <c:v>1.991103854816634</c:v>
                </c:pt>
                <c:pt idx="594">
                  <c:v>1.986680029743622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AAPL!$H$1:$H$595</c:f>
              <c:numCache>
                <c:formatCode>General</c:formatCode>
                <c:ptCount val="595"/>
                <c:pt idx="0">
                  <c:v>1.0</c:v>
                </c:pt>
                <c:pt idx="1">
                  <c:v>1.03764292565172</c:v>
                </c:pt>
                <c:pt idx="2">
                  <c:v>1.063958715125403</c:v>
                </c:pt>
                <c:pt idx="3">
                  <c:v>1.040215184360596</c:v>
                </c:pt>
                <c:pt idx="4">
                  <c:v>1.039170410756296</c:v>
                </c:pt>
                <c:pt idx="5">
                  <c:v>1.067768668770387</c:v>
                </c:pt>
                <c:pt idx="6">
                  <c:v>1.05685160028691</c:v>
                </c:pt>
                <c:pt idx="7">
                  <c:v>1.077791460458803</c:v>
                </c:pt>
                <c:pt idx="8">
                  <c:v>1.141790852221872</c:v>
                </c:pt>
                <c:pt idx="9">
                  <c:v>1.152157533729493</c:v>
                </c:pt>
                <c:pt idx="10">
                  <c:v>1.167309469655911</c:v>
                </c:pt>
                <c:pt idx="11">
                  <c:v>1.177704991921478</c:v>
                </c:pt>
                <c:pt idx="12">
                  <c:v>1.176754037926642</c:v>
                </c:pt>
                <c:pt idx="13">
                  <c:v>1.224808919916004</c:v>
                </c:pt>
                <c:pt idx="14">
                  <c:v>1.248525209845013</c:v>
                </c:pt>
                <c:pt idx="15">
                  <c:v>1.276288742070252</c:v>
                </c:pt>
                <c:pt idx="16">
                  <c:v>1.323261733781827</c:v>
                </c:pt>
                <c:pt idx="17">
                  <c:v>1.33365159175533</c:v>
                </c:pt>
                <c:pt idx="18">
                  <c:v>1.304709188577573</c:v>
                </c:pt>
                <c:pt idx="19">
                  <c:v>1.337870570430499</c:v>
                </c:pt>
                <c:pt idx="20">
                  <c:v>1.318190699001001</c:v>
                </c:pt>
                <c:pt idx="21">
                  <c:v>1.32161703282381</c:v>
                </c:pt>
                <c:pt idx="22">
                  <c:v>1.363636545018932</c:v>
                </c:pt>
                <c:pt idx="23">
                  <c:v>1.377277973015224</c:v>
                </c:pt>
                <c:pt idx="24">
                  <c:v>1.405213426266292</c:v>
                </c:pt>
                <c:pt idx="25">
                  <c:v>1.41490934382329</c:v>
                </c:pt>
                <c:pt idx="26">
                  <c:v>1.433264428282286</c:v>
                </c:pt>
                <c:pt idx="27">
                  <c:v>1.452828864743894</c:v>
                </c:pt>
                <c:pt idx="28">
                  <c:v>1.46198876453459</c:v>
                </c:pt>
                <c:pt idx="29">
                  <c:v>1.482525597249307</c:v>
                </c:pt>
                <c:pt idx="30">
                  <c:v>1.530472477939206</c:v>
                </c:pt>
                <c:pt idx="31">
                  <c:v>1.534820717710852</c:v>
                </c:pt>
                <c:pt idx="32">
                  <c:v>1.530761299576574</c:v>
                </c:pt>
                <c:pt idx="33">
                  <c:v>1.566615260731638</c:v>
                </c:pt>
                <c:pt idx="34">
                  <c:v>1.5614734159525</c:v>
                </c:pt>
                <c:pt idx="35">
                  <c:v>1.603870334846927</c:v>
                </c:pt>
                <c:pt idx="36">
                  <c:v>1.648085464140971</c:v>
                </c:pt>
                <c:pt idx="37">
                  <c:v>1.695423628975359</c:v>
                </c:pt>
                <c:pt idx="38">
                  <c:v>1.712215774288808</c:v>
                </c:pt>
                <c:pt idx="39">
                  <c:v>1.749358017520436</c:v>
                </c:pt>
                <c:pt idx="40">
                  <c:v>1.754031863457547</c:v>
                </c:pt>
                <c:pt idx="41">
                  <c:v>1.739242465962588</c:v>
                </c:pt>
                <c:pt idx="42">
                  <c:v>1.722929172701271</c:v>
                </c:pt>
                <c:pt idx="43">
                  <c:v>1.72921138855197</c:v>
                </c:pt>
                <c:pt idx="44">
                  <c:v>1.763992072656597</c:v>
                </c:pt>
                <c:pt idx="45">
                  <c:v>1.769214847532833</c:v>
                </c:pt>
                <c:pt idx="46">
                  <c:v>1.790159889043785</c:v>
                </c:pt>
                <c:pt idx="47">
                  <c:v>1.800607028111614</c:v>
                </c:pt>
                <c:pt idx="48">
                  <c:v>1.82241031848089</c:v>
                </c:pt>
                <c:pt idx="49">
                  <c:v>1.835935695815148</c:v>
                </c:pt>
                <c:pt idx="50">
                  <c:v>1.84463559103815</c:v>
                </c:pt>
                <c:pt idx="51">
                  <c:v>1.870311839077803</c:v>
                </c:pt>
                <c:pt idx="52">
                  <c:v>1.860747106934946</c:v>
                </c:pt>
                <c:pt idx="53">
                  <c:v>1.880222290355429</c:v>
                </c:pt>
                <c:pt idx="54">
                  <c:v>1.898851605689569</c:v>
                </c:pt>
                <c:pt idx="55">
                  <c:v>1.909971612478158</c:v>
                </c:pt>
                <c:pt idx="56">
                  <c:v>1.931398398385655</c:v>
                </c:pt>
                <c:pt idx="57">
                  <c:v>1.918873902224976</c:v>
                </c:pt>
                <c:pt idx="58">
                  <c:v>1.960346804010186</c:v>
                </c:pt>
                <c:pt idx="59">
                  <c:v>1.953951379802641</c:v>
                </c:pt>
                <c:pt idx="60">
                  <c:v>1.9306839806511</c:v>
                </c:pt>
                <c:pt idx="61">
                  <c:v>1.959720276987465</c:v>
                </c:pt>
                <c:pt idx="62">
                  <c:v>1.96282921367855</c:v>
                </c:pt>
                <c:pt idx="63">
                  <c:v>1.961118609052806</c:v>
                </c:pt>
                <c:pt idx="64">
                  <c:v>1.972153479693976</c:v>
                </c:pt>
                <c:pt idx="65">
                  <c:v>1.986194266957135</c:v>
                </c:pt>
                <c:pt idx="66">
                  <c:v>1.990117428656846</c:v>
                </c:pt>
                <c:pt idx="67">
                  <c:v>1.989146936160225</c:v>
                </c:pt>
                <c:pt idx="68">
                  <c:v>2.012041813256654</c:v>
                </c:pt>
                <c:pt idx="69">
                  <c:v>2.032048169173198</c:v>
                </c:pt>
                <c:pt idx="70">
                  <c:v>2.05375631396958</c:v>
                </c:pt>
                <c:pt idx="71">
                  <c:v>2.031566468801277</c:v>
                </c:pt>
                <c:pt idx="72">
                  <c:v>2.057584568348788</c:v>
                </c:pt>
                <c:pt idx="73">
                  <c:v>2.015826922200898</c:v>
                </c:pt>
                <c:pt idx="74">
                  <c:v>2.010691859133758</c:v>
                </c:pt>
                <c:pt idx="75">
                  <c:v>2.036625591260154</c:v>
                </c:pt>
                <c:pt idx="76">
                  <c:v>2.010670534635617</c:v>
                </c:pt>
                <c:pt idx="77">
                  <c:v>1.9958973601586</c:v>
                </c:pt>
                <c:pt idx="78">
                  <c:v>2.007927576679001</c:v>
                </c:pt>
                <c:pt idx="79">
                  <c:v>2.039050244800613</c:v>
                </c:pt>
                <c:pt idx="80">
                  <c:v>2.051091652866558</c:v>
                </c:pt>
                <c:pt idx="81">
                  <c:v>2.050570168941604</c:v>
                </c:pt>
                <c:pt idx="82">
                  <c:v>2.074465118436553</c:v>
                </c:pt>
                <c:pt idx="83">
                  <c:v>2.125934255895415</c:v>
                </c:pt>
                <c:pt idx="84">
                  <c:v>2.115055239707938</c:v>
                </c:pt>
                <c:pt idx="85">
                  <c:v>2.13063638430063</c:v>
                </c:pt>
                <c:pt idx="86">
                  <c:v>2.173876350855815</c:v>
                </c:pt>
                <c:pt idx="87">
                  <c:v>2.211088374434917</c:v>
                </c:pt>
                <c:pt idx="88">
                  <c:v>2.199550729329883</c:v>
                </c:pt>
                <c:pt idx="89">
                  <c:v>2.169924635324642</c:v>
                </c:pt>
                <c:pt idx="90">
                  <c:v>2.194985679408259</c:v>
                </c:pt>
                <c:pt idx="91">
                  <c:v>2.22450224860904</c:v>
                </c:pt>
                <c:pt idx="92">
                  <c:v>2.238160761679032</c:v>
                </c:pt>
                <c:pt idx="93">
                  <c:v>2.2610911422536</c:v>
                </c:pt>
                <c:pt idx="94">
                  <c:v>2.253558987619317</c:v>
                </c:pt>
                <c:pt idx="95">
                  <c:v>2.229174929648303</c:v>
                </c:pt>
                <c:pt idx="96">
                  <c:v>2.24785919121146</c:v>
                </c:pt>
                <c:pt idx="97">
                  <c:v>2.242074793692107</c:v>
                </c:pt>
                <c:pt idx="98">
                  <c:v>2.280837357709006</c:v>
                </c:pt>
                <c:pt idx="99">
                  <c:v>2.273936976662166</c:v>
                </c:pt>
                <c:pt idx="100">
                  <c:v>2.248258928867321</c:v>
                </c:pt>
                <c:pt idx="101">
                  <c:v>2.274427936501568</c:v>
                </c:pt>
                <c:pt idx="102">
                  <c:v>2.317911689038259</c:v>
                </c:pt>
                <c:pt idx="103">
                  <c:v>2.337340703150046</c:v>
                </c:pt>
                <c:pt idx="104">
                  <c:v>2.384961601250219</c:v>
                </c:pt>
                <c:pt idx="105">
                  <c:v>2.402321090938347</c:v>
                </c:pt>
                <c:pt idx="106">
                  <c:v>2.384495778995387</c:v>
                </c:pt>
                <c:pt idx="107">
                  <c:v>2.390314518049678</c:v>
                </c:pt>
                <c:pt idx="108">
                  <c:v>2.40471970409281</c:v>
                </c:pt>
                <c:pt idx="109">
                  <c:v>2.42661425279701</c:v>
                </c:pt>
                <c:pt idx="110">
                  <c:v>2.474974234523827</c:v>
                </c:pt>
                <c:pt idx="111">
                  <c:v>2.497071443068139</c:v>
                </c:pt>
                <c:pt idx="112">
                  <c:v>2.500848776509477</c:v>
                </c:pt>
                <c:pt idx="113">
                  <c:v>2.537408726182308</c:v>
                </c:pt>
                <c:pt idx="114">
                  <c:v>2.561061363932396</c:v>
                </c:pt>
                <c:pt idx="115">
                  <c:v>2.54279910204156</c:v>
                </c:pt>
                <c:pt idx="116">
                  <c:v>2.557343346727087</c:v>
                </c:pt>
                <c:pt idx="117">
                  <c:v>2.557452660665005</c:v>
                </c:pt>
                <c:pt idx="118">
                  <c:v>2.57741588835276</c:v>
                </c:pt>
                <c:pt idx="119">
                  <c:v>2.579407467954204</c:v>
                </c:pt>
                <c:pt idx="120">
                  <c:v>2.590011841410145</c:v>
                </c:pt>
                <c:pt idx="121">
                  <c:v>2.603323660692113</c:v>
                </c:pt>
                <c:pt idx="122">
                  <c:v>2.594509966424598</c:v>
                </c:pt>
                <c:pt idx="123">
                  <c:v>2.608852138273618</c:v>
                </c:pt>
                <c:pt idx="124">
                  <c:v>2.63283484316796</c:v>
                </c:pt>
                <c:pt idx="125">
                  <c:v>2.626518413147675</c:v>
                </c:pt>
                <c:pt idx="126">
                  <c:v>2.632452533128162</c:v>
                </c:pt>
                <c:pt idx="127">
                  <c:v>2.62712649887964</c:v>
                </c:pt>
                <c:pt idx="128">
                  <c:v>2.65135695818665</c:v>
                </c:pt>
                <c:pt idx="129">
                  <c:v>2.63165309421433</c:v>
                </c:pt>
                <c:pt idx="130">
                  <c:v>2.627019837540335</c:v>
                </c:pt>
                <c:pt idx="131">
                  <c:v>2.661399370817208</c:v>
                </c:pt>
                <c:pt idx="132">
                  <c:v>2.654951651616465</c:v>
                </c:pt>
                <c:pt idx="133">
                  <c:v>2.669062625312981</c:v>
                </c:pt>
                <c:pt idx="134">
                  <c:v>2.708575036660498</c:v>
                </c:pt>
                <c:pt idx="135">
                  <c:v>2.708113539378717</c:v>
                </c:pt>
                <c:pt idx="136">
                  <c:v>2.70125714053484</c:v>
                </c:pt>
                <c:pt idx="137">
                  <c:v>2.676953129455877</c:v>
                </c:pt>
                <c:pt idx="138">
                  <c:v>2.734559664181007</c:v>
                </c:pt>
                <c:pt idx="139">
                  <c:v>2.731143443867213</c:v>
                </c:pt>
                <c:pt idx="140">
                  <c:v>2.817292100969035</c:v>
                </c:pt>
                <c:pt idx="141">
                  <c:v>2.866264249873279</c:v>
                </c:pt>
                <c:pt idx="142">
                  <c:v>2.917126395344342</c:v>
                </c:pt>
                <c:pt idx="143">
                  <c:v>2.987101556794915</c:v>
                </c:pt>
                <c:pt idx="144">
                  <c:v>3.019225222760065</c:v>
                </c:pt>
                <c:pt idx="145">
                  <c:v>3.03396584086161</c:v>
                </c:pt>
                <c:pt idx="146">
                  <c:v>3.058983380332218</c:v>
                </c:pt>
                <c:pt idx="147">
                  <c:v>3.086950547694836</c:v>
                </c:pt>
                <c:pt idx="148">
                  <c:v>3.266148145948111</c:v>
                </c:pt>
                <c:pt idx="149">
                  <c:v>3.345950767464228</c:v>
                </c:pt>
                <c:pt idx="150">
                  <c:v>3.385890165509446</c:v>
                </c:pt>
                <c:pt idx="151">
                  <c:v>3.468553137168222</c:v>
                </c:pt>
                <c:pt idx="152">
                  <c:v>3.498825864440949</c:v>
                </c:pt>
                <c:pt idx="153">
                  <c:v>3.487799766698811</c:v>
                </c:pt>
                <c:pt idx="154">
                  <c:v>3.579304759566144</c:v>
                </c:pt>
                <c:pt idx="155">
                  <c:v>3.572238786935011</c:v>
                </c:pt>
                <c:pt idx="156">
                  <c:v>3.583932778562114</c:v>
                </c:pt>
                <c:pt idx="157">
                  <c:v>3.674765855527665</c:v>
                </c:pt>
                <c:pt idx="158">
                  <c:v>3.813811022789716</c:v>
                </c:pt>
                <c:pt idx="159">
                  <c:v>3.869856834590572</c:v>
                </c:pt>
                <c:pt idx="160">
                  <c:v>3.928752762922762</c:v>
                </c:pt>
                <c:pt idx="161">
                  <c:v>3.96897316041006</c:v>
                </c:pt>
                <c:pt idx="162">
                  <c:v>3.924907948843456</c:v>
                </c:pt>
                <c:pt idx="163">
                  <c:v>3.935587609336618</c:v>
                </c:pt>
                <c:pt idx="164">
                  <c:v>4.0061918232612</c:v>
                </c:pt>
                <c:pt idx="165">
                  <c:v>3.947385396329295</c:v>
                </c:pt>
                <c:pt idx="166">
                  <c:v>3.933344958712773</c:v>
                </c:pt>
                <c:pt idx="167">
                  <c:v>3.952179269510969</c:v>
                </c:pt>
                <c:pt idx="168">
                  <c:v>3.996693599217693</c:v>
                </c:pt>
                <c:pt idx="169">
                  <c:v>4.081614964101355</c:v>
                </c:pt>
                <c:pt idx="170">
                  <c:v>4.128052618677508</c:v>
                </c:pt>
                <c:pt idx="171">
                  <c:v>4.19013206590797</c:v>
                </c:pt>
                <c:pt idx="172">
                  <c:v>4.159059563402124</c:v>
                </c:pt>
                <c:pt idx="173">
                  <c:v>4.164915126186765</c:v>
                </c:pt>
                <c:pt idx="174">
                  <c:v>4.127238424616087</c:v>
                </c:pt>
                <c:pt idx="175">
                  <c:v>4.196525810225046</c:v>
                </c:pt>
                <c:pt idx="176">
                  <c:v>4.237184205167146</c:v>
                </c:pt>
                <c:pt idx="177">
                  <c:v>4.228510112309145</c:v>
                </c:pt>
                <c:pt idx="178">
                  <c:v>4.252536960816014</c:v>
                </c:pt>
                <c:pt idx="179">
                  <c:v>4.264108753385246</c:v>
                </c:pt>
                <c:pt idx="180">
                  <c:v>4.313175865198875</c:v>
                </c:pt>
                <c:pt idx="181">
                  <c:v>4.383300066126305</c:v>
                </c:pt>
                <c:pt idx="182">
                  <c:v>4.447587906092627</c:v>
                </c:pt>
                <c:pt idx="183">
                  <c:v>4.470859234264898</c:v>
                </c:pt>
                <c:pt idx="184">
                  <c:v>4.450774096790113</c:v>
                </c:pt>
                <c:pt idx="185">
                  <c:v>4.49104098560461</c:v>
                </c:pt>
                <c:pt idx="186">
                  <c:v>4.558250629397549</c:v>
                </c:pt>
                <c:pt idx="187">
                  <c:v>4.584210311445798</c:v>
                </c:pt>
                <c:pt idx="188">
                  <c:v>4.709792022205226</c:v>
                </c:pt>
                <c:pt idx="189">
                  <c:v>4.732926991253168</c:v>
                </c:pt>
                <c:pt idx="190">
                  <c:v>4.779182599745696</c:v>
                </c:pt>
                <c:pt idx="191">
                  <c:v>4.754660442856945</c:v>
                </c:pt>
                <c:pt idx="192">
                  <c:v>4.79501969534588</c:v>
                </c:pt>
                <c:pt idx="193">
                  <c:v>4.834825115557932</c:v>
                </c:pt>
                <c:pt idx="194">
                  <c:v>4.871918226837265</c:v>
                </c:pt>
                <c:pt idx="195">
                  <c:v>4.91873574508544</c:v>
                </c:pt>
                <c:pt idx="196">
                  <c:v>4.947069563412061</c:v>
                </c:pt>
                <c:pt idx="197">
                  <c:v>5.007917306289203</c:v>
                </c:pt>
                <c:pt idx="198">
                  <c:v>5.004505750521496</c:v>
                </c:pt>
                <c:pt idx="199">
                  <c:v>4.986015862943931</c:v>
                </c:pt>
                <c:pt idx="200">
                  <c:v>5.018702962017347</c:v>
                </c:pt>
                <c:pt idx="201">
                  <c:v>5.053128297649632</c:v>
                </c:pt>
                <c:pt idx="202">
                  <c:v>5.08895095802887</c:v>
                </c:pt>
                <c:pt idx="203">
                  <c:v>5.096131968246294</c:v>
                </c:pt>
                <c:pt idx="204">
                  <c:v>5.161840658253557</c:v>
                </c:pt>
                <c:pt idx="205">
                  <c:v>5.158810141102871</c:v>
                </c:pt>
                <c:pt idx="206">
                  <c:v>5.165181611942041</c:v>
                </c:pt>
                <c:pt idx="207">
                  <c:v>5.212509547479605</c:v>
                </c:pt>
                <c:pt idx="208">
                  <c:v>5.205047470180977</c:v>
                </c:pt>
                <c:pt idx="209">
                  <c:v>5.189536935334948</c:v>
                </c:pt>
                <c:pt idx="210">
                  <c:v>5.180482394070934</c:v>
                </c:pt>
                <c:pt idx="211">
                  <c:v>5.171158327701201</c:v>
                </c:pt>
                <c:pt idx="212">
                  <c:v>5.167456689443394</c:v>
                </c:pt>
                <c:pt idx="213">
                  <c:v>5.15657010622431</c:v>
                </c:pt>
                <c:pt idx="214">
                  <c:v>5.219836433349112</c:v>
                </c:pt>
                <c:pt idx="215">
                  <c:v>5.177635928886856</c:v>
                </c:pt>
                <c:pt idx="216">
                  <c:v>5.16114614988542</c:v>
                </c:pt>
                <c:pt idx="217">
                  <c:v>5.182758659856375</c:v>
                </c:pt>
                <c:pt idx="218">
                  <c:v>5.201333582557007</c:v>
                </c:pt>
                <c:pt idx="219">
                  <c:v>5.224206216194655</c:v>
                </c:pt>
                <c:pt idx="220">
                  <c:v>5.245404052361579</c:v>
                </c:pt>
                <c:pt idx="221">
                  <c:v>5.23469007682134</c:v>
                </c:pt>
                <c:pt idx="222">
                  <c:v>5.261824953118228</c:v>
                </c:pt>
                <c:pt idx="223">
                  <c:v>5.23897015410264</c:v>
                </c:pt>
                <c:pt idx="224">
                  <c:v>5.22637717594726</c:v>
                </c:pt>
                <c:pt idx="225">
                  <c:v>5.276541272058267</c:v>
                </c:pt>
                <c:pt idx="226">
                  <c:v>5.335754978487182</c:v>
                </c:pt>
                <c:pt idx="227">
                  <c:v>5.268991970264348</c:v>
                </c:pt>
                <c:pt idx="228">
                  <c:v>5.268991970264348</c:v>
                </c:pt>
                <c:pt idx="229">
                  <c:v>5.283473587008519</c:v>
                </c:pt>
                <c:pt idx="230">
                  <c:v>5.295632235110535</c:v>
                </c:pt>
                <c:pt idx="231">
                  <c:v>5.333876560569204</c:v>
                </c:pt>
                <c:pt idx="232">
                  <c:v>5.346613331493106</c:v>
                </c:pt>
                <c:pt idx="233">
                  <c:v>5.377473579729929</c:v>
                </c:pt>
                <c:pt idx="234">
                  <c:v>5.392789251887559</c:v>
                </c:pt>
                <c:pt idx="235">
                  <c:v>5.408853017387182</c:v>
                </c:pt>
                <c:pt idx="236">
                  <c:v>5.402724837546934</c:v>
                </c:pt>
                <c:pt idx="237">
                  <c:v>5.433830095585141</c:v>
                </c:pt>
                <c:pt idx="238">
                  <c:v>5.46762545117295</c:v>
                </c:pt>
                <c:pt idx="239">
                  <c:v>5.495605824197791</c:v>
                </c:pt>
                <c:pt idx="240">
                  <c:v>5.541261813217411</c:v>
                </c:pt>
                <c:pt idx="241">
                  <c:v>5.530936748998801</c:v>
                </c:pt>
                <c:pt idx="242">
                  <c:v>5.55624149038435</c:v>
                </c:pt>
                <c:pt idx="243">
                  <c:v>5.555134406457509</c:v>
                </c:pt>
                <c:pt idx="244">
                  <c:v>5.601824651203624</c:v>
                </c:pt>
                <c:pt idx="245">
                  <c:v>5.600128895037071</c:v>
                </c:pt>
                <c:pt idx="246">
                  <c:v>5.63965001302185</c:v>
                </c:pt>
                <c:pt idx="247">
                  <c:v>5.645828287120978</c:v>
                </c:pt>
                <c:pt idx="248">
                  <c:v>5.692433448074574</c:v>
                </c:pt>
                <c:pt idx="249">
                  <c:v>5.730392132280866</c:v>
                </c:pt>
                <c:pt idx="250">
                  <c:v>5.720309063304915</c:v>
                </c:pt>
                <c:pt idx="251">
                  <c:v>5.741924832450037</c:v>
                </c:pt>
                <c:pt idx="252">
                  <c:v>5.740574902301073</c:v>
                </c:pt>
                <c:pt idx="253">
                  <c:v>5.755913575823246</c:v>
                </c:pt>
                <c:pt idx="254">
                  <c:v>5.760800982393385</c:v>
                </c:pt>
                <c:pt idx="255">
                  <c:v>5.792485907498142</c:v>
                </c:pt>
                <c:pt idx="256">
                  <c:v>5.818045822426391</c:v>
                </c:pt>
                <c:pt idx="257">
                  <c:v>5.85789170231356</c:v>
                </c:pt>
                <c:pt idx="258">
                  <c:v>5.883561134516881</c:v>
                </c:pt>
                <c:pt idx="259">
                  <c:v>5.9499476112833</c:v>
                </c:pt>
                <c:pt idx="260">
                  <c:v>5.904224885769718</c:v>
                </c:pt>
                <c:pt idx="261">
                  <c:v>5.943824583654914</c:v>
                </c:pt>
                <c:pt idx="262">
                  <c:v>5.93946548075829</c:v>
                </c:pt>
                <c:pt idx="263">
                  <c:v>5.944784979017957</c:v>
                </c:pt>
                <c:pt idx="264">
                  <c:v>5.98921915305731</c:v>
                </c:pt>
                <c:pt idx="265">
                  <c:v>6.007888685476132</c:v>
                </c:pt>
                <c:pt idx="266">
                  <c:v>6.006909570954209</c:v>
                </c:pt>
                <c:pt idx="267">
                  <c:v>6.007198884935651</c:v>
                </c:pt>
                <c:pt idx="268">
                  <c:v>6.06694573084515</c:v>
                </c:pt>
                <c:pt idx="269">
                  <c:v>6.077712961014202</c:v>
                </c:pt>
                <c:pt idx="270">
                  <c:v>6.077614370205491</c:v>
                </c:pt>
                <c:pt idx="271">
                  <c:v>6.109350594068137</c:v>
                </c:pt>
                <c:pt idx="272">
                  <c:v>6.13683582887767</c:v>
                </c:pt>
                <c:pt idx="273">
                  <c:v>6.158926589672467</c:v>
                </c:pt>
                <c:pt idx="274">
                  <c:v>6.152897287262754</c:v>
                </c:pt>
                <c:pt idx="275">
                  <c:v>6.186858571398839</c:v>
                </c:pt>
                <c:pt idx="276">
                  <c:v>6.223845516803969</c:v>
                </c:pt>
                <c:pt idx="277">
                  <c:v>6.252948576165266</c:v>
                </c:pt>
                <c:pt idx="278">
                  <c:v>6.23174157556177</c:v>
                </c:pt>
                <c:pt idx="279">
                  <c:v>6.260864461374998</c:v>
                </c:pt>
                <c:pt idx="280">
                  <c:v>6.27233835446388</c:v>
                </c:pt>
                <c:pt idx="281">
                  <c:v>6.30027945128583</c:v>
                </c:pt>
                <c:pt idx="282">
                  <c:v>6.305718115563933</c:v>
                </c:pt>
                <c:pt idx="283">
                  <c:v>6.321608137282431</c:v>
                </c:pt>
                <c:pt idx="284">
                  <c:v>6.327270390113557</c:v>
                </c:pt>
                <c:pt idx="285">
                  <c:v>6.359658210912451</c:v>
                </c:pt>
                <c:pt idx="286">
                  <c:v>6.343439190739541</c:v>
                </c:pt>
                <c:pt idx="287">
                  <c:v>6.367095848747409</c:v>
                </c:pt>
                <c:pt idx="288">
                  <c:v>6.377552271605151</c:v>
                </c:pt>
                <c:pt idx="289">
                  <c:v>6.375499875130447</c:v>
                </c:pt>
                <c:pt idx="290">
                  <c:v>6.343486924777308</c:v>
                </c:pt>
                <c:pt idx="291">
                  <c:v>6.331524414380584</c:v>
                </c:pt>
                <c:pt idx="292">
                  <c:v>6.324823849408831</c:v>
                </c:pt>
                <c:pt idx="293">
                  <c:v>6.318184719510859</c:v>
                </c:pt>
                <c:pt idx="294">
                  <c:v>6.32817325077869</c:v>
                </c:pt>
                <c:pt idx="295">
                  <c:v>6.322657814829907</c:v>
                </c:pt>
                <c:pt idx="296">
                  <c:v>6.333861829138113</c:v>
                </c:pt>
                <c:pt idx="297">
                  <c:v>6.37182167971934</c:v>
                </c:pt>
                <c:pt idx="298">
                  <c:v>6.37667139165175</c:v>
                </c:pt>
                <c:pt idx="299">
                  <c:v>6.3782537869763</c:v>
                </c:pt>
                <c:pt idx="300">
                  <c:v>6.40421978551819</c:v>
                </c:pt>
                <c:pt idx="301">
                  <c:v>6.403210950072267</c:v>
                </c:pt>
                <c:pt idx="302">
                  <c:v>6.40615313053684</c:v>
                </c:pt>
                <c:pt idx="303">
                  <c:v>6.445899213735111</c:v>
                </c:pt>
                <c:pt idx="304">
                  <c:v>6.485523840302683</c:v>
                </c:pt>
                <c:pt idx="305">
                  <c:v>6.514481075217737</c:v>
                </c:pt>
                <c:pt idx="306">
                  <c:v>6.518790953778228</c:v>
                </c:pt>
                <c:pt idx="307">
                  <c:v>6.55334489177212</c:v>
                </c:pt>
                <c:pt idx="308">
                  <c:v>6.559656759963511</c:v>
                </c:pt>
                <c:pt idx="309">
                  <c:v>6.572053022959814</c:v>
                </c:pt>
                <c:pt idx="310">
                  <c:v>6.585478006553974</c:v>
                </c:pt>
                <c:pt idx="311">
                  <c:v>6.59900675514473</c:v>
                </c:pt>
                <c:pt idx="312">
                  <c:v>6.666601040859015</c:v>
                </c:pt>
                <c:pt idx="313">
                  <c:v>6.649248274425538</c:v>
                </c:pt>
                <c:pt idx="314">
                  <c:v>6.664432074163529</c:v>
                </c:pt>
                <c:pt idx="315">
                  <c:v>6.6699099785671</c:v>
                </c:pt>
                <c:pt idx="316">
                  <c:v>6.695975107887666</c:v>
                </c:pt>
                <c:pt idx="317">
                  <c:v>6.696979774564381</c:v>
                </c:pt>
                <c:pt idx="318">
                  <c:v>6.70744793099457</c:v>
                </c:pt>
                <c:pt idx="319">
                  <c:v>6.727243617263236</c:v>
                </c:pt>
                <c:pt idx="320">
                  <c:v>6.733710845267113</c:v>
                </c:pt>
                <c:pt idx="321">
                  <c:v>6.739376855495931</c:v>
                </c:pt>
                <c:pt idx="322">
                  <c:v>6.731522840897391</c:v>
                </c:pt>
                <c:pt idx="323">
                  <c:v>6.74883153300965</c:v>
                </c:pt>
                <c:pt idx="324">
                  <c:v>6.746695346103277</c:v>
                </c:pt>
                <c:pt idx="325">
                  <c:v>6.767992906737301</c:v>
                </c:pt>
                <c:pt idx="326">
                  <c:v>6.774416955267741</c:v>
                </c:pt>
                <c:pt idx="327">
                  <c:v>6.772503512820183</c:v>
                </c:pt>
                <c:pt idx="328">
                  <c:v>6.766856289713798</c:v>
                </c:pt>
                <c:pt idx="329">
                  <c:v>6.764646527521385</c:v>
                </c:pt>
                <c:pt idx="330">
                  <c:v>6.791141267725591</c:v>
                </c:pt>
                <c:pt idx="331">
                  <c:v>6.806267461535598</c:v>
                </c:pt>
                <c:pt idx="332">
                  <c:v>6.781807990369747</c:v>
                </c:pt>
                <c:pt idx="333">
                  <c:v>6.798298538470226</c:v>
                </c:pt>
                <c:pt idx="334">
                  <c:v>6.825020018429114</c:v>
                </c:pt>
                <c:pt idx="335">
                  <c:v>6.806571569980668</c:v>
                </c:pt>
                <c:pt idx="336">
                  <c:v>6.80326913148367</c:v>
                </c:pt>
                <c:pt idx="337">
                  <c:v>6.800029710141948</c:v>
                </c:pt>
                <c:pt idx="338">
                  <c:v>6.802840921567655</c:v>
                </c:pt>
                <c:pt idx="339">
                  <c:v>6.822513245538579</c:v>
                </c:pt>
                <c:pt idx="340">
                  <c:v>6.832586784875378</c:v>
                </c:pt>
                <c:pt idx="341">
                  <c:v>6.855741713314781</c:v>
                </c:pt>
                <c:pt idx="342">
                  <c:v>6.869183337890205</c:v>
                </c:pt>
                <c:pt idx="343">
                  <c:v>6.875452818426248</c:v>
                </c:pt>
                <c:pt idx="344">
                  <c:v>6.859610929309206</c:v>
                </c:pt>
                <c:pt idx="345">
                  <c:v>6.887187412739061</c:v>
                </c:pt>
                <c:pt idx="346">
                  <c:v>6.887679192638048</c:v>
                </c:pt>
                <c:pt idx="347">
                  <c:v>6.920083752696698</c:v>
                </c:pt>
                <c:pt idx="348">
                  <c:v>6.924439680618956</c:v>
                </c:pt>
                <c:pt idx="349">
                  <c:v>6.953114417146385</c:v>
                </c:pt>
                <c:pt idx="350">
                  <c:v>6.96074867397109</c:v>
                </c:pt>
                <c:pt idx="351">
                  <c:v>6.95160203941073</c:v>
                </c:pt>
                <c:pt idx="352">
                  <c:v>6.986119210213202</c:v>
                </c:pt>
                <c:pt idx="353">
                  <c:v>6.993010248736919</c:v>
                </c:pt>
                <c:pt idx="354">
                  <c:v>6.979287011046365</c:v>
                </c:pt>
                <c:pt idx="355">
                  <c:v>6.98000019978761</c:v>
                </c:pt>
                <c:pt idx="356">
                  <c:v>6.979374964777944</c:v>
                </c:pt>
                <c:pt idx="357">
                  <c:v>6.979186839425208</c:v>
                </c:pt>
                <c:pt idx="358">
                  <c:v>6.9964342520946</c:v>
                </c:pt>
                <c:pt idx="359">
                  <c:v>7.000119370151679</c:v>
                </c:pt>
                <c:pt idx="360">
                  <c:v>7.018725794787733</c:v>
                </c:pt>
                <c:pt idx="361">
                  <c:v>7.013438884202555</c:v>
                </c:pt>
                <c:pt idx="362">
                  <c:v>7.016098503652872</c:v>
                </c:pt>
                <c:pt idx="363">
                  <c:v>7.023365187560601</c:v>
                </c:pt>
                <c:pt idx="364">
                  <c:v>7.033127868155244</c:v>
                </c:pt>
                <c:pt idx="365">
                  <c:v>7.028352932970021</c:v>
                </c:pt>
                <c:pt idx="366">
                  <c:v>7.039826963414448</c:v>
                </c:pt>
                <c:pt idx="367">
                  <c:v>7.055058204870249</c:v>
                </c:pt>
                <c:pt idx="368">
                  <c:v>7.073871960126286</c:v>
                </c:pt>
                <c:pt idx="369">
                  <c:v>7.083610114739754</c:v>
                </c:pt>
                <c:pt idx="370">
                  <c:v>7.126719026545071</c:v>
                </c:pt>
                <c:pt idx="371">
                  <c:v>7.154352302272531</c:v>
                </c:pt>
                <c:pt idx="372">
                  <c:v>7.150694379904142</c:v>
                </c:pt>
                <c:pt idx="373">
                  <c:v>7.161202878987678</c:v>
                </c:pt>
                <c:pt idx="374">
                  <c:v>7.1785798012229</c:v>
                </c:pt>
                <c:pt idx="375">
                  <c:v>7.177632514228036</c:v>
                </c:pt>
                <c:pt idx="376">
                  <c:v>7.179644819932881</c:v>
                </c:pt>
                <c:pt idx="377">
                  <c:v>7.191392753817178</c:v>
                </c:pt>
                <c:pt idx="378">
                  <c:v>7.17920828921861</c:v>
                </c:pt>
                <c:pt idx="379">
                  <c:v>7.175663874563405</c:v>
                </c:pt>
                <c:pt idx="380">
                  <c:v>7.186485966614989</c:v>
                </c:pt>
                <c:pt idx="381">
                  <c:v>7.20379766033118</c:v>
                </c:pt>
                <c:pt idx="382">
                  <c:v>7.203081983190501</c:v>
                </c:pt>
                <c:pt idx="383">
                  <c:v>7.211379612983993</c:v>
                </c:pt>
                <c:pt idx="384">
                  <c:v>7.23395357412366</c:v>
                </c:pt>
                <c:pt idx="385">
                  <c:v>7.249337873342732</c:v>
                </c:pt>
                <c:pt idx="386">
                  <c:v>7.238987448517904</c:v>
                </c:pt>
                <c:pt idx="387">
                  <c:v>7.247282402012173</c:v>
                </c:pt>
                <c:pt idx="388">
                  <c:v>7.24959870047798</c:v>
                </c:pt>
                <c:pt idx="389">
                  <c:v>7.258657710085897</c:v>
                </c:pt>
                <c:pt idx="390">
                  <c:v>7.250365040918266</c:v>
                </c:pt>
                <c:pt idx="391">
                  <c:v>7.288669953618233</c:v>
                </c:pt>
                <c:pt idx="392">
                  <c:v>7.27393248758484</c:v>
                </c:pt>
                <c:pt idx="393">
                  <c:v>7.271387379237567</c:v>
                </c:pt>
                <c:pt idx="394">
                  <c:v>7.265984714225495</c:v>
                </c:pt>
                <c:pt idx="395">
                  <c:v>7.263485532070493</c:v>
                </c:pt>
                <c:pt idx="396">
                  <c:v>7.257957022491412</c:v>
                </c:pt>
                <c:pt idx="397">
                  <c:v>7.267013626264997</c:v>
                </c:pt>
                <c:pt idx="398">
                  <c:v>7.274900145686172</c:v>
                </c:pt>
                <c:pt idx="399">
                  <c:v>7.29563488155051</c:v>
                </c:pt>
                <c:pt idx="400">
                  <c:v>7.291490949477905</c:v>
                </c:pt>
                <c:pt idx="401">
                  <c:v>7.291653318402758</c:v>
                </c:pt>
                <c:pt idx="402">
                  <c:v>7.315880430108058</c:v>
                </c:pt>
                <c:pt idx="403">
                  <c:v>7.293540461613146</c:v>
                </c:pt>
                <c:pt idx="404">
                  <c:v>7.2874604216348</c:v>
                </c:pt>
                <c:pt idx="405">
                  <c:v>7.308886654659195</c:v>
                </c:pt>
                <c:pt idx="406">
                  <c:v>7.310150271698495</c:v>
                </c:pt>
                <c:pt idx="407">
                  <c:v>7.315301383234781</c:v>
                </c:pt>
                <c:pt idx="408">
                  <c:v>7.321640468838325</c:v>
                </c:pt>
                <c:pt idx="409">
                  <c:v>7.319854360789812</c:v>
                </c:pt>
                <c:pt idx="410">
                  <c:v>7.323996172915161</c:v>
                </c:pt>
                <c:pt idx="411">
                  <c:v>7.330678630910351</c:v>
                </c:pt>
                <c:pt idx="412">
                  <c:v>7.334491695597054</c:v>
                </c:pt>
                <c:pt idx="413">
                  <c:v>7.34766442884737</c:v>
                </c:pt>
                <c:pt idx="414">
                  <c:v>7.357290586982887</c:v>
                </c:pt>
                <c:pt idx="415">
                  <c:v>7.310415068509566</c:v>
                </c:pt>
                <c:pt idx="416">
                  <c:v>7.279422932764012</c:v>
                </c:pt>
                <c:pt idx="417">
                  <c:v>7.280789318979909</c:v>
                </c:pt>
                <c:pt idx="418">
                  <c:v>7.28692966686473</c:v>
                </c:pt>
                <c:pt idx="419">
                  <c:v>7.294089612358529</c:v>
                </c:pt>
                <c:pt idx="420">
                  <c:v>7.319326685272928</c:v>
                </c:pt>
                <c:pt idx="421">
                  <c:v>7.344507829915546</c:v>
                </c:pt>
                <c:pt idx="422">
                  <c:v>7.365038505867044</c:v>
                </c:pt>
                <c:pt idx="423">
                  <c:v>7.405017115492713</c:v>
                </c:pt>
                <c:pt idx="424">
                  <c:v>7.40931366265818</c:v>
                </c:pt>
                <c:pt idx="425">
                  <c:v>7.406355553185944</c:v>
                </c:pt>
                <c:pt idx="426">
                  <c:v>7.395441121882331</c:v>
                </c:pt>
                <c:pt idx="427">
                  <c:v>7.412316530010407</c:v>
                </c:pt>
                <c:pt idx="428">
                  <c:v>7.413914734825946</c:v>
                </c:pt>
                <c:pt idx="429">
                  <c:v>7.450549956650756</c:v>
                </c:pt>
                <c:pt idx="430">
                  <c:v>7.458093389590298</c:v>
                </c:pt>
                <c:pt idx="431">
                  <c:v>7.459424557189815</c:v>
                </c:pt>
                <c:pt idx="432">
                  <c:v>7.465623822232505</c:v>
                </c:pt>
                <c:pt idx="433">
                  <c:v>7.477801658847109</c:v>
                </c:pt>
                <c:pt idx="434">
                  <c:v>7.488466873811963</c:v>
                </c:pt>
                <c:pt idx="435">
                  <c:v>7.48667817109571</c:v>
                </c:pt>
                <c:pt idx="436">
                  <c:v>7.49169991507807</c:v>
                </c:pt>
                <c:pt idx="437">
                  <c:v>7.518162296420495</c:v>
                </c:pt>
                <c:pt idx="438">
                  <c:v>7.521105290314567</c:v>
                </c:pt>
                <c:pt idx="439">
                  <c:v>7.550916214684316</c:v>
                </c:pt>
                <c:pt idx="440">
                  <c:v>7.557910101408509</c:v>
                </c:pt>
                <c:pt idx="441">
                  <c:v>7.556687737280961</c:v>
                </c:pt>
                <c:pt idx="442">
                  <c:v>7.574318865152062</c:v>
                </c:pt>
                <c:pt idx="443">
                  <c:v>7.570930359549337</c:v>
                </c:pt>
                <c:pt idx="444">
                  <c:v>7.55622375628447</c:v>
                </c:pt>
                <c:pt idx="445">
                  <c:v>7.559980162075804</c:v>
                </c:pt>
                <c:pt idx="446">
                  <c:v>7.561253665709036</c:v>
                </c:pt>
                <c:pt idx="447">
                  <c:v>7.54516807540528</c:v>
                </c:pt>
                <c:pt idx="448">
                  <c:v>7.52256613675133</c:v>
                </c:pt>
                <c:pt idx="449">
                  <c:v>7.527434083507697</c:v>
                </c:pt>
                <c:pt idx="450">
                  <c:v>7.48567079376382</c:v>
                </c:pt>
                <c:pt idx="451">
                  <c:v>7.47874510075215</c:v>
                </c:pt>
                <c:pt idx="452">
                  <c:v>7.487704026536321</c:v>
                </c:pt>
                <c:pt idx="453">
                  <c:v>7.499570261703527</c:v>
                </c:pt>
                <c:pt idx="454">
                  <c:v>7.513834654027622</c:v>
                </c:pt>
                <c:pt idx="455">
                  <c:v>7.509407610124901</c:v>
                </c:pt>
                <c:pt idx="456">
                  <c:v>7.525659485479336</c:v>
                </c:pt>
                <c:pt idx="457">
                  <c:v>7.54426678391851</c:v>
                </c:pt>
                <c:pt idx="458">
                  <c:v>7.558594149903909</c:v>
                </c:pt>
                <c:pt idx="459">
                  <c:v>7.569339737609518</c:v>
                </c:pt>
                <c:pt idx="460">
                  <c:v>7.578021597239394</c:v>
                </c:pt>
                <c:pt idx="461">
                  <c:v>7.612363541170066</c:v>
                </c:pt>
                <c:pt idx="462">
                  <c:v>7.600070696201895</c:v>
                </c:pt>
                <c:pt idx="463">
                  <c:v>7.588208307845957</c:v>
                </c:pt>
                <c:pt idx="464">
                  <c:v>7.600357052129786</c:v>
                </c:pt>
                <c:pt idx="465">
                  <c:v>7.604646881892672</c:v>
                </c:pt>
                <c:pt idx="466">
                  <c:v>7.620202644134988</c:v>
                </c:pt>
                <c:pt idx="467">
                  <c:v>7.61847562445416</c:v>
                </c:pt>
                <c:pt idx="468">
                  <c:v>7.634380567035059</c:v>
                </c:pt>
                <c:pt idx="469">
                  <c:v>7.63622869534892</c:v>
                </c:pt>
                <c:pt idx="470">
                  <c:v>7.642876990559821</c:v>
                </c:pt>
                <c:pt idx="471">
                  <c:v>7.651700451985246</c:v>
                </c:pt>
                <c:pt idx="472">
                  <c:v>7.663074499567009</c:v>
                </c:pt>
                <c:pt idx="473">
                  <c:v>7.677180982281007</c:v>
                </c:pt>
                <c:pt idx="474">
                  <c:v>7.68297304618977</c:v>
                </c:pt>
                <c:pt idx="475">
                  <c:v>7.69968505811546</c:v>
                </c:pt>
                <c:pt idx="476">
                  <c:v>7.74392237736247</c:v>
                </c:pt>
                <c:pt idx="477">
                  <c:v>7.728505710695801</c:v>
                </c:pt>
                <c:pt idx="478">
                  <c:v>7.745757350560382</c:v>
                </c:pt>
                <c:pt idx="479">
                  <c:v>7.79536609214143</c:v>
                </c:pt>
                <c:pt idx="480">
                  <c:v>7.822293525769748</c:v>
                </c:pt>
                <c:pt idx="481">
                  <c:v>7.808184938248588</c:v>
                </c:pt>
                <c:pt idx="482">
                  <c:v>7.817624095284624</c:v>
                </c:pt>
                <c:pt idx="483">
                  <c:v>7.858963997027855</c:v>
                </c:pt>
                <c:pt idx="484">
                  <c:v>7.895226729728944</c:v>
                </c:pt>
                <c:pt idx="485">
                  <c:v>7.90911278390278</c:v>
                </c:pt>
                <c:pt idx="486">
                  <c:v>7.903310910336172</c:v>
                </c:pt>
                <c:pt idx="487">
                  <c:v>7.920516056869406</c:v>
                </c:pt>
                <c:pt idx="488">
                  <c:v>7.956554340298895</c:v>
                </c:pt>
                <c:pt idx="489">
                  <c:v>7.974312225098628</c:v>
                </c:pt>
                <c:pt idx="490">
                  <c:v>7.981170395274366</c:v>
                </c:pt>
                <c:pt idx="491">
                  <c:v>7.97050739232464</c:v>
                </c:pt>
                <c:pt idx="492">
                  <c:v>7.965034118243479</c:v>
                </c:pt>
                <c:pt idx="493">
                  <c:v>7.983248420614536</c:v>
                </c:pt>
                <c:pt idx="494">
                  <c:v>7.991856170760755</c:v>
                </c:pt>
                <c:pt idx="495">
                  <c:v>8.006926544585674</c:v>
                </c:pt>
                <c:pt idx="496">
                  <c:v>8.00274856398885</c:v>
                </c:pt>
                <c:pt idx="497">
                  <c:v>8.0008823571924</c:v>
                </c:pt>
                <c:pt idx="498">
                  <c:v>8.007081110542728</c:v>
                </c:pt>
                <c:pt idx="499">
                  <c:v>8.00086451908143</c:v>
                </c:pt>
                <c:pt idx="500">
                  <c:v>8.017615651599093</c:v>
                </c:pt>
                <c:pt idx="501">
                  <c:v>8.035867028977758</c:v>
                </c:pt>
                <c:pt idx="502">
                  <c:v>8.02916898850345</c:v>
                </c:pt>
                <c:pt idx="503">
                  <c:v>8.04213979984624</c:v>
                </c:pt>
                <c:pt idx="504">
                  <c:v>8.06349697055993</c:v>
                </c:pt>
                <c:pt idx="505">
                  <c:v>8.06282708172798</c:v>
                </c:pt>
                <c:pt idx="506">
                  <c:v>8.06512634066945</c:v>
                </c:pt>
                <c:pt idx="507">
                  <c:v>8.058535315298518</c:v>
                </c:pt>
                <c:pt idx="508">
                  <c:v>8.097643130881843</c:v>
                </c:pt>
                <c:pt idx="509">
                  <c:v>8.098234589578844</c:v>
                </c:pt>
                <c:pt idx="510">
                  <c:v>8.080248897613775</c:v>
                </c:pt>
                <c:pt idx="511">
                  <c:v>8.08840960068973</c:v>
                </c:pt>
                <c:pt idx="512">
                  <c:v>8.085473735185372</c:v>
                </c:pt>
                <c:pt idx="513">
                  <c:v>8.08059701894445</c:v>
                </c:pt>
                <c:pt idx="514">
                  <c:v>8.068416513930767</c:v>
                </c:pt>
                <c:pt idx="515">
                  <c:v>8.071143465405413</c:v>
                </c:pt>
                <c:pt idx="516">
                  <c:v>8.069671423290035</c:v>
                </c:pt>
                <c:pt idx="517">
                  <c:v>8.067303938414768</c:v>
                </c:pt>
                <c:pt idx="518">
                  <c:v>8.07798854466724</c:v>
                </c:pt>
                <c:pt idx="519">
                  <c:v>8.08923578876173</c:v>
                </c:pt>
                <c:pt idx="520">
                  <c:v>8.105300771273383</c:v>
                </c:pt>
                <c:pt idx="521">
                  <c:v>8.109720979164162</c:v>
                </c:pt>
                <c:pt idx="522">
                  <c:v>8.121577383911603</c:v>
                </c:pt>
                <c:pt idx="523">
                  <c:v>8.102827345305861</c:v>
                </c:pt>
                <c:pt idx="524">
                  <c:v>8.10928165732592</c:v>
                </c:pt>
                <c:pt idx="525">
                  <c:v>8.094416572653674</c:v>
                </c:pt>
                <c:pt idx="526">
                  <c:v>8.097999014828546</c:v>
                </c:pt>
                <c:pt idx="527">
                  <c:v>8.09387050067662</c:v>
                </c:pt>
                <c:pt idx="528">
                  <c:v>8.104549824319455</c:v>
                </c:pt>
                <c:pt idx="529">
                  <c:v>8.100147123996591</c:v>
                </c:pt>
                <c:pt idx="530">
                  <c:v>8.095722810729498</c:v>
                </c:pt>
                <c:pt idx="531">
                  <c:v>8.098422729848296</c:v>
                </c:pt>
                <c:pt idx="532">
                  <c:v>8.10608932066589</c:v>
                </c:pt>
                <c:pt idx="533">
                  <c:v>8.108159300458253</c:v>
                </c:pt>
                <c:pt idx="534">
                  <c:v>8.108737119710616</c:v>
                </c:pt>
                <c:pt idx="535">
                  <c:v>8.12218387120991</c:v>
                </c:pt>
                <c:pt idx="536">
                  <c:v>8.135329694690048</c:v>
                </c:pt>
                <c:pt idx="537">
                  <c:v>8.14143486904326</c:v>
                </c:pt>
                <c:pt idx="538">
                  <c:v>8.140099381576182</c:v>
                </c:pt>
                <c:pt idx="539">
                  <c:v>8.15013743153695</c:v>
                </c:pt>
                <c:pt idx="540">
                  <c:v>8.209951863700507</c:v>
                </c:pt>
                <c:pt idx="541">
                  <c:v>8.181983706947053</c:v>
                </c:pt>
                <c:pt idx="542">
                  <c:v>8.19834691822398</c:v>
                </c:pt>
                <c:pt idx="543">
                  <c:v>8.19343608855223</c:v>
                </c:pt>
                <c:pt idx="544">
                  <c:v>8.221116608032748</c:v>
                </c:pt>
                <c:pt idx="545">
                  <c:v>8.2194363308538</c:v>
                </c:pt>
                <c:pt idx="546">
                  <c:v>8.246347284149637</c:v>
                </c:pt>
                <c:pt idx="547">
                  <c:v>8.274449980809885</c:v>
                </c:pt>
                <c:pt idx="548">
                  <c:v>8.294595509060275</c:v>
                </c:pt>
                <c:pt idx="549">
                  <c:v>8.323391829691021</c:v>
                </c:pt>
                <c:pt idx="550">
                  <c:v>8.333810103071928</c:v>
                </c:pt>
                <c:pt idx="551">
                  <c:v>8.37183926961326</c:v>
                </c:pt>
                <c:pt idx="552">
                  <c:v>8.41403253483701</c:v>
                </c:pt>
                <c:pt idx="553">
                  <c:v>8.49090013558847</c:v>
                </c:pt>
                <c:pt idx="554">
                  <c:v>8.50086036632187</c:v>
                </c:pt>
                <c:pt idx="555">
                  <c:v>8.5225736914869</c:v>
                </c:pt>
                <c:pt idx="556">
                  <c:v>8.536803928604101</c:v>
                </c:pt>
                <c:pt idx="557">
                  <c:v>8.554377068739463</c:v>
                </c:pt>
                <c:pt idx="558">
                  <c:v>8.555951806742772</c:v>
                </c:pt>
                <c:pt idx="559">
                  <c:v>8.563267919538121</c:v>
                </c:pt>
                <c:pt idx="560">
                  <c:v>8.54733788630779</c:v>
                </c:pt>
                <c:pt idx="561">
                  <c:v>8.58994001556864</c:v>
                </c:pt>
                <c:pt idx="562">
                  <c:v>8.609118186488121</c:v>
                </c:pt>
                <c:pt idx="563">
                  <c:v>8.627441500688332</c:v>
                </c:pt>
                <c:pt idx="564">
                  <c:v>8.633682387575094</c:v>
                </c:pt>
                <c:pt idx="565">
                  <c:v>8.63821260903355</c:v>
                </c:pt>
                <c:pt idx="566">
                  <c:v>8.676070302874297</c:v>
                </c:pt>
                <c:pt idx="567">
                  <c:v>8.690001211975253</c:v>
                </c:pt>
                <c:pt idx="568">
                  <c:v>8.674623975081872</c:v>
                </c:pt>
                <c:pt idx="569">
                  <c:v>8.68658541507071</c:v>
                </c:pt>
                <c:pt idx="570">
                  <c:v>8.68344277084721</c:v>
                </c:pt>
                <c:pt idx="571">
                  <c:v>8.71063718617526</c:v>
                </c:pt>
                <c:pt idx="572">
                  <c:v>8.730267229056153</c:v>
                </c:pt>
                <c:pt idx="573">
                  <c:v>8.736683100247776</c:v>
                </c:pt>
                <c:pt idx="574">
                  <c:v>8.761268569637368</c:v>
                </c:pt>
                <c:pt idx="575">
                  <c:v>8.791323631247073</c:v>
                </c:pt>
                <c:pt idx="576">
                  <c:v>8.779347248695823</c:v>
                </c:pt>
                <c:pt idx="577">
                  <c:v>8.782384605422325</c:v>
                </c:pt>
                <c:pt idx="578">
                  <c:v>8.803661552597466</c:v>
                </c:pt>
                <c:pt idx="579">
                  <c:v>8.832773163278189</c:v>
                </c:pt>
                <c:pt idx="580">
                  <c:v>8.815485991930897</c:v>
                </c:pt>
                <c:pt idx="581">
                  <c:v>8.80738065342745</c:v>
                </c:pt>
                <c:pt idx="582">
                  <c:v>8.79313667972401</c:v>
                </c:pt>
                <c:pt idx="583">
                  <c:v>8.77951599140899</c:v>
                </c:pt>
                <c:pt idx="584">
                  <c:v>8.79003197498831</c:v>
                </c:pt>
                <c:pt idx="585">
                  <c:v>8.797301414409648</c:v>
                </c:pt>
                <c:pt idx="586">
                  <c:v>8.788750491399179</c:v>
                </c:pt>
                <c:pt idx="587">
                  <c:v>8.79475049139918</c:v>
                </c:pt>
                <c:pt idx="588">
                  <c:v>8.839962161014036</c:v>
                </c:pt>
                <c:pt idx="589">
                  <c:v>8.821850743552419</c:v>
                </c:pt>
                <c:pt idx="590">
                  <c:v>8.833978904652698</c:v>
                </c:pt>
                <c:pt idx="591">
                  <c:v>8.84017659404141</c:v>
                </c:pt>
                <c:pt idx="592">
                  <c:v>8.847022394858371</c:v>
                </c:pt>
                <c:pt idx="593">
                  <c:v>8.88738153063512</c:v>
                </c:pt>
                <c:pt idx="594">
                  <c:v>8.88515973539209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AAPL!$I$1:$I$595</c:f>
              <c:numCache>
                <c:formatCode>General</c:formatCode>
                <c:ptCount val="59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0.9989552263957</c:v>
                </c:pt>
                <c:pt idx="5">
                  <c:v>0.9989552263957</c:v>
                </c:pt>
                <c:pt idx="6">
                  <c:v>0.9989552263957</c:v>
                </c:pt>
                <c:pt idx="7">
                  <c:v>0.9989552263957</c:v>
                </c:pt>
                <c:pt idx="8">
                  <c:v>1.062954618158768</c:v>
                </c:pt>
                <c:pt idx="9">
                  <c:v>1.062954618158768</c:v>
                </c:pt>
                <c:pt idx="10">
                  <c:v>1.078106554085186</c:v>
                </c:pt>
                <c:pt idx="11">
                  <c:v>1.078106554085186</c:v>
                </c:pt>
                <c:pt idx="12">
                  <c:v>1.078106554085186</c:v>
                </c:pt>
                <c:pt idx="13">
                  <c:v>1.126161436074548</c:v>
                </c:pt>
                <c:pt idx="14">
                  <c:v>1.126161436074548</c:v>
                </c:pt>
                <c:pt idx="15">
                  <c:v>1.153924968299787</c:v>
                </c:pt>
                <c:pt idx="16">
                  <c:v>1.200897960011362</c:v>
                </c:pt>
                <c:pt idx="17">
                  <c:v>1.211287817984863</c:v>
                </c:pt>
                <c:pt idx="18">
                  <c:v>1.211287817984863</c:v>
                </c:pt>
                <c:pt idx="19">
                  <c:v>1.211287817984863</c:v>
                </c:pt>
                <c:pt idx="20">
                  <c:v>1.211287817984863</c:v>
                </c:pt>
                <c:pt idx="21">
                  <c:v>1.214714151807673</c:v>
                </c:pt>
                <c:pt idx="22">
                  <c:v>1.256733664002795</c:v>
                </c:pt>
                <c:pt idx="23">
                  <c:v>1.256733664002795</c:v>
                </c:pt>
                <c:pt idx="24">
                  <c:v>1.284669117253863</c:v>
                </c:pt>
                <c:pt idx="25">
                  <c:v>1.294365034810861</c:v>
                </c:pt>
                <c:pt idx="26">
                  <c:v>1.312720119269857</c:v>
                </c:pt>
                <c:pt idx="27">
                  <c:v>1.312720119269857</c:v>
                </c:pt>
                <c:pt idx="28">
                  <c:v>1.312720119269857</c:v>
                </c:pt>
                <c:pt idx="29">
                  <c:v>1.333256951984574</c:v>
                </c:pt>
                <c:pt idx="30">
                  <c:v>1.333256951984574</c:v>
                </c:pt>
                <c:pt idx="31">
                  <c:v>1.33760519175622</c:v>
                </c:pt>
                <c:pt idx="32">
                  <c:v>1.33760519175622</c:v>
                </c:pt>
                <c:pt idx="33">
                  <c:v>1.373459152911284</c:v>
                </c:pt>
                <c:pt idx="34">
                  <c:v>1.373459152911284</c:v>
                </c:pt>
                <c:pt idx="35">
                  <c:v>1.41585607180571</c:v>
                </c:pt>
                <c:pt idx="36">
                  <c:v>1.460071201099755</c:v>
                </c:pt>
                <c:pt idx="37">
                  <c:v>1.460071201099755</c:v>
                </c:pt>
                <c:pt idx="38">
                  <c:v>1.476863346413204</c:v>
                </c:pt>
                <c:pt idx="39">
                  <c:v>1.514005589644833</c:v>
                </c:pt>
                <c:pt idx="40">
                  <c:v>1.518679435581943</c:v>
                </c:pt>
                <c:pt idx="41">
                  <c:v>1.518679435581943</c:v>
                </c:pt>
                <c:pt idx="42">
                  <c:v>1.518679435581943</c:v>
                </c:pt>
                <c:pt idx="43">
                  <c:v>1.518679435581943</c:v>
                </c:pt>
                <c:pt idx="44">
                  <c:v>1.553460119686571</c:v>
                </c:pt>
                <c:pt idx="45">
                  <c:v>1.558682894562807</c:v>
                </c:pt>
                <c:pt idx="46">
                  <c:v>1.57962793607376</c:v>
                </c:pt>
                <c:pt idx="47">
                  <c:v>1.590075075141588</c:v>
                </c:pt>
                <c:pt idx="48">
                  <c:v>1.590075075141588</c:v>
                </c:pt>
                <c:pt idx="49">
                  <c:v>1.603600452475846</c:v>
                </c:pt>
                <c:pt idx="50">
                  <c:v>1.603600452475846</c:v>
                </c:pt>
                <c:pt idx="51">
                  <c:v>1.629276700515499</c:v>
                </c:pt>
                <c:pt idx="52">
                  <c:v>1.629276700515499</c:v>
                </c:pt>
                <c:pt idx="53">
                  <c:v>1.629276700515499</c:v>
                </c:pt>
                <c:pt idx="54">
                  <c:v>1.64790601584964</c:v>
                </c:pt>
                <c:pt idx="55">
                  <c:v>1.64790601584964</c:v>
                </c:pt>
                <c:pt idx="56">
                  <c:v>1.64790601584964</c:v>
                </c:pt>
                <c:pt idx="57">
                  <c:v>1.64790601584964</c:v>
                </c:pt>
                <c:pt idx="58">
                  <c:v>1.64790601584964</c:v>
                </c:pt>
                <c:pt idx="59">
                  <c:v>1.641510591642095</c:v>
                </c:pt>
                <c:pt idx="60">
                  <c:v>1.641510591642095</c:v>
                </c:pt>
                <c:pt idx="61">
                  <c:v>1.67054688797846</c:v>
                </c:pt>
                <c:pt idx="62">
                  <c:v>1.673655824669545</c:v>
                </c:pt>
                <c:pt idx="63">
                  <c:v>1.6719452200438</c:v>
                </c:pt>
                <c:pt idx="64">
                  <c:v>1.68298009068497</c:v>
                </c:pt>
                <c:pt idx="65">
                  <c:v>1.68298009068497</c:v>
                </c:pt>
                <c:pt idx="66">
                  <c:v>1.68298009068497</c:v>
                </c:pt>
                <c:pt idx="67">
                  <c:v>1.68200959818835</c:v>
                </c:pt>
                <c:pt idx="68">
                  <c:v>1.704904475284779</c:v>
                </c:pt>
                <c:pt idx="69">
                  <c:v>1.704904475284779</c:v>
                </c:pt>
                <c:pt idx="70">
                  <c:v>1.704904475284779</c:v>
                </c:pt>
                <c:pt idx="71">
                  <c:v>1.704904475284779</c:v>
                </c:pt>
                <c:pt idx="72">
                  <c:v>1.704904475284779</c:v>
                </c:pt>
                <c:pt idx="73">
                  <c:v>1.66314682913689</c:v>
                </c:pt>
                <c:pt idx="74">
                  <c:v>1.65801176606975</c:v>
                </c:pt>
                <c:pt idx="75">
                  <c:v>1.683945498196145</c:v>
                </c:pt>
                <c:pt idx="76">
                  <c:v>1.683945498196145</c:v>
                </c:pt>
                <c:pt idx="77">
                  <c:v>1.669172323719128</c:v>
                </c:pt>
                <c:pt idx="78">
                  <c:v>1.68120254023953</c:v>
                </c:pt>
                <c:pt idx="79">
                  <c:v>1.68120254023953</c:v>
                </c:pt>
                <c:pt idx="80">
                  <c:v>1.68120254023953</c:v>
                </c:pt>
                <c:pt idx="81">
                  <c:v>1.68120254023953</c:v>
                </c:pt>
                <c:pt idx="82">
                  <c:v>1.705097489734478</c:v>
                </c:pt>
                <c:pt idx="83">
                  <c:v>1.705097489734478</c:v>
                </c:pt>
                <c:pt idx="84">
                  <c:v>1.705097489734478</c:v>
                </c:pt>
                <c:pt idx="85">
                  <c:v>1.705097489734478</c:v>
                </c:pt>
                <c:pt idx="86">
                  <c:v>1.748337456289662</c:v>
                </c:pt>
                <c:pt idx="87">
                  <c:v>1.748337456289662</c:v>
                </c:pt>
                <c:pt idx="88">
                  <c:v>1.748337456289662</c:v>
                </c:pt>
                <c:pt idx="89">
                  <c:v>1.748337456289662</c:v>
                </c:pt>
                <c:pt idx="90">
                  <c:v>1.773398500373282</c:v>
                </c:pt>
                <c:pt idx="91">
                  <c:v>1.773398500373282</c:v>
                </c:pt>
                <c:pt idx="92">
                  <c:v>1.787057013443273</c:v>
                </c:pt>
                <c:pt idx="93">
                  <c:v>1.787057013443273</c:v>
                </c:pt>
                <c:pt idx="94">
                  <c:v>1.787057013443273</c:v>
                </c:pt>
                <c:pt idx="95">
                  <c:v>1.76267295547226</c:v>
                </c:pt>
                <c:pt idx="96">
                  <c:v>1.781357217035415</c:v>
                </c:pt>
                <c:pt idx="97">
                  <c:v>1.775572819516063</c:v>
                </c:pt>
                <c:pt idx="98">
                  <c:v>1.775572819516063</c:v>
                </c:pt>
                <c:pt idx="99">
                  <c:v>1.775572819516063</c:v>
                </c:pt>
                <c:pt idx="100">
                  <c:v>1.749894771721218</c:v>
                </c:pt>
                <c:pt idx="101">
                  <c:v>1.776063779355466</c:v>
                </c:pt>
                <c:pt idx="102">
                  <c:v>1.776063779355466</c:v>
                </c:pt>
                <c:pt idx="103">
                  <c:v>1.795492793467251</c:v>
                </c:pt>
                <c:pt idx="104">
                  <c:v>1.795492793467251</c:v>
                </c:pt>
                <c:pt idx="105">
                  <c:v>1.81285228315538</c:v>
                </c:pt>
                <c:pt idx="106">
                  <c:v>1.81285228315538</c:v>
                </c:pt>
                <c:pt idx="107">
                  <c:v>1.81285228315538</c:v>
                </c:pt>
                <c:pt idx="108">
                  <c:v>1.81285228315538</c:v>
                </c:pt>
                <c:pt idx="109">
                  <c:v>1.81285228315538</c:v>
                </c:pt>
                <c:pt idx="110">
                  <c:v>1.861212264882194</c:v>
                </c:pt>
                <c:pt idx="111">
                  <c:v>1.883309473426507</c:v>
                </c:pt>
                <c:pt idx="112">
                  <c:v>1.883309473426507</c:v>
                </c:pt>
                <c:pt idx="113">
                  <c:v>1.919869423099337</c:v>
                </c:pt>
                <c:pt idx="114">
                  <c:v>1.943522060849426</c:v>
                </c:pt>
                <c:pt idx="115">
                  <c:v>1.943522060849426</c:v>
                </c:pt>
                <c:pt idx="116">
                  <c:v>1.958066305534954</c:v>
                </c:pt>
                <c:pt idx="117">
                  <c:v>1.958175619472872</c:v>
                </c:pt>
                <c:pt idx="118">
                  <c:v>1.958175619472872</c:v>
                </c:pt>
                <c:pt idx="119">
                  <c:v>1.958175619472872</c:v>
                </c:pt>
                <c:pt idx="120">
                  <c:v>1.958175619472872</c:v>
                </c:pt>
                <c:pt idx="121">
                  <c:v>1.97148743875484</c:v>
                </c:pt>
                <c:pt idx="122">
                  <c:v>1.962673744487324</c:v>
                </c:pt>
                <c:pt idx="123">
                  <c:v>1.977015916336344</c:v>
                </c:pt>
                <c:pt idx="124">
                  <c:v>1.977015916336344</c:v>
                </c:pt>
                <c:pt idx="125">
                  <c:v>1.977015916336344</c:v>
                </c:pt>
                <c:pt idx="126">
                  <c:v>1.982950036316832</c:v>
                </c:pt>
                <c:pt idx="127">
                  <c:v>1.977624002068308</c:v>
                </c:pt>
                <c:pt idx="128">
                  <c:v>1.977624002068308</c:v>
                </c:pt>
                <c:pt idx="129">
                  <c:v>1.957920138095989</c:v>
                </c:pt>
                <c:pt idx="130">
                  <c:v>1.957920138095989</c:v>
                </c:pt>
                <c:pt idx="131">
                  <c:v>1.957920138095989</c:v>
                </c:pt>
                <c:pt idx="132">
                  <c:v>1.951472418895246</c:v>
                </c:pt>
                <c:pt idx="133">
                  <c:v>1.951472418895246</c:v>
                </c:pt>
                <c:pt idx="134">
                  <c:v>1.951472418895246</c:v>
                </c:pt>
                <c:pt idx="135">
                  <c:v>1.951010921613465</c:v>
                </c:pt>
                <c:pt idx="136">
                  <c:v>1.951010921613465</c:v>
                </c:pt>
                <c:pt idx="137">
                  <c:v>1.926706910534504</c:v>
                </c:pt>
                <c:pt idx="138">
                  <c:v>1.926706910534504</c:v>
                </c:pt>
                <c:pt idx="139">
                  <c:v>1.923290690220711</c:v>
                </c:pt>
                <c:pt idx="140">
                  <c:v>1.923290690220711</c:v>
                </c:pt>
                <c:pt idx="141">
                  <c:v>1.972262839124957</c:v>
                </c:pt>
                <c:pt idx="142">
                  <c:v>2.023124984596018</c:v>
                </c:pt>
                <c:pt idx="143">
                  <c:v>2.023124984596018</c:v>
                </c:pt>
                <c:pt idx="144">
                  <c:v>2.023124984596018</c:v>
                </c:pt>
                <c:pt idx="145">
                  <c:v>2.037865602697563</c:v>
                </c:pt>
                <c:pt idx="146">
                  <c:v>2.062883142168171</c:v>
                </c:pt>
                <c:pt idx="147">
                  <c:v>2.062883142168171</c:v>
                </c:pt>
                <c:pt idx="148">
                  <c:v>2.062883142168171</c:v>
                </c:pt>
                <c:pt idx="149">
                  <c:v>2.142685763684288</c:v>
                </c:pt>
                <c:pt idx="150">
                  <c:v>2.142685763684288</c:v>
                </c:pt>
                <c:pt idx="151">
                  <c:v>2.142685763684288</c:v>
                </c:pt>
                <c:pt idx="152">
                  <c:v>2.142685763684288</c:v>
                </c:pt>
                <c:pt idx="153">
                  <c:v>2.142685763684288</c:v>
                </c:pt>
                <c:pt idx="154">
                  <c:v>2.142685763684288</c:v>
                </c:pt>
                <c:pt idx="155">
                  <c:v>2.142685763684288</c:v>
                </c:pt>
                <c:pt idx="156">
                  <c:v>2.142685763684288</c:v>
                </c:pt>
                <c:pt idx="157">
                  <c:v>2.23351884064984</c:v>
                </c:pt>
                <c:pt idx="158">
                  <c:v>2.372564007911891</c:v>
                </c:pt>
                <c:pt idx="159">
                  <c:v>2.372564007911891</c:v>
                </c:pt>
                <c:pt idx="160">
                  <c:v>2.372564007911891</c:v>
                </c:pt>
                <c:pt idx="161">
                  <c:v>2.412784405399186</c:v>
                </c:pt>
                <c:pt idx="162">
                  <c:v>2.368719193832585</c:v>
                </c:pt>
                <c:pt idx="163">
                  <c:v>2.379398854325747</c:v>
                </c:pt>
                <c:pt idx="164">
                  <c:v>2.379398854325747</c:v>
                </c:pt>
                <c:pt idx="165">
                  <c:v>2.379398854325747</c:v>
                </c:pt>
                <c:pt idx="166">
                  <c:v>2.379398854325747</c:v>
                </c:pt>
                <c:pt idx="167">
                  <c:v>2.379398854325747</c:v>
                </c:pt>
                <c:pt idx="168">
                  <c:v>2.379398854325747</c:v>
                </c:pt>
                <c:pt idx="169">
                  <c:v>2.46432021920941</c:v>
                </c:pt>
                <c:pt idx="170">
                  <c:v>2.510757873785565</c:v>
                </c:pt>
                <c:pt idx="171">
                  <c:v>2.572837321016026</c:v>
                </c:pt>
                <c:pt idx="172">
                  <c:v>2.54176481851018</c:v>
                </c:pt>
                <c:pt idx="173">
                  <c:v>2.54176481851018</c:v>
                </c:pt>
                <c:pt idx="174">
                  <c:v>2.54176481851018</c:v>
                </c:pt>
                <c:pt idx="175">
                  <c:v>2.54176481851018</c:v>
                </c:pt>
                <c:pt idx="176">
                  <c:v>2.54176481851018</c:v>
                </c:pt>
                <c:pt idx="177">
                  <c:v>2.533090725652178</c:v>
                </c:pt>
                <c:pt idx="178">
                  <c:v>2.533090725652178</c:v>
                </c:pt>
                <c:pt idx="179">
                  <c:v>2.533090725652178</c:v>
                </c:pt>
                <c:pt idx="180">
                  <c:v>2.533090725652178</c:v>
                </c:pt>
                <c:pt idx="181">
                  <c:v>2.603214926579608</c:v>
                </c:pt>
                <c:pt idx="182">
                  <c:v>2.603214926579608</c:v>
                </c:pt>
                <c:pt idx="183">
                  <c:v>2.603214926579608</c:v>
                </c:pt>
                <c:pt idx="184">
                  <c:v>2.603214926579608</c:v>
                </c:pt>
                <c:pt idx="185">
                  <c:v>2.603214926579608</c:v>
                </c:pt>
                <c:pt idx="186">
                  <c:v>2.603214926579608</c:v>
                </c:pt>
                <c:pt idx="187">
                  <c:v>2.629174608627857</c:v>
                </c:pt>
                <c:pt idx="188">
                  <c:v>2.754756319387281</c:v>
                </c:pt>
                <c:pt idx="189">
                  <c:v>2.754756319387281</c:v>
                </c:pt>
                <c:pt idx="190">
                  <c:v>2.801011927879811</c:v>
                </c:pt>
                <c:pt idx="191">
                  <c:v>2.77648977099106</c:v>
                </c:pt>
                <c:pt idx="192">
                  <c:v>2.77648977099106</c:v>
                </c:pt>
                <c:pt idx="193">
                  <c:v>2.816295191203112</c:v>
                </c:pt>
                <c:pt idx="194">
                  <c:v>2.853388302482448</c:v>
                </c:pt>
                <c:pt idx="195">
                  <c:v>2.853388302482448</c:v>
                </c:pt>
                <c:pt idx="196">
                  <c:v>2.881722120809067</c:v>
                </c:pt>
                <c:pt idx="197">
                  <c:v>2.94256986368621</c:v>
                </c:pt>
                <c:pt idx="198">
                  <c:v>2.94256986368621</c:v>
                </c:pt>
                <c:pt idx="199">
                  <c:v>2.924079976108644</c:v>
                </c:pt>
                <c:pt idx="200">
                  <c:v>2.924079976108644</c:v>
                </c:pt>
                <c:pt idx="201">
                  <c:v>2.95850531174093</c:v>
                </c:pt>
                <c:pt idx="202">
                  <c:v>2.95850531174093</c:v>
                </c:pt>
                <c:pt idx="203">
                  <c:v>2.965686321958355</c:v>
                </c:pt>
                <c:pt idx="204">
                  <c:v>2.965686321958355</c:v>
                </c:pt>
                <c:pt idx="205">
                  <c:v>2.965686321958355</c:v>
                </c:pt>
                <c:pt idx="206">
                  <c:v>2.972057792797526</c:v>
                </c:pt>
                <c:pt idx="207">
                  <c:v>2.972057792797526</c:v>
                </c:pt>
                <c:pt idx="208">
                  <c:v>2.972057792797526</c:v>
                </c:pt>
                <c:pt idx="209">
                  <c:v>2.956547257951497</c:v>
                </c:pt>
                <c:pt idx="210">
                  <c:v>2.956547257951497</c:v>
                </c:pt>
                <c:pt idx="211">
                  <c:v>2.956547257951497</c:v>
                </c:pt>
                <c:pt idx="212">
                  <c:v>2.95284561969369</c:v>
                </c:pt>
                <c:pt idx="213">
                  <c:v>2.941959036474604</c:v>
                </c:pt>
                <c:pt idx="214">
                  <c:v>3.005225363599408</c:v>
                </c:pt>
                <c:pt idx="215">
                  <c:v>3.005225363599408</c:v>
                </c:pt>
                <c:pt idx="216">
                  <c:v>2.988735584597972</c:v>
                </c:pt>
                <c:pt idx="217">
                  <c:v>2.988735584597972</c:v>
                </c:pt>
                <c:pt idx="218">
                  <c:v>3.007310507298604</c:v>
                </c:pt>
                <c:pt idx="219">
                  <c:v>3.007310507298604</c:v>
                </c:pt>
                <c:pt idx="220">
                  <c:v>3.007310507298604</c:v>
                </c:pt>
                <c:pt idx="221">
                  <c:v>2.996596531758366</c:v>
                </c:pt>
                <c:pt idx="222">
                  <c:v>2.996596531758366</c:v>
                </c:pt>
                <c:pt idx="223">
                  <c:v>2.97374173274278</c:v>
                </c:pt>
                <c:pt idx="224">
                  <c:v>2.961148754587398</c:v>
                </c:pt>
                <c:pt idx="225">
                  <c:v>2.961148754587398</c:v>
                </c:pt>
                <c:pt idx="226">
                  <c:v>3.020362461016315</c:v>
                </c:pt>
                <c:pt idx="227">
                  <c:v>3.020362461016315</c:v>
                </c:pt>
                <c:pt idx="228">
                  <c:v>3.020362461016315</c:v>
                </c:pt>
                <c:pt idx="229">
                  <c:v>3.034844077760487</c:v>
                </c:pt>
                <c:pt idx="230">
                  <c:v>3.047002725862503</c:v>
                </c:pt>
                <c:pt idx="231">
                  <c:v>3.085247051321173</c:v>
                </c:pt>
                <c:pt idx="232">
                  <c:v>3.085247051321173</c:v>
                </c:pt>
                <c:pt idx="233">
                  <c:v>3.085247051321173</c:v>
                </c:pt>
                <c:pt idx="234">
                  <c:v>3.100562723478803</c:v>
                </c:pt>
                <c:pt idx="235">
                  <c:v>3.116626488978424</c:v>
                </c:pt>
                <c:pt idx="236">
                  <c:v>3.116626488978424</c:v>
                </c:pt>
                <c:pt idx="237">
                  <c:v>3.14773174701663</c:v>
                </c:pt>
                <c:pt idx="238">
                  <c:v>3.181527102604438</c:v>
                </c:pt>
                <c:pt idx="239">
                  <c:v>3.209507475629281</c:v>
                </c:pt>
                <c:pt idx="240">
                  <c:v>3.209507475629281</c:v>
                </c:pt>
                <c:pt idx="241">
                  <c:v>3.199182411410673</c:v>
                </c:pt>
                <c:pt idx="242">
                  <c:v>3.224487152796216</c:v>
                </c:pt>
                <c:pt idx="243">
                  <c:v>3.223380068869384</c:v>
                </c:pt>
                <c:pt idx="244">
                  <c:v>3.223380068869384</c:v>
                </c:pt>
                <c:pt idx="245">
                  <c:v>3.221684312702828</c:v>
                </c:pt>
                <c:pt idx="246">
                  <c:v>3.221684312702828</c:v>
                </c:pt>
                <c:pt idx="247">
                  <c:v>3.227862586801958</c:v>
                </c:pt>
                <c:pt idx="248">
                  <c:v>3.227862586801958</c:v>
                </c:pt>
                <c:pt idx="249">
                  <c:v>3.265821271008247</c:v>
                </c:pt>
                <c:pt idx="250">
                  <c:v>3.265821271008247</c:v>
                </c:pt>
                <c:pt idx="251">
                  <c:v>3.265821271008247</c:v>
                </c:pt>
                <c:pt idx="252">
                  <c:v>3.265821271008247</c:v>
                </c:pt>
                <c:pt idx="253">
                  <c:v>3.265821271008247</c:v>
                </c:pt>
                <c:pt idx="254">
                  <c:v>3.270708677578386</c:v>
                </c:pt>
                <c:pt idx="255">
                  <c:v>3.302393602683145</c:v>
                </c:pt>
                <c:pt idx="256">
                  <c:v>3.302393602683145</c:v>
                </c:pt>
                <c:pt idx="257">
                  <c:v>3.302393602683145</c:v>
                </c:pt>
                <c:pt idx="258">
                  <c:v>3.302393602683145</c:v>
                </c:pt>
                <c:pt idx="259">
                  <c:v>3.368780079449563</c:v>
                </c:pt>
                <c:pt idx="260">
                  <c:v>3.368780079449563</c:v>
                </c:pt>
                <c:pt idx="261">
                  <c:v>3.40837977733476</c:v>
                </c:pt>
                <c:pt idx="262">
                  <c:v>3.404020674438136</c:v>
                </c:pt>
                <c:pt idx="263">
                  <c:v>3.404020674438136</c:v>
                </c:pt>
                <c:pt idx="264">
                  <c:v>3.448454848477486</c:v>
                </c:pt>
                <c:pt idx="265">
                  <c:v>3.467124380896307</c:v>
                </c:pt>
                <c:pt idx="266">
                  <c:v>3.467124380896307</c:v>
                </c:pt>
                <c:pt idx="267">
                  <c:v>3.467124380896307</c:v>
                </c:pt>
                <c:pt idx="268">
                  <c:v>3.526871226805809</c:v>
                </c:pt>
                <c:pt idx="269">
                  <c:v>3.526871226805809</c:v>
                </c:pt>
                <c:pt idx="270">
                  <c:v>3.526772635997101</c:v>
                </c:pt>
                <c:pt idx="271">
                  <c:v>3.558508859859744</c:v>
                </c:pt>
                <c:pt idx="272">
                  <c:v>3.558508859859744</c:v>
                </c:pt>
                <c:pt idx="273">
                  <c:v>3.558508859859744</c:v>
                </c:pt>
                <c:pt idx="274">
                  <c:v>3.558508859859744</c:v>
                </c:pt>
                <c:pt idx="275">
                  <c:v>3.592470143995827</c:v>
                </c:pt>
                <c:pt idx="276">
                  <c:v>3.629457089400959</c:v>
                </c:pt>
                <c:pt idx="277">
                  <c:v>3.658560148762257</c:v>
                </c:pt>
                <c:pt idx="278">
                  <c:v>3.658560148762257</c:v>
                </c:pt>
                <c:pt idx="279">
                  <c:v>3.658560148762257</c:v>
                </c:pt>
                <c:pt idx="280">
                  <c:v>3.670034041851138</c:v>
                </c:pt>
                <c:pt idx="281">
                  <c:v>3.697975138673087</c:v>
                </c:pt>
                <c:pt idx="282">
                  <c:v>3.703413802951191</c:v>
                </c:pt>
                <c:pt idx="283">
                  <c:v>3.703413802951191</c:v>
                </c:pt>
                <c:pt idx="284">
                  <c:v>3.703413802951191</c:v>
                </c:pt>
                <c:pt idx="285">
                  <c:v>3.735801623750087</c:v>
                </c:pt>
                <c:pt idx="286">
                  <c:v>3.735801623750087</c:v>
                </c:pt>
                <c:pt idx="287">
                  <c:v>3.735801623750087</c:v>
                </c:pt>
                <c:pt idx="288">
                  <c:v>3.746258046607827</c:v>
                </c:pt>
                <c:pt idx="289">
                  <c:v>3.74420565013312</c:v>
                </c:pt>
                <c:pt idx="290">
                  <c:v>3.74420565013312</c:v>
                </c:pt>
                <c:pt idx="291">
                  <c:v>3.732243139736397</c:v>
                </c:pt>
                <c:pt idx="292">
                  <c:v>3.732243139736397</c:v>
                </c:pt>
                <c:pt idx="293">
                  <c:v>3.725604009838426</c:v>
                </c:pt>
                <c:pt idx="294">
                  <c:v>3.735592541106257</c:v>
                </c:pt>
                <c:pt idx="295">
                  <c:v>3.735592541106257</c:v>
                </c:pt>
                <c:pt idx="296">
                  <c:v>3.746796555414462</c:v>
                </c:pt>
                <c:pt idx="297">
                  <c:v>3.784756405995687</c:v>
                </c:pt>
                <c:pt idx="298">
                  <c:v>3.789606117928099</c:v>
                </c:pt>
                <c:pt idx="299">
                  <c:v>3.789606117928099</c:v>
                </c:pt>
                <c:pt idx="300">
                  <c:v>3.789606117928099</c:v>
                </c:pt>
                <c:pt idx="301">
                  <c:v>3.789606117928099</c:v>
                </c:pt>
                <c:pt idx="302">
                  <c:v>3.792548298392671</c:v>
                </c:pt>
                <c:pt idx="303">
                  <c:v>3.792548298392671</c:v>
                </c:pt>
                <c:pt idx="304">
                  <c:v>3.792548298392671</c:v>
                </c:pt>
                <c:pt idx="305">
                  <c:v>3.821505533307726</c:v>
                </c:pt>
                <c:pt idx="306">
                  <c:v>3.821505533307726</c:v>
                </c:pt>
                <c:pt idx="307">
                  <c:v>3.856059471301617</c:v>
                </c:pt>
                <c:pt idx="308">
                  <c:v>3.862371339493007</c:v>
                </c:pt>
                <c:pt idx="309">
                  <c:v>3.862371339493007</c:v>
                </c:pt>
                <c:pt idx="310">
                  <c:v>3.862371339493007</c:v>
                </c:pt>
                <c:pt idx="311">
                  <c:v>3.862371339493007</c:v>
                </c:pt>
                <c:pt idx="312">
                  <c:v>3.929965625207295</c:v>
                </c:pt>
                <c:pt idx="313">
                  <c:v>3.929965625207295</c:v>
                </c:pt>
                <c:pt idx="314">
                  <c:v>3.945149424945286</c:v>
                </c:pt>
                <c:pt idx="315">
                  <c:v>3.950627329348857</c:v>
                </c:pt>
                <c:pt idx="316">
                  <c:v>3.976692458669424</c:v>
                </c:pt>
                <c:pt idx="317">
                  <c:v>3.977697125346137</c:v>
                </c:pt>
                <c:pt idx="318">
                  <c:v>3.988165281776325</c:v>
                </c:pt>
                <c:pt idx="319">
                  <c:v>4.00796096804499</c:v>
                </c:pt>
                <c:pt idx="320">
                  <c:v>4.014428196048868</c:v>
                </c:pt>
                <c:pt idx="321">
                  <c:v>4.014428196048868</c:v>
                </c:pt>
                <c:pt idx="322">
                  <c:v>4.00657418145033</c:v>
                </c:pt>
                <c:pt idx="323">
                  <c:v>4.00657418145033</c:v>
                </c:pt>
                <c:pt idx="324">
                  <c:v>4.004437994543956</c:v>
                </c:pt>
                <c:pt idx="325">
                  <c:v>4.004437994543956</c:v>
                </c:pt>
                <c:pt idx="326">
                  <c:v>4.004437994543956</c:v>
                </c:pt>
                <c:pt idx="327">
                  <c:v>4.004437994543956</c:v>
                </c:pt>
                <c:pt idx="328">
                  <c:v>3.998790771437572</c:v>
                </c:pt>
                <c:pt idx="329">
                  <c:v>3.998790771437572</c:v>
                </c:pt>
                <c:pt idx="330">
                  <c:v>4.02528551164178</c:v>
                </c:pt>
                <c:pt idx="331">
                  <c:v>4.02528551164178</c:v>
                </c:pt>
                <c:pt idx="332">
                  <c:v>4.00082604047593</c:v>
                </c:pt>
                <c:pt idx="333">
                  <c:v>4.017316588576407</c:v>
                </c:pt>
                <c:pt idx="334">
                  <c:v>4.044038068535299</c:v>
                </c:pt>
                <c:pt idx="335">
                  <c:v>4.044038068535299</c:v>
                </c:pt>
                <c:pt idx="336">
                  <c:v>4.040735630038301</c:v>
                </c:pt>
                <c:pt idx="337">
                  <c:v>4.040735630038301</c:v>
                </c:pt>
                <c:pt idx="338">
                  <c:v>4.04354684146401</c:v>
                </c:pt>
                <c:pt idx="339">
                  <c:v>4.04354684146401</c:v>
                </c:pt>
                <c:pt idx="340">
                  <c:v>4.04354684146401</c:v>
                </c:pt>
                <c:pt idx="341">
                  <c:v>4.04354684146401</c:v>
                </c:pt>
                <c:pt idx="342">
                  <c:v>4.056988466039433</c:v>
                </c:pt>
                <c:pt idx="343">
                  <c:v>4.056988466039433</c:v>
                </c:pt>
                <c:pt idx="344">
                  <c:v>4.056988466039433</c:v>
                </c:pt>
                <c:pt idx="345">
                  <c:v>4.084564949469286</c:v>
                </c:pt>
                <c:pt idx="346">
                  <c:v>4.084564949469286</c:v>
                </c:pt>
                <c:pt idx="347">
                  <c:v>4.116969509527935</c:v>
                </c:pt>
                <c:pt idx="348">
                  <c:v>4.121325437450198</c:v>
                </c:pt>
                <c:pt idx="349">
                  <c:v>4.150000173977626</c:v>
                </c:pt>
                <c:pt idx="350">
                  <c:v>4.157634430802329</c:v>
                </c:pt>
                <c:pt idx="351">
                  <c:v>4.148487796241967</c:v>
                </c:pt>
                <c:pt idx="352">
                  <c:v>4.183004967044439</c:v>
                </c:pt>
                <c:pt idx="353">
                  <c:v>4.18989600556816</c:v>
                </c:pt>
                <c:pt idx="354">
                  <c:v>4.18989600556816</c:v>
                </c:pt>
                <c:pt idx="355">
                  <c:v>4.190609194309406</c:v>
                </c:pt>
                <c:pt idx="356">
                  <c:v>4.18998395929974</c:v>
                </c:pt>
                <c:pt idx="357">
                  <c:v>4.18998395929974</c:v>
                </c:pt>
                <c:pt idx="358">
                  <c:v>4.207231371969132</c:v>
                </c:pt>
                <c:pt idx="359">
                  <c:v>4.210916490026209</c:v>
                </c:pt>
                <c:pt idx="360">
                  <c:v>4.229522914662267</c:v>
                </c:pt>
                <c:pt idx="361">
                  <c:v>4.224236004077087</c:v>
                </c:pt>
                <c:pt idx="362">
                  <c:v>4.224236004077087</c:v>
                </c:pt>
                <c:pt idx="363">
                  <c:v>4.224236004077087</c:v>
                </c:pt>
                <c:pt idx="364">
                  <c:v>4.233998684671734</c:v>
                </c:pt>
                <c:pt idx="365">
                  <c:v>4.229223749486507</c:v>
                </c:pt>
                <c:pt idx="366">
                  <c:v>4.229223749486507</c:v>
                </c:pt>
                <c:pt idx="367">
                  <c:v>4.244454990942311</c:v>
                </c:pt>
                <c:pt idx="368">
                  <c:v>4.263268746198347</c:v>
                </c:pt>
                <c:pt idx="369">
                  <c:v>4.263268746198347</c:v>
                </c:pt>
                <c:pt idx="370">
                  <c:v>4.263268746198347</c:v>
                </c:pt>
                <c:pt idx="371">
                  <c:v>4.290902021925804</c:v>
                </c:pt>
                <c:pt idx="372">
                  <c:v>4.290902021925804</c:v>
                </c:pt>
                <c:pt idx="373">
                  <c:v>4.301410521009339</c:v>
                </c:pt>
                <c:pt idx="374">
                  <c:v>4.318787443244563</c:v>
                </c:pt>
                <c:pt idx="375">
                  <c:v>4.317840156249695</c:v>
                </c:pt>
                <c:pt idx="376">
                  <c:v>4.319852461954542</c:v>
                </c:pt>
                <c:pt idx="377">
                  <c:v>4.319852461954542</c:v>
                </c:pt>
                <c:pt idx="378">
                  <c:v>4.319852461954542</c:v>
                </c:pt>
                <c:pt idx="379">
                  <c:v>4.319852461954542</c:v>
                </c:pt>
                <c:pt idx="380">
                  <c:v>4.319852461954542</c:v>
                </c:pt>
                <c:pt idx="381">
                  <c:v>4.319852461954542</c:v>
                </c:pt>
                <c:pt idx="382">
                  <c:v>4.319136784813863</c:v>
                </c:pt>
                <c:pt idx="383">
                  <c:v>4.327434414607353</c:v>
                </c:pt>
                <c:pt idx="384">
                  <c:v>4.350008375747023</c:v>
                </c:pt>
                <c:pt idx="385">
                  <c:v>4.365392674966094</c:v>
                </c:pt>
                <c:pt idx="386">
                  <c:v>4.355042250141265</c:v>
                </c:pt>
                <c:pt idx="387">
                  <c:v>4.363337203635535</c:v>
                </c:pt>
                <c:pt idx="388">
                  <c:v>4.363337203635535</c:v>
                </c:pt>
                <c:pt idx="389">
                  <c:v>4.372396213243451</c:v>
                </c:pt>
                <c:pt idx="390">
                  <c:v>4.372396213243451</c:v>
                </c:pt>
                <c:pt idx="391">
                  <c:v>4.410701125943418</c:v>
                </c:pt>
                <c:pt idx="392">
                  <c:v>4.410701125943418</c:v>
                </c:pt>
                <c:pt idx="393">
                  <c:v>4.410701125943418</c:v>
                </c:pt>
                <c:pt idx="394">
                  <c:v>4.40529846093135</c:v>
                </c:pt>
                <c:pt idx="395">
                  <c:v>4.40529846093135</c:v>
                </c:pt>
                <c:pt idx="396">
                  <c:v>4.40529846093135</c:v>
                </c:pt>
                <c:pt idx="397">
                  <c:v>4.40529846093135</c:v>
                </c:pt>
                <c:pt idx="398">
                  <c:v>4.40529846093135</c:v>
                </c:pt>
                <c:pt idx="399">
                  <c:v>4.426033196795687</c:v>
                </c:pt>
                <c:pt idx="400">
                  <c:v>4.421889264723083</c:v>
                </c:pt>
                <c:pt idx="401">
                  <c:v>4.421889264723083</c:v>
                </c:pt>
                <c:pt idx="402">
                  <c:v>4.421889264723083</c:v>
                </c:pt>
                <c:pt idx="403">
                  <c:v>4.421889264723083</c:v>
                </c:pt>
                <c:pt idx="404">
                  <c:v>4.421889264723083</c:v>
                </c:pt>
                <c:pt idx="405">
                  <c:v>4.443315497747478</c:v>
                </c:pt>
                <c:pt idx="406">
                  <c:v>4.444579114786783</c:v>
                </c:pt>
                <c:pt idx="407">
                  <c:v>4.444579114786783</c:v>
                </c:pt>
                <c:pt idx="408">
                  <c:v>4.450918200390327</c:v>
                </c:pt>
                <c:pt idx="409">
                  <c:v>4.450918200390327</c:v>
                </c:pt>
                <c:pt idx="410">
                  <c:v>4.450918200390327</c:v>
                </c:pt>
                <c:pt idx="411">
                  <c:v>4.457600658385514</c:v>
                </c:pt>
                <c:pt idx="412">
                  <c:v>4.457600658385514</c:v>
                </c:pt>
                <c:pt idx="413">
                  <c:v>4.457600658385514</c:v>
                </c:pt>
                <c:pt idx="414">
                  <c:v>4.467226816521034</c:v>
                </c:pt>
                <c:pt idx="415">
                  <c:v>4.467226816521034</c:v>
                </c:pt>
                <c:pt idx="416">
                  <c:v>4.467226816521034</c:v>
                </c:pt>
                <c:pt idx="417">
                  <c:v>4.46859320273693</c:v>
                </c:pt>
                <c:pt idx="418">
                  <c:v>4.46859320273693</c:v>
                </c:pt>
                <c:pt idx="419">
                  <c:v>4.46859320273693</c:v>
                </c:pt>
                <c:pt idx="420">
                  <c:v>4.46859320273693</c:v>
                </c:pt>
                <c:pt idx="421">
                  <c:v>4.46859320273693</c:v>
                </c:pt>
                <c:pt idx="422">
                  <c:v>4.489123878688424</c:v>
                </c:pt>
                <c:pt idx="423">
                  <c:v>4.489123878688424</c:v>
                </c:pt>
                <c:pt idx="424">
                  <c:v>4.49342042585389</c:v>
                </c:pt>
                <c:pt idx="425">
                  <c:v>4.490462316381655</c:v>
                </c:pt>
                <c:pt idx="426">
                  <c:v>4.490462316381655</c:v>
                </c:pt>
                <c:pt idx="427">
                  <c:v>4.507337724509732</c:v>
                </c:pt>
                <c:pt idx="428">
                  <c:v>4.508935929325268</c:v>
                </c:pt>
                <c:pt idx="429">
                  <c:v>4.545571151150081</c:v>
                </c:pt>
                <c:pt idx="430">
                  <c:v>4.553114584089622</c:v>
                </c:pt>
                <c:pt idx="431">
                  <c:v>4.554445751689141</c:v>
                </c:pt>
                <c:pt idx="432">
                  <c:v>4.554445751689141</c:v>
                </c:pt>
                <c:pt idx="433">
                  <c:v>4.566623588303743</c:v>
                </c:pt>
                <c:pt idx="434">
                  <c:v>4.577288803268598</c:v>
                </c:pt>
                <c:pt idx="435">
                  <c:v>4.577288803268598</c:v>
                </c:pt>
                <c:pt idx="436">
                  <c:v>4.577288803268598</c:v>
                </c:pt>
                <c:pt idx="437">
                  <c:v>4.577288803268598</c:v>
                </c:pt>
                <c:pt idx="438">
                  <c:v>4.577288803268598</c:v>
                </c:pt>
                <c:pt idx="439">
                  <c:v>4.607099727638346</c:v>
                </c:pt>
                <c:pt idx="440">
                  <c:v>4.607099727638346</c:v>
                </c:pt>
                <c:pt idx="441">
                  <c:v>4.605877363510793</c:v>
                </c:pt>
                <c:pt idx="442">
                  <c:v>4.605877363510793</c:v>
                </c:pt>
                <c:pt idx="443">
                  <c:v>4.602488857908066</c:v>
                </c:pt>
                <c:pt idx="444">
                  <c:v>4.587782254643204</c:v>
                </c:pt>
                <c:pt idx="445">
                  <c:v>4.587782254643204</c:v>
                </c:pt>
                <c:pt idx="446">
                  <c:v>4.589055758276436</c:v>
                </c:pt>
                <c:pt idx="447">
                  <c:v>4.57297016797268</c:v>
                </c:pt>
                <c:pt idx="448">
                  <c:v>4.55036822931873</c:v>
                </c:pt>
                <c:pt idx="449">
                  <c:v>4.555236176075096</c:v>
                </c:pt>
                <c:pt idx="450">
                  <c:v>4.555236176075096</c:v>
                </c:pt>
                <c:pt idx="451">
                  <c:v>4.548310483063431</c:v>
                </c:pt>
                <c:pt idx="452">
                  <c:v>4.548310483063431</c:v>
                </c:pt>
                <c:pt idx="453">
                  <c:v>4.560176718230638</c:v>
                </c:pt>
                <c:pt idx="454">
                  <c:v>4.560176718230638</c:v>
                </c:pt>
                <c:pt idx="455">
                  <c:v>4.560176718230638</c:v>
                </c:pt>
                <c:pt idx="456">
                  <c:v>4.560176718230638</c:v>
                </c:pt>
                <c:pt idx="457">
                  <c:v>4.578784016669814</c:v>
                </c:pt>
                <c:pt idx="458">
                  <c:v>4.593111382655215</c:v>
                </c:pt>
                <c:pt idx="459">
                  <c:v>4.60385697036082</c:v>
                </c:pt>
                <c:pt idx="460">
                  <c:v>4.612538829990695</c:v>
                </c:pt>
                <c:pt idx="461">
                  <c:v>4.64688077392137</c:v>
                </c:pt>
                <c:pt idx="462">
                  <c:v>4.64688077392137</c:v>
                </c:pt>
                <c:pt idx="463">
                  <c:v>4.635018385565432</c:v>
                </c:pt>
                <c:pt idx="464">
                  <c:v>4.647167129849262</c:v>
                </c:pt>
                <c:pt idx="465">
                  <c:v>4.647167129849262</c:v>
                </c:pt>
                <c:pt idx="466">
                  <c:v>4.662722892091578</c:v>
                </c:pt>
                <c:pt idx="467">
                  <c:v>4.662722892091578</c:v>
                </c:pt>
                <c:pt idx="468">
                  <c:v>4.662722892091578</c:v>
                </c:pt>
                <c:pt idx="469">
                  <c:v>4.662722892091578</c:v>
                </c:pt>
                <c:pt idx="470">
                  <c:v>4.669371187302478</c:v>
                </c:pt>
                <c:pt idx="471">
                  <c:v>4.669371187302478</c:v>
                </c:pt>
                <c:pt idx="472">
                  <c:v>4.669371187302478</c:v>
                </c:pt>
                <c:pt idx="473">
                  <c:v>4.683477670016475</c:v>
                </c:pt>
                <c:pt idx="474">
                  <c:v>4.683477670016475</c:v>
                </c:pt>
                <c:pt idx="475">
                  <c:v>4.683477670016475</c:v>
                </c:pt>
                <c:pt idx="476">
                  <c:v>4.727714989263481</c:v>
                </c:pt>
                <c:pt idx="477">
                  <c:v>4.712298322596817</c:v>
                </c:pt>
                <c:pt idx="478">
                  <c:v>4.712298322596817</c:v>
                </c:pt>
                <c:pt idx="479">
                  <c:v>4.712298322596817</c:v>
                </c:pt>
                <c:pt idx="480">
                  <c:v>4.739225756225136</c:v>
                </c:pt>
                <c:pt idx="481">
                  <c:v>4.739225756225136</c:v>
                </c:pt>
                <c:pt idx="482">
                  <c:v>4.748664913261167</c:v>
                </c:pt>
                <c:pt idx="483">
                  <c:v>4.748664913261167</c:v>
                </c:pt>
                <c:pt idx="484">
                  <c:v>4.748664913261167</c:v>
                </c:pt>
                <c:pt idx="485">
                  <c:v>4.762550967434997</c:v>
                </c:pt>
                <c:pt idx="486">
                  <c:v>4.762550967434997</c:v>
                </c:pt>
                <c:pt idx="487">
                  <c:v>4.77975611396824</c:v>
                </c:pt>
                <c:pt idx="488">
                  <c:v>4.77975611396824</c:v>
                </c:pt>
                <c:pt idx="489">
                  <c:v>4.797513998767968</c:v>
                </c:pt>
                <c:pt idx="490">
                  <c:v>4.797513998767968</c:v>
                </c:pt>
                <c:pt idx="491">
                  <c:v>4.797513998767968</c:v>
                </c:pt>
                <c:pt idx="492">
                  <c:v>4.792040724686813</c:v>
                </c:pt>
                <c:pt idx="493">
                  <c:v>4.810255027057865</c:v>
                </c:pt>
                <c:pt idx="494">
                  <c:v>4.818862777204087</c:v>
                </c:pt>
                <c:pt idx="495">
                  <c:v>4.833933151029006</c:v>
                </c:pt>
                <c:pt idx="496">
                  <c:v>4.829755170432182</c:v>
                </c:pt>
                <c:pt idx="497">
                  <c:v>4.829755170432182</c:v>
                </c:pt>
                <c:pt idx="498">
                  <c:v>4.829755170432182</c:v>
                </c:pt>
                <c:pt idx="499">
                  <c:v>4.823538578970881</c:v>
                </c:pt>
                <c:pt idx="500">
                  <c:v>4.823538578970881</c:v>
                </c:pt>
                <c:pt idx="501">
                  <c:v>4.841789956349547</c:v>
                </c:pt>
                <c:pt idx="502">
                  <c:v>4.841789956349547</c:v>
                </c:pt>
                <c:pt idx="503">
                  <c:v>4.854760767692337</c:v>
                </c:pt>
                <c:pt idx="504">
                  <c:v>4.87611793840602</c:v>
                </c:pt>
                <c:pt idx="505">
                  <c:v>4.875448049574073</c:v>
                </c:pt>
                <c:pt idx="506">
                  <c:v>4.877747308515541</c:v>
                </c:pt>
                <c:pt idx="507">
                  <c:v>4.877747308515541</c:v>
                </c:pt>
                <c:pt idx="508">
                  <c:v>4.916855124098871</c:v>
                </c:pt>
                <c:pt idx="509">
                  <c:v>4.917446582795872</c:v>
                </c:pt>
                <c:pt idx="510">
                  <c:v>4.917446582795872</c:v>
                </c:pt>
                <c:pt idx="511">
                  <c:v>4.92560728587183</c:v>
                </c:pt>
                <c:pt idx="512">
                  <c:v>4.92560728587183</c:v>
                </c:pt>
                <c:pt idx="513">
                  <c:v>4.92560728587183</c:v>
                </c:pt>
                <c:pt idx="514">
                  <c:v>4.913426780858143</c:v>
                </c:pt>
                <c:pt idx="515">
                  <c:v>4.916153732332793</c:v>
                </c:pt>
                <c:pt idx="516">
                  <c:v>4.914681690217416</c:v>
                </c:pt>
                <c:pt idx="517">
                  <c:v>4.914681690217416</c:v>
                </c:pt>
                <c:pt idx="518">
                  <c:v>4.914681690217416</c:v>
                </c:pt>
                <c:pt idx="519">
                  <c:v>4.925928934311907</c:v>
                </c:pt>
                <c:pt idx="520">
                  <c:v>4.941993916823562</c:v>
                </c:pt>
                <c:pt idx="521">
                  <c:v>4.94641412471434</c:v>
                </c:pt>
                <c:pt idx="522">
                  <c:v>4.94641412471434</c:v>
                </c:pt>
                <c:pt idx="523">
                  <c:v>4.94641412471434</c:v>
                </c:pt>
                <c:pt idx="524">
                  <c:v>4.952868436734396</c:v>
                </c:pt>
                <c:pt idx="525">
                  <c:v>4.952868436734396</c:v>
                </c:pt>
                <c:pt idx="526">
                  <c:v>4.952868436734396</c:v>
                </c:pt>
                <c:pt idx="527">
                  <c:v>4.952868436734396</c:v>
                </c:pt>
                <c:pt idx="528">
                  <c:v>4.963547760377232</c:v>
                </c:pt>
                <c:pt idx="529">
                  <c:v>4.963547760377232</c:v>
                </c:pt>
                <c:pt idx="530">
                  <c:v>4.963547760377232</c:v>
                </c:pt>
                <c:pt idx="531">
                  <c:v>4.963547760377232</c:v>
                </c:pt>
                <c:pt idx="532">
                  <c:v>4.97121435119483</c:v>
                </c:pt>
                <c:pt idx="533">
                  <c:v>4.973284330987193</c:v>
                </c:pt>
                <c:pt idx="534">
                  <c:v>4.973862150239552</c:v>
                </c:pt>
                <c:pt idx="535">
                  <c:v>4.98730890173885</c:v>
                </c:pt>
                <c:pt idx="536">
                  <c:v>5.000454725218987</c:v>
                </c:pt>
                <c:pt idx="537">
                  <c:v>5.000454725218987</c:v>
                </c:pt>
                <c:pt idx="538">
                  <c:v>4.999119237751914</c:v>
                </c:pt>
                <c:pt idx="539">
                  <c:v>4.999119237751914</c:v>
                </c:pt>
                <c:pt idx="540">
                  <c:v>5.058933669915477</c:v>
                </c:pt>
                <c:pt idx="541">
                  <c:v>5.058933669915477</c:v>
                </c:pt>
                <c:pt idx="542">
                  <c:v>5.07529688119241</c:v>
                </c:pt>
                <c:pt idx="543">
                  <c:v>5.07038605152066</c:v>
                </c:pt>
                <c:pt idx="544">
                  <c:v>5.07038605152066</c:v>
                </c:pt>
                <c:pt idx="545">
                  <c:v>5.068705774341709</c:v>
                </c:pt>
                <c:pt idx="546">
                  <c:v>5.095616727637545</c:v>
                </c:pt>
                <c:pt idx="547">
                  <c:v>5.095616727637545</c:v>
                </c:pt>
                <c:pt idx="548">
                  <c:v>5.115762255887937</c:v>
                </c:pt>
                <c:pt idx="549">
                  <c:v>5.115762255887937</c:v>
                </c:pt>
                <c:pt idx="550">
                  <c:v>5.115762255887937</c:v>
                </c:pt>
                <c:pt idx="551">
                  <c:v>5.115762255887937</c:v>
                </c:pt>
                <c:pt idx="552">
                  <c:v>5.115762255887937</c:v>
                </c:pt>
                <c:pt idx="553">
                  <c:v>5.192629856639398</c:v>
                </c:pt>
                <c:pt idx="554">
                  <c:v>5.202590087372802</c:v>
                </c:pt>
                <c:pt idx="555">
                  <c:v>5.224303412537828</c:v>
                </c:pt>
                <c:pt idx="556">
                  <c:v>5.224303412537828</c:v>
                </c:pt>
                <c:pt idx="557">
                  <c:v>5.224303412537828</c:v>
                </c:pt>
                <c:pt idx="558">
                  <c:v>5.225878150541138</c:v>
                </c:pt>
                <c:pt idx="559">
                  <c:v>5.225878150541138</c:v>
                </c:pt>
                <c:pt idx="560">
                  <c:v>5.209948117310807</c:v>
                </c:pt>
                <c:pt idx="561">
                  <c:v>5.209948117310807</c:v>
                </c:pt>
                <c:pt idx="562">
                  <c:v>5.229126288230291</c:v>
                </c:pt>
                <c:pt idx="563">
                  <c:v>5.2474496024305</c:v>
                </c:pt>
                <c:pt idx="564">
                  <c:v>5.2474496024305</c:v>
                </c:pt>
                <c:pt idx="565">
                  <c:v>5.2474496024305</c:v>
                </c:pt>
                <c:pt idx="566">
                  <c:v>5.28530729627124</c:v>
                </c:pt>
                <c:pt idx="567">
                  <c:v>5.299238205372198</c:v>
                </c:pt>
                <c:pt idx="568">
                  <c:v>5.299238205372198</c:v>
                </c:pt>
                <c:pt idx="569">
                  <c:v>5.311199645361032</c:v>
                </c:pt>
                <c:pt idx="570">
                  <c:v>5.308057001137531</c:v>
                </c:pt>
                <c:pt idx="571">
                  <c:v>5.308057001137531</c:v>
                </c:pt>
                <c:pt idx="572">
                  <c:v>5.308057001137531</c:v>
                </c:pt>
                <c:pt idx="573">
                  <c:v>5.308057001137531</c:v>
                </c:pt>
                <c:pt idx="574">
                  <c:v>5.308057001137531</c:v>
                </c:pt>
                <c:pt idx="575">
                  <c:v>5.338112062747239</c:v>
                </c:pt>
                <c:pt idx="576">
                  <c:v>5.338112062747239</c:v>
                </c:pt>
                <c:pt idx="577">
                  <c:v>5.341149419473743</c:v>
                </c:pt>
                <c:pt idx="578">
                  <c:v>5.362426366648881</c:v>
                </c:pt>
                <c:pt idx="579">
                  <c:v>5.391537977329609</c:v>
                </c:pt>
                <c:pt idx="580">
                  <c:v>5.391537977329609</c:v>
                </c:pt>
                <c:pt idx="581">
                  <c:v>5.391537977329609</c:v>
                </c:pt>
                <c:pt idx="582">
                  <c:v>5.377294003626177</c:v>
                </c:pt>
                <c:pt idx="583">
                  <c:v>5.377294003626177</c:v>
                </c:pt>
                <c:pt idx="584">
                  <c:v>5.377294003626177</c:v>
                </c:pt>
                <c:pt idx="585">
                  <c:v>5.377294003626177</c:v>
                </c:pt>
                <c:pt idx="586">
                  <c:v>5.368743080615712</c:v>
                </c:pt>
                <c:pt idx="587">
                  <c:v>5.374743080615712</c:v>
                </c:pt>
                <c:pt idx="588">
                  <c:v>5.374743080615712</c:v>
                </c:pt>
                <c:pt idx="589">
                  <c:v>5.356631663154097</c:v>
                </c:pt>
                <c:pt idx="590">
                  <c:v>5.356631663154097</c:v>
                </c:pt>
                <c:pt idx="591">
                  <c:v>5.356631663154097</c:v>
                </c:pt>
                <c:pt idx="592">
                  <c:v>5.363477463971058</c:v>
                </c:pt>
                <c:pt idx="593">
                  <c:v>5.403836599747805</c:v>
                </c:pt>
                <c:pt idx="594">
                  <c:v>5.401614804504776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8217168"/>
        <c:axId val="-2057680144"/>
      </c:lineChart>
      <c:catAx>
        <c:axId val="-205821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7680144"/>
        <c:crosses val="autoZero"/>
        <c:auto val="1"/>
        <c:lblAlgn val="ctr"/>
        <c:lblOffset val="100"/>
        <c:noMultiLvlLbl val="0"/>
      </c:catAx>
      <c:valAx>
        <c:axId val="-205768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21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BAC:</a:t>
            </a:r>
            <a:r>
              <a:rPr lang="zh-CN" altLang="en-US"/>
              <a:t> </a:t>
            </a:r>
            <a:r>
              <a:rPr lang="en-US" altLang="zh-CN"/>
              <a:t>Stairs</a:t>
            </a:r>
            <a:r>
              <a:rPr lang="zh-CN" altLang="en-US" baseline="0"/>
              <a:t> </a:t>
            </a:r>
            <a:r>
              <a:rPr lang="en-US" altLang="zh-CN" baseline="0"/>
              <a:t>for</a:t>
            </a:r>
            <a:r>
              <a:rPr lang="zh-CN" altLang="en-US" baseline="0"/>
              <a:t> </a:t>
            </a:r>
            <a:r>
              <a:rPr lang="en-US" altLang="zh-CN" baseline="0"/>
              <a:t>prediction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real stair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BAC!$C$2:$C$495</c:f>
              <c:numCache>
                <c:formatCode>General</c:formatCode>
                <c:ptCount val="494"/>
                <c:pt idx="0">
                  <c:v>-1.0</c:v>
                </c:pt>
                <c:pt idx="1">
                  <c:v>-2.0</c:v>
                </c:pt>
                <c:pt idx="2">
                  <c:v>-3.0</c:v>
                </c:pt>
                <c:pt idx="3">
                  <c:v>-4.0</c:v>
                </c:pt>
                <c:pt idx="4">
                  <c:v>-5.0</c:v>
                </c:pt>
                <c:pt idx="5">
                  <c:v>-4.0</c:v>
                </c:pt>
                <c:pt idx="6">
                  <c:v>-5.0</c:v>
                </c:pt>
                <c:pt idx="7">
                  <c:v>-4.0</c:v>
                </c:pt>
                <c:pt idx="8">
                  <c:v>-5.0</c:v>
                </c:pt>
                <c:pt idx="9">
                  <c:v>-4.0</c:v>
                </c:pt>
                <c:pt idx="10">
                  <c:v>-5.0</c:v>
                </c:pt>
                <c:pt idx="11">
                  <c:v>-4.0</c:v>
                </c:pt>
                <c:pt idx="12">
                  <c:v>-3.0</c:v>
                </c:pt>
                <c:pt idx="13">
                  <c:v>-4.0</c:v>
                </c:pt>
                <c:pt idx="14">
                  <c:v>-3.0</c:v>
                </c:pt>
                <c:pt idx="15">
                  <c:v>-2.0</c:v>
                </c:pt>
                <c:pt idx="16">
                  <c:v>-3.0</c:v>
                </c:pt>
                <c:pt idx="17">
                  <c:v>-4.0</c:v>
                </c:pt>
                <c:pt idx="18">
                  <c:v>-5.0</c:v>
                </c:pt>
                <c:pt idx="19">
                  <c:v>-6.0</c:v>
                </c:pt>
                <c:pt idx="20">
                  <c:v>-7.0</c:v>
                </c:pt>
                <c:pt idx="21">
                  <c:v>-6.0</c:v>
                </c:pt>
                <c:pt idx="22">
                  <c:v>-7.0</c:v>
                </c:pt>
                <c:pt idx="23">
                  <c:v>-6.0</c:v>
                </c:pt>
                <c:pt idx="24">
                  <c:v>-7.0</c:v>
                </c:pt>
                <c:pt idx="25">
                  <c:v>-6.0</c:v>
                </c:pt>
                <c:pt idx="26">
                  <c:v>-7.0</c:v>
                </c:pt>
                <c:pt idx="27">
                  <c:v>-8.0</c:v>
                </c:pt>
                <c:pt idx="28">
                  <c:v>-9.0</c:v>
                </c:pt>
                <c:pt idx="29">
                  <c:v>-10.0</c:v>
                </c:pt>
                <c:pt idx="30">
                  <c:v>-11.0</c:v>
                </c:pt>
                <c:pt idx="31">
                  <c:v>-10.0</c:v>
                </c:pt>
                <c:pt idx="32">
                  <c:v>-9.0</c:v>
                </c:pt>
                <c:pt idx="33">
                  <c:v>-8.0</c:v>
                </c:pt>
                <c:pt idx="34">
                  <c:v>-7.0</c:v>
                </c:pt>
                <c:pt idx="35">
                  <c:v>-8.0</c:v>
                </c:pt>
                <c:pt idx="36">
                  <c:v>-9.0</c:v>
                </c:pt>
                <c:pt idx="37">
                  <c:v>-10.0</c:v>
                </c:pt>
                <c:pt idx="38">
                  <c:v>-9.0</c:v>
                </c:pt>
                <c:pt idx="39">
                  <c:v>-8.0</c:v>
                </c:pt>
                <c:pt idx="40">
                  <c:v>-9.0</c:v>
                </c:pt>
                <c:pt idx="41">
                  <c:v>-10.0</c:v>
                </c:pt>
                <c:pt idx="42">
                  <c:v>-11.0</c:v>
                </c:pt>
                <c:pt idx="43">
                  <c:v>-10.0</c:v>
                </c:pt>
                <c:pt idx="44">
                  <c:v>-9.0</c:v>
                </c:pt>
                <c:pt idx="45">
                  <c:v>-10.0</c:v>
                </c:pt>
                <c:pt idx="46">
                  <c:v>-9.0</c:v>
                </c:pt>
                <c:pt idx="47">
                  <c:v>-10.0</c:v>
                </c:pt>
                <c:pt idx="48">
                  <c:v>-11.0</c:v>
                </c:pt>
                <c:pt idx="49">
                  <c:v>-12.0</c:v>
                </c:pt>
                <c:pt idx="50">
                  <c:v>-11.0</c:v>
                </c:pt>
                <c:pt idx="51">
                  <c:v>-12.0</c:v>
                </c:pt>
                <c:pt idx="52">
                  <c:v>-11.0</c:v>
                </c:pt>
                <c:pt idx="53">
                  <c:v>-12.0</c:v>
                </c:pt>
                <c:pt idx="54">
                  <c:v>-13.0</c:v>
                </c:pt>
                <c:pt idx="55">
                  <c:v>-14.0</c:v>
                </c:pt>
                <c:pt idx="56">
                  <c:v>-15.0</c:v>
                </c:pt>
                <c:pt idx="57">
                  <c:v>-16.0</c:v>
                </c:pt>
                <c:pt idx="58">
                  <c:v>-15.0</c:v>
                </c:pt>
                <c:pt idx="59">
                  <c:v>-16.0</c:v>
                </c:pt>
                <c:pt idx="60">
                  <c:v>-15.0</c:v>
                </c:pt>
                <c:pt idx="61">
                  <c:v>-16.0</c:v>
                </c:pt>
                <c:pt idx="62">
                  <c:v>-15.0</c:v>
                </c:pt>
                <c:pt idx="63">
                  <c:v>-16.0</c:v>
                </c:pt>
                <c:pt idx="64">
                  <c:v>-17.0</c:v>
                </c:pt>
                <c:pt idx="65">
                  <c:v>-18.0</c:v>
                </c:pt>
                <c:pt idx="66">
                  <c:v>-19.0</c:v>
                </c:pt>
                <c:pt idx="67">
                  <c:v>-18.0</c:v>
                </c:pt>
                <c:pt idx="68">
                  <c:v>-19.0</c:v>
                </c:pt>
                <c:pt idx="69">
                  <c:v>-20.0</c:v>
                </c:pt>
                <c:pt idx="70">
                  <c:v>-19.0</c:v>
                </c:pt>
                <c:pt idx="71">
                  <c:v>-20.0</c:v>
                </c:pt>
                <c:pt idx="72">
                  <c:v>-19.0</c:v>
                </c:pt>
                <c:pt idx="73">
                  <c:v>-18.0</c:v>
                </c:pt>
                <c:pt idx="74">
                  <c:v>-17.0</c:v>
                </c:pt>
                <c:pt idx="75">
                  <c:v>-18.0</c:v>
                </c:pt>
                <c:pt idx="76">
                  <c:v>-19.0</c:v>
                </c:pt>
                <c:pt idx="77">
                  <c:v>-20.0</c:v>
                </c:pt>
                <c:pt idx="78">
                  <c:v>-21.0</c:v>
                </c:pt>
                <c:pt idx="79">
                  <c:v>-22.0</c:v>
                </c:pt>
                <c:pt idx="80">
                  <c:v>-21.0</c:v>
                </c:pt>
                <c:pt idx="81">
                  <c:v>-22.0</c:v>
                </c:pt>
                <c:pt idx="82">
                  <c:v>-23.0</c:v>
                </c:pt>
                <c:pt idx="83">
                  <c:v>-24.0</c:v>
                </c:pt>
                <c:pt idx="84">
                  <c:v>-25.0</c:v>
                </c:pt>
                <c:pt idx="85">
                  <c:v>-26.0</c:v>
                </c:pt>
                <c:pt idx="86">
                  <c:v>-27.0</c:v>
                </c:pt>
                <c:pt idx="87">
                  <c:v>-28.0</c:v>
                </c:pt>
                <c:pt idx="88">
                  <c:v>-29.0</c:v>
                </c:pt>
                <c:pt idx="89">
                  <c:v>-28.0</c:v>
                </c:pt>
                <c:pt idx="90">
                  <c:v>-29.0</c:v>
                </c:pt>
                <c:pt idx="91">
                  <c:v>-28.0</c:v>
                </c:pt>
                <c:pt idx="92">
                  <c:v>-29.0</c:v>
                </c:pt>
                <c:pt idx="93">
                  <c:v>-30.0</c:v>
                </c:pt>
                <c:pt idx="94">
                  <c:v>-31.0</c:v>
                </c:pt>
                <c:pt idx="95">
                  <c:v>-30.0</c:v>
                </c:pt>
                <c:pt idx="96">
                  <c:v>-29.0</c:v>
                </c:pt>
                <c:pt idx="97">
                  <c:v>-28.0</c:v>
                </c:pt>
                <c:pt idx="98">
                  <c:v>-27.0</c:v>
                </c:pt>
                <c:pt idx="99">
                  <c:v>-26.0</c:v>
                </c:pt>
                <c:pt idx="100">
                  <c:v>-25.0</c:v>
                </c:pt>
                <c:pt idx="101">
                  <c:v>-26.0</c:v>
                </c:pt>
                <c:pt idx="102">
                  <c:v>-27.0</c:v>
                </c:pt>
                <c:pt idx="103">
                  <c:v>-28.0</c:v>
                </c:pt>
                <c:pt idx="104">
                  <c:v>-27.0</c:v>
                </c:pt>
                <c:pt idx="105">
                  <c:v>-26.0</c:v>
                </c:pt>
                <c:pt idx="106">
                  <c:v>-27.0</c:v>
                </c:pt>
                <c:pt idx="107">
                  <c:v>-26.0</c:v>
                </c:pt>
                <c:pt idx="108">
                  <c:v>-27.0</c:v>
                </c:pt>
                <c:pt idx="109">
                  <c:v>-26.0</c:v>
                </c:pt>
                <c:pt idx="110">
                  <c:v>-27.0</c:v>
                </c:pt>
                <c:pt idx="111">
                  <c:v>-28.0</c:v>
                </c:pt>
                <c:pt idx="112">
                  <c:v>-27.0</c:v>
                </c:pt>
                <c:pt idx="113">
                  <c:v>-26.0</c:v>
                </c:pt>
                <c:pt idx="114">
                  <c:v>-27.0</c:v>
                </c:pt>
                <c:pt idx="115">
                  <c:v>-28.0</c:v>
                </c:pt>
                <c:pt idx="116">
                  <c:v>-27.0</c:v>
                </c:pt>
                <c:pt idx="117">
                  <c:v>-26.0</c:v>
                </c:pt>
                <c:pt idx="118">
                  <c:v>-27.0</c:v>
                </c:pt>
                <c:pt idx="119">
                  <c:v>-28.0</c:v>
                </c:pt>
                <c:pt idx="120">
                  <c:v>-27.0</c:v>
                </c:pt>
                <c:pt idx="121">
                  <c:v>-28.0</c:v>
                </c:pt>
                <c:pt idx="122">
                  <c:v>-27.0</c:v>
                </c:pt>
                <c:pt idx="123">
                  <c:v>-28.0</c:v>
                </c:pt>
                <c:pt idx="124">
                  <c:v>-27.0</c:v>
                </c:pt>
                <c:pt idx="125">
                  <c:v>-26.0</c:v>
                </c:pt>
                <c:pt idx="126">
                  <c:v>-25.0</c:v>
                </c:pt>
                <c:pt idx="127">
                  <c:v>-26.0</c:v>
                </c:pt>
                <c:pt idx="128">
                  <c:v>-25.0</c:v>
                </c:pt>
                <c:pt idx="129">
                  <c:v>-24.0</c:v>
                </c:pt>
                <c:pt idx="130">
                  <c:v>-25.0</c:v>
                </c:pt>
                <c:pt idx="131">
                  <c:v>-24.0</c:v>
                </c:pt>
                <c:pt idx="132">
                  <c:v>-23.0</c:v>
                </c:pt>
                <c:pt idx="133">
                  <c:v>-24.0</c:v>
                </c:pt>
                <c:pt idx="134">
                  <c:v>-25.0</c:v>
                </c:pt>
                <c:pt idx="135">
                  <c:v>-24.0</c:v>
                </c:pt>
                <c:pt idx="136">
                  <c:v>-23.0</c:v>
                </c:pt>
                <c:pt idx="137">
                  <c:v>-24.0</c:v>
                </c:pt>
                <c:pt idx="138">
                  <c:v>-23.0</c:v>
                </c:pt>
                <c:pt idx="139">
                  <c:v>-24.0</c:v>
                </c:pt>
                <c:pt idx="140">
                  <c:v>-23.0</c:v>
                </c:pt>
                <c:pt idx="141">
                  <c:v>-22.0</c:v>
                </c:pt>
                <c:pt idx="142">
                  <c:v>-23.0</c:v>
                </c:pt>
                <c:pt idx="143">
                  <c:v>-24.0</c:v>
                </c:pt>
                <c:pt idx="144">
                  <c:v>-25.0</c:v>
                </c:pt>
                <c:pt idx="145">
                  <c:v>-24.0</c:v>
                </c:pt>
                <c:pt idx="146">
                  <c:v>-23.0</c:v>
                </c:pt>
                <c:pt idx="147">
                  <c:v>-24.0</c:v>
                </c:pt>
                <c:pt idx="148">
                  <c:v>-23.0</c:v>
                </c:pt>
                <c:pt idx="149">
                  <c:v>-22.0</c:v>
                </c:pt>
                <c:pt idx="150">
                  <c:v>-23.0</c:v>
                </c:pt>
                <c:pt idx="151">
                  <c:v>-24.0</c:v>
                </c:pt>
                <c:pt idx="152">
                  <c:v>-25.0</c:v>
                </c:pt>
                <c:pt idx="153">
                  <c:v>-26.0</c:v>
                </c:pt>
                <c:pt idx="154">
                  <c:v>-27.0</c:v>
                </c:pt>
                <c:pt idx="155">
                  <c:v>-28.0</c:v>
                </c:pt>
                <c:pt idx="156">
                  <c:v>-27.0</c:v>
                </c:pt>
                <c:pt idx="157">
                  <c:v>-26.0</c:v>
                </c:pt>
                <c:pt idx="158">
                  <c:v>-25.0</c:v>
                </c:pt>
                <c:pt idx="159">
                  <c:v>-26.0</c:v>
                </c:pt>
                <c:pt idx="160">
                  <c:v>-25.0</c:v>
                </c:pt>
                <c:pt idx="161">
                  <c:v>-26.0</c:v>
                </c:pt>
                <c:pt idx="162">
                  <c:v>-25.0</c:v>
                </c:pt>
                <c:pt idx="163">
                  <c:v>-26.0</c:v>
                </c:pt>
                <c:pt idx="164">
                  <c:v>-27.0</c:v>
                </c:pt>
                <c:pt idx="165">
                  <c:v>-26.0</c:v>
                </c:pt>
                <c:pt idx="166">
                  <c:v>-27.0</c:v>
                </c:pt>
                <c:pt idx="167">
                  <c:v>-28.0</c:v>
                </c:pt>
                <c:pt idx="168">
                  <c:v>-27.0</c:v>
                </c:pt>
                <c:pt idx="169">
                  <c:v>-28.0</c:v>
                </c:pt>
                <c:pt idx="170">
                  <c:v>-27.0</c:v>
                </c:pt>
                <c:pt idx="171">
                  <c:v>-26.0</c:v>
                </c:pt>
                <c:pt idx="172">
                  <c:v>-27.0</c:v>
                </c:pt>
                <c:pt idx="173">
                  <c:v>-26.0</c:v>
                </c:pt>
                <c:pt idx="174">
                  <c:v>-27.0</c:v>
                </c:pt>
                <c:pt idx="175">
                  <c:v>-28.0</c:v>
                </c:pt>
                <c:pt idx="176">
                  <c:v>-27.0</c:v>
                </c:pt>
                <c:pt idx="177">
                  <c:v>-28.0</c:v>
                </c:pt>
                <c:pt idx="178">
                  <c:v>-29.0</c:v>
                </c:pt>
                <c:pt idx="179">
                  <c:v>-30.0</c:v>
                </c:pt>
                <c:pt idx="180">
                  <c:v>-29.0</c:v>
                </c:pt>
                <c:pt idx="181">
                  <c:v>-30.0</c:v>
                </c:pt>
                <c:pt idx="182">
                  <c:v>-31.0</c:v>
                </c:pt>
                <c:pt idx="183">
                  <c:v>-30.0</c:v>
                </c:pt>
                <c:pt idx="184">
                  <c:v>-31.0</c:v>
                </c:pt>
                <c:pt idx="185">
                  <c:v>-32.0</c:v>
                </c:pt>
                <c:pt idx="186">
                  <c:v>-31.0</c:v>
                </c:pt>
                <c:pt idx="187">
                  <c:v>-30.0</c:v>
                </c:pt>
                <c:pt idx="188">
                  <c:v>-29.0</c:v>
                </c:pt>
                <c:pt idx="189">
                  <c:v>-28.0</c:v>
                </c:pt>
                <c:pt idx="190">
                  <c:v>-27.0</c:v>
                </c:pt>
                <c:pt idx="191">
                  <c:v>-28.0</c:v>
                </c:pt>
                <c:pt idx="192">
                  <c:v>-27.0</c:v>
                </c:pt>
                <c:pt idx="193">
                  <c:v>-26.0</c:v>
                </c:pt>
                <c:pt idx="194">
                  <c:v>-27.0</c:v>
                </c:pt>
                <c:pt idx="195">
                  <c:v>-26.0</c:v>
                </c:pt>
                <c:pt idx="196">
                  <c:v>-25.0</c:v>
                </c:pt>
                <c:pt idx="197">
                  <c:v>-26.0</c:v>
                </c:pt>
                <c:pt idx="198">
                  <c:v>-27.0</c:v>
                </c:pt>
                <c:pt idx="199">
                  <c:v>-28.0</c:v>
                </c:pt>
                <c:pt idx="200">
                  <c:v>-27.0</c:v>
                </c:pt>
                <c:pt idx="201">
                  <c:v>-28.0</c:v>
                </c:pt>
                <c:pt idx="202">
                  <c:v>-27.0</c:v>
                </c:pt>
                <c:pt idx="203">
                  <c:v>-28.0</c:v>
                </c:pt>
                <c:pt idx="204">
                  <c:v>-29.0</c:v>
                </c:pt>
                <c:pt idx="205">
                  <c:v>-30.0</c:v>
                </c:pt>
                <c:pt idx="206">
                  <c:v>-31.0</c:v>
                </c:pt>
                <c:pt idx="207">
                  <c:v>-32.0</c:v>
                </c:pt>
                <c:pt idx="208">
                  <c:v>-31.0</c:v>
                </c:pt>
                <c:pt idx="209">
                  <c:v>-32.0</c:v>
                </c:pt>
                <c:pt idx="210">
                  <c:v>-33.0</c:v>
                </c:pt>
                <c:pt idx="211">
                  <c:v>-32.0</c:v>
                </c:pt>
                <c:pt idx="212">
                  <c:v>-31.0</c:v>
                </c:pt>
                <c:pt idx="213">
                  <c:v>-30.0</c:v>
                </c:pt>
                <c:pt idx="214">
                  <c:v>-31.0</c:v>
                </c:pt>
                <c:pt idx="215">
                  <c:v>-30.0</c:v>
                </c:pt>
                <c:pt idx="216">
                  <c:v>-31.0</c:v>
                </c:pt>
                <c:pt idx="217">
                  <c:v>-32.0</c:v>
                </c:pt>
                <c:pt idx="218">
                  <c:v>-33.0</c:v>
                </c:pt>
                <c:pt idx="219">
                  <c:v>-34.0</c:v>
                </c:pt>
                <c:pt idx="220">
                  <c:v>-35.0</c:v>
                </c:pt>
                <c:pt idx="221">
                  <c:v>-36.0</c:v>
                </c:pt>
                <c:pt idx="222">
                  <c:v>-37.0</c:v>
                </c:pt>
                <c:pt idx="223">
                  <c:v>-38.0</c:v>
                </c:pt>
                <c:pt idx="224">
                  <c:v>-39.0</c:v>
                </c:pt>
                <c:pt idx="225">
                  <c:v>-38.0</c:v>
                </c:pt>
                <c:pt idx="226">
                  <c:v>-39.0</c:v>
                </c:pt>
                <c:pt idx="227">
                  <c:v>-38.0</c:v>
                </c:pt>
                <c:pt idx="228">
                  <c:v>-39.0</c:v>
                </c:pt>
                <c:pt idx="229">
                  <c:v>-38.0</c:v>
                </c:pt>
                <c:pt idx="230">
                  <c:v>-37.0</c:v>
                </c:pt>
                <c:pt idx="231">
                  <c:v>-38.0</c:v>
                </c:pt>
                <c:pt idx="232">
                  <c:v>-39.0</c:v>
                </c:pt>
                <c:pt idx="233">
                  <c:v>-40.0</c:v>
                </c:pt>
                <c:pt idx="234">
                  <c:v>-41.0</c:v>
                </c:pt>
                <c:pt idx="235">
                  <c:v>-42.0</c:v>
                </c:pt>
                <c:pt idx="236">
                  <c:v>-41.0</c:v>
                </c:pt>
                <c:pt idx="237">
                  <c:v>-40.0</c:v>
                </c:pt>
                <c:pt idx="238">
                  <c:v>-39.0</c:v>
                </c:pt>
                <c:pt idx="239">
                  <c:v>-40.0</c:v>
                </c:pt>
                <c:pt idx="240">
                  <c:v>-39.0</c:v>
                </c:pt>
                <c:pt idx="241">
                  <c:v>-40.0</c:v>
                </c:pt>
                <c:pt idx="242">
                  <c:v>-41.0</c:v>
                </c:pt>
                <c:pt idx="243">
                  <c:v>-42.0</c:v>
                </c:pt>
                <c:pt idx="244">
                  <c:v>-43.0</c:v>
                </c:pt>
                <c:pt idx="245">
                  <c:v>-44.0</c:v>
                </c:pt>
                <c:pt idx="246">
                  <c:v>-45.0</c:v>
                </c:pt>
                <c:pt idx="247">
                  <c:v>-44.0</c:v>
                </c:pt>
                <c:pt idx="248">
                  <c:v>-43.0</c:v>
                </c:pt>
                <c:pt idx="249">
                  <c:v>-42.0</c:v>
                </c:pt>
                <c:pt idx="250">
                  <c:v>-41.0</c:v>
                </c:pt>
                <c:pt idx="251">
                  <c:v>-42.0</c:v>
                </c:pt>
                <c:pt idx="252">
                  <c:v>-43.0</c:v>
                </c:pt>
                <c:pt idx="253">
                  <c:v>-42.0</c:v>
                </c:pt>
                <c:pt idx="254">
                  <c:v>-43.0</c:v>
                </c:pt>
                <c:pt idx="255">
                  <c:v>-44.0</c:v>
                </c:pt>
                <c:pt idx="256">
                  <c:v>-45.0</c:v>
                </c:pt>
                <c:pt idx="257">
                  <c:v>-44.0</c:v>
                </c:pt>
                <c:pt idx="258">
                  <c:v>-43.0</c:v>
                </c:pt>
                <c:pt idx="259">
                  <c:v>-42.0</c:v>
                </c:pt>
                <c:pt idx="260">
                  <c:v>-41.0</c:v>
                </c:pt>
                <c:pt idx="261">
                  <c:v>-42.0</c:v>
                </c:pt>
                <c:pt idx="262">
                  <c:v>-41.0</c:v>
                </c:pt>
                <c:pt idx="263">
                  <c:v>-40.0</c:v>
                </c:pt>
                <c:pt idx="264">
                  <c:v>-39.0</c:v>
                </c:pt>
                <c:pt idx="265">
                  <c:v>-40.0</c:v>
                </c:pt>
                <c:pt idx="266">
                  <c:v>-41.0</c:v>
                </c:pt>
                <c:pt idx="267">
                  <c:v>-40.0</c:v>
                </c:pt>
                <c:pt idx="268">
                  <c:v>-41.0</c:v>
                </c:pt>
                <c:pt idx="269">
                  <c:v>-40.0</c:v>
                </c:pt>
                <c:pt idx="270">
                  <c:v>-41.0</c:v>
                </c:pt>
                <c:pt idx="271">
                  <c:v>-42.0</c:v>
                </c:pt>
                <c:pt idx="272">
                  <c:v>-43.0</c:v>
                </c:pt>
                <c:pt idx="273">
                  <c:v>-42.0</c:v>
                </c:pt>
                <c:pt idx="274">
                  <c:v>-41.0</c:v>
                </c:pt>
                <c:pt idx="275">
                  <c:v>-40.0</c:v>
                </c:pt>
                <c:pt idx="276">
                  <c:v>-39.0</c:v>
                </c:pt>
                <c:pt idx="277">
                  <c:v>-40.0</c:v>
                </c:pt>
                <c:pt idx="278">
                  <c:v>-41.0</c:v>
                </c:pt>
                <c:pt idx="279">
                  <c:v>-42.0</c:v>
                </c:pt>
                <c:pt idx="280">
                  <c:v>-41.0</c:v>
                </c:pt>
                <c:pt idx="281">
                  <c:v>-40.0</c:v>
                </c:pt>
                <c:pt idx="282">
                  <c:v>-41.0</c:v>
                </c:pt>
                <c:pt idx="283">
                  <c:v>-40.0</c:v>
                </c:pt>
                <c:pt idx="284">
                  <c:v>-41.0</c:v>
                </c:pt>
                <c:pt idx="285">
                  <c:v>-40.0</c:v>
                </c:pt>
                <c:pt idx="286">
                  <c:v>-41.0</c:v>
                </c:pt>
                <c:pt idx="287">
                  <c:v>-40.0</c:v>
                </c:pt>
                <c:pt idx="288">
                  <c:v>-41.0</c:v>
                </c:pt>
                <c:pt idx="289">
                  <c:v>-40.0</c:v>
                </c:pt>
                <c:pt idx="290">
                  <c:v>-39.0</c:v>
                </c:pt>
                <c:pt idx="291">
                  <c:v>-40.0</c:v>
                </c:pt>
                <c:pt idx="292">
                  <c:v>-41.0</c:v>
                </c:pt>
                <c:pt idx="293">
                  <c:v>-40.0</c:v>
                </c:pt>
                <c:pt idx="294">
                  <c:v>-39.0</c:v>
                </c:pt>
                <c:pt idx="295">
                  <c:v>-40.0</c:v>
                </c:pt>
                <c:pt idx="296">
                  <c:v>-39.0</c:v>
                </c:pt>
                <c:pt idx="297">
                  <c:v>-38.0</c:v>
                </c:pt>
                <c:pt idx="298">
                  <c:v>-37.0</c:v>
                </c:pt>
                <c:pt idx="299">
                  <c:v>-36.0</c:v>
                </c:pt>
                <c:pt idx="300">
                  <c:v>-35.0</c:v>
                </c:pt>
                <c:pt idx="301">
                  <c:v>-36.0</c:v>
                </c:pt>
                <c:pt idx="302">
                  <c:v>-37.0</c:v>
                </c:pt>
                <c:pt idx="303">
                  <c:v>-38.0</c:v>
                </c:pt>
                <c:pt idx="304">
                  <c:v>-37.0</c:v>
                </c:pt>
                <c:pt idx="305">
                  <c:v>-38.0</c:v>
                </c:pt>
                <c:pt idx="306">
                  <c:v>-37.0</c:v>
                </c:pt>
                <c:pt idx="307">
                  <c:v>-38.0</c:v>
                </c:pt>
                <c:pt idx="308">
                  <c:v>-37.0</c:v>
                </c:pt>
                <c:pt idx="309">
                  <c:v>-38.0</c:v>
                </c:pt>
                <c:pt idx="310">
                  <c:v>-39.0</c:v>
                </c:pt>
                <c:pt idx="311">
                  <c:v>-40.0</c:v>
                </c:pt>
                <c:pt idx="312">
                  <c:v>-41.0</c:v>
                </c:pt>
                <c:pt idx="313">
                  <c:v>-40.0</c:v>
                </c:pt>
                <c:pt idx="314">
                  <c:v>-41.0</c:v>
                </c:pt>
                <c:pt idx="315">
                  <c:v>-42.0</c:v>
                </c:pt>
                <c:pt idx="316">
                  <c:v>-41.0</c:v>
                </c:pt>
                <c:pt idx="317">
                  <c:v>-42.0</c:v>
                </c:pt>
                <c:pt idx="318">
                  <c:v>-41.0</c:v>
                </c:pt>
                <c:pt idx="319">
                  <c:v>-42.0</c:v>
                </c:pt>
                <c:pt idx="320">
                  <c:v>-41.0</c:v>
                </c:pt>
                <c:pt idx="321">
                  <c:v>-40.0</c:v>
                </c:pt>
                <c:pt idx="322">
                  <c:v>-41.0</c:v>
                </c:pt>
                <c:pt idx="323">
                  <c:v>-40.0</c:v>
                </c:pt>
                <c:pt idx="324">
                  <c:v>-39.0</c:v>
                </c:pt>
                <c:pt idx="325">
                  <c:v>-40.0</c:v>
                </c:pt>
                <c:pt idx="326">
                  <c:v>-41.0</c:v>
                </c:pt>
                <c:pt idx="327">
                  <c:v>-42.0</c:v>
                </c:pt>
                <c:pt idx="328">
                  <c:v>-41.0</c:v>
                </c:pt>
                <c:pt idx="329">
                  <c:v>-40.0</c:v>
                </c:pt>
                <c:pt idx="330">
                  <c:v>-41.0</c:v>
                </c:pt>
                <c:pt idx="331">
                  <c:v>-40.0</c:v>
                </c:pt>
                <c:pt idx="332">
                  <c:v>-39.0</c:v>
                </c:pt>
                <c:pt idx="333">
                  <c:v>-38.0</c:v>
                </c:pt>
                <c:pt idx="334">
                  <c:v>-37.0</c:v>
                </c:pt>
                <c:pt idx="335">
                  <c:v>-36.0</c:v>
                </c:pt>
                <c:pt idx="336">
                  <c:v>-35.0</c:v>
                </c:pt>
                <c:pt idx="337">
                  <c:v>-36.0</c:v>
                </c:pt>
                <c:pt idx="338">
                  <c:v>-37.0</c:v>
                </c:pt>
                <c:pt idx="339">
                  <c:v>-38.0</c:v>
                </c:pt>
                <c:pt idx="340">
                  <c:v>-37.0</c:v>
                </c:pt>
                <c:pt idx="341">
                  <c:v>-38.0</c:v>
                </c:pt>
                <c:pt idx="342">
                  <c:v>-37.0</c:v>
                </c:pt>
                <c:pt idx="343">
                  <c:v>-38.0</c:v>
                </c:pt>
                <c:pt idx="344">
                  <c:v>-37.0</c:v>
                </c:pt>
                <c:pt idx="345">
                  <c:v>-38.0</c:v>
                </c:pt>
                <c:pt idx="346">
                  <c:v>-37.0</c:v>
                </c:pt>
                <c:pt idx="347">
                  <c:v>-38.0</c:v>
                </c:pt>
                <c:pt idx="348">
                  <c:v>-39.0</c:v>
                </c:pt>
                <c:pt idx="349">
                  <c:v>-40.0</c:v>
                </c:pt>
                <c:pt idx="350">
                  <c:v>-41.0</c:v>
                </c:pt>
                <c:pt idx="351">
                  <c:v>-40.0</c:v>
                </c:pt>
                <c:pt idx="352">
                  <c:v>-39.0</c:v>
                </c:pt>
                <c:pt idx="353">
                  <c:v>-40.0</c:v>
                </c:pt>
                <c:pt idx="354">
                  <c:v>-39.0</c:v>
                </c:pt>
                <c:pt idx="355">
                  <c:v>-38.0</c:v>
                </c:pt>
                <c:pt idx="356">
                  <c:v>-37.0</c:v>
                </c:pt>
                <c:pt idx="357">
                  <c:v>-36.0</c:v>
                </c:pt>
                <c:pt idx="358">
                  <c:v>-35.0</c:v>
                </c:pt>
                <c:pt idx="359">
                  <c:v>-34.0</c:v>
                </c:pt>
                <c:pt idx="360">
                  <c:v>-33.0</c:v>
                </c:pt>
                <c:pt idx="361">
                  <c:v>-32.0</c:v>
                </c:pt>
                <c:pt idx="362">
                  <c:v>-31.0</c:v>
                </c:pt>
                <c:pt idx="363">
                  <c:v>-32.0</c:v>
                </c:pt>
                <c:pt idx="364">
                  <c:v>-31.0</c:v>
                </c:pt>
                <c:pt idx="365">
                  <c:v>-32.0</c:v>
                </c:pt>
                <c:pt idx="366">
                  <c:v>-31.0</c:v>
                </c:pt>
                <c:pt idx="367">
                  <c:v>-30.0</c:v>
                </c:pt>
                <c:pt idx="368">
                  <c:v>-29.0</c:v>
                </c:pt>
                <c:pt idx="369">
                  <c:v>-30.0</c:v>
                </c:pt>
                <c:pt idx="370">
                  <c:v>-29.0</c:v>
                </c:pt>
                <c:pt idx="371">
                  <c:v>-30.0</c:v>
                </c:pt>
                <c:pt idx="372">
                  <c:v>-29.0</c:v>
                </c:pt>
                <c:pt idx="373">
                  <c:v>-28.0</c:v>
                </c:pt>
                <c:pt idx="374">
                  <c:v>-29.0</c:v>
                </c:pt>
                <c:pt idx="375">
                  <c:v>-28.0</c:v>
                </c:pt>
                <c:pt idx="376">
                  <c:v>-27.0</c:v>
                </c:pt>
                <c:pt idx="377">
                  <c:v>-26.0</c:v>
                </c:pt>
                <c:pt idx="378">
                  <c:v>-25.0</c:v>
                </c:pt>
                <c:pt idx="379">
                  <c:v>-26.0</c:v>
                </c:pt>
                <c:pt idx="380">
                  <c:v>-27.0</c:v>
                </c:pt>
                <c:pt idx="381">
                  <c:v>-28.0</c:v>
                </c:pt>
                <c:pt idx="382">
                  <c:v>-27.0</c:v>
                </c:pt>
                <c:pt idx="383">
                  <c:v>-26.0</c:v>
                </c:pt>
                <c:pt idx="384">
                  <c:v>-27.0</c:v>
                </c:pt>
                <c:pt idx="385">
                  <c:v>-26.0</c:v>
                </c:pt>
                <c:pt idx="386">
                  <c:v>-25.0</c:v>
                </c:pt>
                <c:pt idx="387">
                  <c:v>-26.0</c:v>
                </c:pt>
                <c:pt idx="388">
                  <c:v>-25.0</c:v>
                </c:pt>
                <c:pt idx="389">
                  <c:v>-26.0</c:v>
                </c:pt>
                <c:pt idx="390">
                  <c:v>-25.0</c:v>
                </c:pt>
                <c:pt idx="391">
                  <c:v>-24.0</c:v>
                </c:pt>
                <c:pt idx="392">
                  <c:v>-23.0</c:v>
                </c:pt>
                <c:pt idx="393">
                  <c:v>-24.0</c:v>
                </c:pt>
                <c:pt idx="394">
                  <c:v>-23.0</c:v>
                </c:pt>
                <c:pt idx="395">
                  <c:v>-24.0</c:v>
                </c:pt>
                <c:pt idx="396">
                  <c:v>-25.0</c:v>
                </c:pt>
                <c:pt idx="397">
                  <c:v>-26.0</c:v>
                </c:pt>
                <c:pt idx="398">
                  <c:v>-25.0</c:v>
                </c:pt>
                <c:pt idx="399">
                  <c:v>-26.0</c:v>
                </c:pt>
                <c:pt idx="400">
                  <c:v>-27.0</c:v>
                </c:pt>
                <c:pt idx="401">
                  <c:v>-28.0</c:v>
                </c:pt>
                <c:pt idx="402">
                  <c:v>-27.0</c:v>
                </c:pt>
                <c:pt idx="403">
                  <c:v>-26.0</c:v>
                </c:pt>
                <c:pt idx="404">
                  <c:v>-25.0</c:v>
                </c:pt>
                <c:pt idx="405">
                  <c:v>-24.0</c:v>
                </c:pt>
                <c:pt idx="406">
                  <c:v>-25.0</c:v>
                </c:pt>
                <c:pt idx="407">
                  <c:v>-24.0</c:v>
                </c:pt>
                <c:pt idx="408">
                  <c:v>-23.0</c:v>
                </c:pt>
                <c:pt idx="409">
                  <c:v>-24.0</c:v>
                </c:pt>
                <c:pt idx="410">
                  <c:v>-23.0</c:v>
                </c:pt>
                <c:pt idx="411">
                  <c:v>-24.0</c:v>
                </c:pt>
                <c:pt idx="412">
                  <c:v>-25.0</c:v>
                </c:pt>
                <c:pt idx="413">
                  <c:v>-26.0</c:v>
                </c:pt>
                <c:pt idx="414">
                  <c:v>-27.0</c:v>
                </c:pt>
                <c:pt idx="415">
                  <c:v>-28.0</c:v>
                </c:pt>
                <c:pt idx="416">
                  <c:v>-27.0</c:v>
                </c:pt>
                <c:pt idx="417">
                  <c:v>-28.0</c:v>
                </c:pt>
                <c:pt idx="418">
                  <c:v>-29.0</c:v>
                </c:pt>
                <c:pt idx="419">
                  <c:v>-28.0</c:v>
                </c:pt>
                <c:pt idx="420">
                  <c:v>-29.0</c:v>
                </c:pt>
                <c:pt idx="421">
                  <c:v>-28.0</c:v>
                </c:pt>
                <c:pt idx="422">
                  <c:v>-29.0</c:v>
                </c:pt>
                <c:pt idx="423">
                  <c:v>-28.0</c:v>
                </c:pt>
                <c:pt idx="424">
                  <c:v>-27.0</c:v>
                </c:pt>
                <c:pt idx="425">
                  <c:v>-28.0</c:v>
                </c:pt>
                <c:pt idx="426">
                  <c:v>-27.0</c:v>
                </c:pt>
                <c:pt idx="427">
                  <c:v>-28.0</c:v>
                </c:pt>
                <c:pt idx="428">
                  <c:v>-27.0</c:v>
                </c:pt>
                <c:pt idx="429">
                  <c:v>-26.0</c:v>
                </c:pt>
                <c:pt idx="430">
                  <c:v>-25.0</c:v>
                </c:pt>
                <c:pt idx="431">
                  <c:v>-26.0</c:v>
                </c:pt>
                <c:pt idx="432">
                  <c:v>-27.0</c:v>
                </c:pt>
                <c:pt idx="433">
                  <c:v>-28.0</c:v>
                </c:pt>
                <c:pt idx="434">
                  <c:v>-29.0</c:v>
                </c:pt>
                <c:pt idx="435">
                  <c:v>-28.0</c:v>
                </c:pt>
                <c:pt idx="436">
                  <c:v>-29.0</c:v>
                </c:pt>
                <c:pt idx="437">
                  <c:v>-28.0</c:v>
                </c:pt>
                <c:pt idx="438">
                  <c:v>-27.0</c:v>
                </c:pt>
                <c:pt idx="439">
                  <c:v>-28.0</c:v>
                </c:pt>
                <c:pt idx="440">
                  <c:v>-29.0</c:v>
                </c:pt>
                <c:pt idx="441">
                  <c:v>-30.0</c:v>
                </c:pt>
                <c:pt idx="442">
                  <c:v>-29.0</c:v>
                </c:pt>
                <c:pt idx="443">
                  <c:v>-28.0</c:v>
                </c:pt>
                <c:pt idx="444">
                  <c:v>-29.0</c:v>
                </c:pt>
                <c:pt idx="445">
                  <c:v>-28.0</c:v>
                </c:pt>
                <c:pt idx="446">
                  <c:v>-27.0</c:v>
                </c:pt>
                <c:pt idx="447">
                  <c:v>-28.0</c:v>
                </c:pt>
                <c:pt idx="448">
                  <c:v>-29.0</c:v>
                </c:pt>
                <c:pt idx="449">
                  <c:v>-30.0</c:v>
                </c:pt>
                <c:pt idx="450">
                  <c:v>-31.0</c:v>
                </c:pt>
                <c:pt idx="451">
                  <c:v>-30.0</c:v>
                </c:pt>
                <c:pt idx="452">
                  <c:v>-29.0</c:v>
                </c:pt>
                <c:pt idx="453">
                  <c:v>-30.0</c:v>
                </c:pt>
                <c:pt idx="454">
                  <c:v>-29.0</c:v>
                </c:pt>
                <c:pt idx="455">
                  <c:v>-30.0</c:v>
                </c:pt>
                <c:pt idx="456">
                  <c:v>-29.0</c:v>
                </c:pt>
                <c:pt idx="457">
                  <c:v>-28.0</c:v>
                </c:pt>
                <c:pt idx="458">
                  <c:v>-27.0</c:v>
                </c:pt>
                <c:pt idx="459">
                  <c:v>-28.0</c:v>
                </c:pt>
                <c:pt idx="460">
                  <c:v>-27.0</c:v>
                </c:pt>
                <c:pt idx="461">
                  <c:v>-26.0</c:v>
                </c:pt>
                <c:pt idx="462">
                  <c:v>-27.0</c:v>
                </c:pt>
                <c:pt idx="463">
                  <c:v>-28.0</c:v>
                </c:pt>
                <c:pt idx="464">
                  <c:v>-29.0</c:v>
                </c:pt>
                <c:pt idx="465">
                  <c:v>-28.0</c:v>
                </c:pt>
                <c:pt idx="466">
                  <c:v>-27.0</c:v>
                </c:pt>
                <c:pt idx="467">
                  <c:v>-26.0</c:v>
                </c:pt>
                <c:pt idx="468">
                  <c:v>-25.0</c:v>
                </c:pt>
                <c:pt idx="469">
                  <c:v>-26.0</c:v>
                </c:pt>
                <c:pt idx="470">
                  <c:v>-25.0</c:v>
                </c:pt>
                <c:pt idx="471">
                  <c:v>-26.0</c:v>
                </c:pt>
                <c:pt idx="472">
                  <c:v>-25.0</c:v>
                </c:pt>
                <c:pt idx="473">
                  <c:v>-24.0</c:v>
                </c:pt>
                <c:pt idx="474">
                  <c:v>-25.0</c:v>
                </c:pt>
                <c:pt idx="475">
                  <c:v>-24.0</c:v>
                </c:pt>
                <c:pt idx="476">
                  <c:v>-23.0</c:v>
                </c:pt>
                <c:pt idx="477">
                  <c:v>-24.0</c:v>
                </c:pt>
                <c:pt idx="478">
                  <c:v>-25.0</c:v>
                </c:pt>
                <c:pt idx="479">
                  <c:v>-24.0</c:v>
                </c:pt>
                <c:pt idx="480">
                  <c:v>-25.0</c:v>
                </c:pt>
                <c:pt idx="481">
                  <c:v>-24.0</c:v>
                </c:pt>
                <c:pt idx="482">
                  <c:v>-23.0</c:v>
                </c:pt>
                <c:pt idx="483">
                  <c:v>-24.0</c:v>
                </c:pt>
                <c:pt idx="484">
                  <c:v>-23.0</c:v>
                </c:pt>
                <c:pt idx="485">
                  <c:v>-22.0</c:v>
                </c:pt>
                <c:pt idx="486">
                  <c:v>-23.0</c:v>
                </c:pt>
                <c:pt idx="487">
                  <c:v>-24.0</c:v>
                </c:pt>
                <c:pt idx="488">
                  <c:v>-23.0</c:v>
                </c:pt>
                <c:pt idx="489">
                  <c:v>-24.0</c:v>
                </c:pt>
                <c:pt idx="490">
                  <c:v>-25.0</c:v>
                </c:pt>
                <c:pt idx="491">
                  <c:v>-24.0</c:v>
                </c:pt>
                <c:pt idx="492">
                  <c:v>-25.0</c:v>
                </c:pt>
                <c:pt idx="493">
                  <c:v>-26.0</c:v>
                </c:pt>
              </c:numCache>
            </c:numRef>
          </c:val>
          <c:smooth val="0"/>
        </c:ser>
        <c:ser>
          <c:idx val="1"/>
          <c:order val="1"/>
          <c:tx>
            <c:v>prediction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BAC!$D$2:$D$495</c:f>
              <c:numCache>
                <c:formatCode>General</c:formatCode>
                <c:ptCount val="494"/>
                <c:pt idx="0">
                  <c:v>-1.0</c:v>
                </c:pt>
                <c:pt idx="1">
                  <c:v>0.0</c:v>
                </c:pt>
                <c:pt idx="2">
                  <c:v>-1.0</c:v>
                </c:pt>
                <c:pt idx="3">
                  <c:v>0.0</c:v>
                </c:pt>
                <c:pt idx="4">
                  <c:v>-1.0</c:v>
                </c:pt>
                <c:pt idx="5">
                  <c:v>-2.0</c:v>
                </c:pt>
                <c:pt idx="6">
                  <c:v>-3.0</c:v>
                </c:pt>
                <c:pt idx="7">
                  <c:v>-2.0</c:v>
                </c:pt>
                <c:pt idx="8">
                  <c:v>-3.0</c:v>
                </c:pt>
                <c:pt idx="9">
                  <c:v>-2.0</c:v>
                </c:pt>
                <c:pt idx="10">
                  <c:v>-3.0</c:v>
                </c:pt>
                <c:pt idx="11">
                  <c:v>-4.0</c:v>
                </c:pt>
                <c:pt idx="12">
                  <c:v>-3.0</c:v>
                </c:pt>
                <c:pt idx="13">
                  <c:v>-4.0</c:v>
                </c:pt>
                <c:pt idx="14">
                  <c:v>-3.0</c:v>
                </c:pt>
                <c:pt idx="15">
                  <c:v>-2.0</c:v>
                </c:pt>
                <c:pt idx="16">
                  <c:v>-1.0</c:v>
                </c:pt>
                <c:pt idx="17">
                  <c:v>-2.0</c:v>
                </c:pt>
                <c:pt idx="18">
                  <c:v>-3.0</c:v>
                </c:pt>
                <c:pt idx="19">
                  <c:v>-2.0</c:v>
                </c:pt>
                <c:pt idx="20">
                  <c:v>-1.0</c:v>
                </c:pt>
                <c:pt idx="21">
                  <c:v>0.0</c:v>
                </c:pt>
                <c:pt idx="22">
                  <c:v>1.0</c:v>
                </c:pt>
                <c:pt idx="23">
                  <c:v>2.0</c:v>
                </c:pt>
                <c:pt idx="24">
                  <c:v>1.0</c:v>
                </c:pt>
                <c:pt idx="25">
                  <c:v>0.0</c:v>
                </c:pt>
                <c:pt idx="26">
                  <c:v>-1.0</c:v>
                </c:pt>
                <c:pt idx="27">
                  <c:v>-2.0</c:v>
                </c:pt>
                <c:pt idx="28">
                  <c:v>-1.0</c:v>
                </c:pt>
                <c:pt idx="29">
                  <c:v>-2.0</c:v>
                </c:pt>
                <c:pt idx="30">
                  <c:v>-1.0</c:v>
                </c:pt>
                <c:pt idx="31">
                  <c:v>-2.0</c:v>
                </c:pt>
                <c:pt idx="32">
                  <c:v>-1.0</c:v>
                </c:pt>
                <c:pt idx="33">
                  <c:v>-2.0</c:v>
                </c:pt>
                <c:pt idx="34">
                  <c:v>-1.0</c:v>
                </c:pt>
                <c:pt idx="35">
                  <c:v>-2.0</c:v>
                </c:pt>
                <c:pt idx="36">
                  <c:v>-3.0</c:v>
                </c:pt>
                <c:pt idx="37">
                  <c:v>-2.0</c:v>
                </c:pt>
                <c:pt idx="38">
                  <c:v>-1.0</c:v>
                </c:pt>
                <c:pt idx="39">
                  <c:v>0.0</c:v>
                </c:pt>
                <c:pt idx="40">
                  <c:v>-1.0</c:v>
                </c:pt>
                <c:pt idx="41">
                  <c:v>0.0</c:v>
                </c:pt>
                <c:pt idx="42">
                  <c:v>-1.0</c:v>
                </c:pt>
                <c:pt idx="43">
                  <c:v>0.0</c:v>
                </c:pt>
                <c:pt idx="44">
                  <c:v>1.0</c:v>
                </c:pt>
                <c:pt idx="45">
                  <c:v>0.0</c:v>
                </c:pt>
                <c:pt idx="46">
                  <c:v>1.0</c:v>
                </c:pt>
                <c:pt idx="47">
                  <c:v>0.0</c:v>
                </c:pt>
                <c:pt idx="48">
                  <c:v>1.0</c:v>
                </c:pt>
                <c:pt idx="49">
                  <c:v>0.0</c:v>
                </c:pt>
                <c:pt idx="50">
                  <c:v>-1.0</c:v>
                </c:pt>
                <c:pt idx="51">
                  <c:v>-2.0</c:v>
                </c:pt>
                <c:pt idx="52">
                  <c:v>-1.0</c:v>
                </c:pt>
                <c:pt idx="53">
                  <c:v>0.0</c:v>
                </c:pt>
                <c:pt idx="54">
                  <c:v>1.0</c:v>
                </c:pt>
                <c:pt idx="55">
                  <c:v>2.0</c:v>
                </c:pt>
                <c:pt idx="56">
                  <c:v>1.0</c:v>
                </c:pt>
                <c:pt idx="57">
                  <c:v>0.0</c:v>
                </c:pt>
                <c:pt idx="58">
                  <c:v>1.0</c:v>
                </c:pt>
                <c:pt idx="59">
                  <c:v>0.0</c:v>
                </c:pt>
                <c:pt idx="60">
                  <c:v>1.0</c:v>
                </c:pt>
                <c:pt idx="61">
                  <c:v>2.0</c:v>
                </c:pt>
                <c:pt idx="62">
                  <c:v>3.0</c:v>
                </c:pt>
                <c:pt idx="63">
                  <c:v>4.0</c:v>
                </c:pt>
                <c:pt idx="64">
                  <c:v>3.0</c:v>
                </c:pt>
                <c:pt idx="65">
                  <c:v>2.0</c:v>
                </c:pt>
                <c:pt idx="66">
                  <c:v>1.0</c:v>
                </c:pt>
                <c:pt idx="67">
                  <c:v>2.0</c:v>
                </c:pt>
                <c:pt idx="68">
                  <c:v>1.0</c:v>
                </c:pt>
                <c:pt idx="69">
                  <c:v>2.0</c:v>
                </c:pt>
                <c:pt idx="70">
                  <c:v>1.0</c:v>
                </c:pt>
                <c:pt idx="71">
                  <c:v>0.0</c:v>
                </c:pt>
                <c:pt idx="72">
                  <c:v>1.0</c:v>
                </c:pt>
                <c:pt idx="73">
                  <c:v>2.0</c:v>
                </c:pt>
                <c:pt idx="74">
                  <c:v>1.0</c:v>
                </c:pt>
                <c:pt idx="75">
                  <c:v>0.0</c:v>
                </c:pt>
                <c:pt idx="76">
                  <c:v>-1.0</c:v>
                </c:pt>
                <c:pt idx="77">
                  <c:v>0.0</c:v>
                </c:pt>
                <c:pt idx="78">
                  <c:v>-1.0</c:v>
                </c:pt>
                <c:pt idx="79">
                  <c:v>-2.0</c:v>
                </c:pt>
                <c:pt idx="80">
                  <c:v>-1.0</c:v>
                </c:pt>
                <c:pt idx="81">
                  <c:v>-2.0</c:v>
                </c:pt>
                <c:pt idx="82">
                  <c:v>-3.0</c:v>
                </c:pt>
                <c:pt idx="83">
                  <c:v>-4.0</c:v>
                </c:pt>
                <c:pt idx="84">
                  <c:v>-3.0</c:v>
                </c:pt>
                <c:pt idx="85">
                  <c:v>-2.0</c:v>
                </c:pt>
                <c:pt idx="86">
                  <c:v>-3.0</c:v>
                </c:pt>
                <c:pt idx="87">
                  <c:v>-2.0</c:v>
                </c:pt>
                <c:pt idx="88">
                  <c:v>-3.0</c:v>
                </c:pt>
                <c:pt idx="89">
                  <c:v>-2.0</c:v>
                </c:pt>
                <c:pt idx="90">
                  <c:v>-3.0</c:v>
                </c:pt>
                <c:pt idx="91">
                  <c:v>-2.0</c:v>
                </c:pt>
                <c:pt idx="92">
                  <c:v>-3.0</c:v>
                </c:pt>
                <c:pt idx="93">
                  <c:v>-4.0</c:v>
                </c:pt>
                <c:pt idx="94">
                  <c:v>-5.0</c:v>
                </c:pt>
                <c:pt idx="95">
                  <c:v>-4.0</c:v>
                </c:pt>
                <c:pt idx="96">
                  <c:v>-3.0</c:v>
                </c:pt>
                <c:pt idx="97">
                  <c:v>-2.0</c:v>
                </c:pt>
                <c:pt idx="98">
                  <c:v>-3.0</c:v>
                </c:pt>
                <c:pt idx="99">
                  <c:v>-4.0</c:v>
                </c:pt>
                <c:pt idx="100">
                  <c:v>-3.0</c:v>
                </c:pt>
                <c:pt idx="101">
                  <c:v>-4.0</c:v>
                </c:pt>
                <c:pt idx="102">
                  <c:v>-3.0</c:v>
                </c:pt>
                <c:pt idx="103">
                  <c:v>-4.0</c:v>
                </c:pt>
                <c:pt idx="104">
                  <c:v>-3.0</c:v>
                </c:pt>
                <c:pt idx="105">
                  <c:v>-2.0</c:v>
                </c:pt>
                <c:pt idx="106">
                  <c:v>-3.0</c:v>
                </c:pt>
                <c:pt idx="107">
                  <c:v>-4.0</c:v>
                </c:pt>
                <c:pt idx="108">
                  <c:v>-5.0</c:v>
                </c:pt>
                <c:pt idx="109">
                  <c:v>-4.0</c:v>
                </c:pt>
                <c:pt idx="110">
                  <c:v>-5.0</c:v>
                </c:pt>
                <c:pt idx="111">
                  <c:v>-6.0</c:v>
                </c:pt>
                <c:pt idx="112">
                  <c:v>-5.0</c:v>
                </c:pt>
                <c:pt idx="113">
                  <c:v>-4.0</c:v>
                </c:pt>
                <c:pt idx="114">
                  <c:v>-5.0</c:v>
                </c:pt>
                <c:pt idx="115">
                  <c:v>-4.0</c:v>
                </c:pt>
                <c:pt idx="116">
                  <c:v>-3.0</c:v>
                </c:pt>
                <c:pt idx="117">
                  <c:v>-2.0</c:v>
                </c:pt>
                <c:pt idx="118">
                  <c:v>-3.0</c:v>
                </c:pt>
                <c:pt idx="119">
                  <c:v>-4.0</c:v>
                </c:pt>
                <c:pt idx="120">
                  <c:v>-3.0</c:v>
                </c:pt>
                <c:pt idx="121">
                  <c:v>-2.0</c:v>
                </c:pt>
                <c:pt idx="122">
                  <c:v>-1.0</c:v>
                </c:pt>
                <c:pt idx="123">
                  <c:v>-2.0</c:v>
                </c:pt>
                <c:pt idx="124">
                  <c:v>-1.0</c:v>
                </c:pt>
                <c:pt idx="125">
                  <c:v>0.0</c:v>
                </c:pt>
                <c:pt idx="126">
                  <c:v>1.0</c:v>
                </c:pt>
                <c:pt idx="127">
                  <c:v>0.0</c:v>
                </c:pt>
                <c:pt idx="128">
                  <c:v>-1.0</c:v>
                </c:pt>
                <c:pt idx="129">
                  <c:v>0.0</c:v>
                </c:pt>
                <c:pt idx="130">
                  <c:v>-1.0</c:v>
                </c:pt>
                <c:pt idx="131">
                  <c:v>-2.0</c:v>
                </c:pt>
                <c:pt idx="132">
                  <c:v>-1.0</c:v>
                </c:pt>
                <c:pt idx="133">
                  <c:v>-2.0</c:v>
                </c:pt>
                <c:pt idx="134">
                  <c:v>-1.0</c:v>
                </c:pt>
                <c:pt idx="135">
                  <c:v>0.0</c:v>
                </c:pt>
                <c:pt idx="136">
                  <c:v>1.0</c:v>
                </c:pt>
                <c:pt idx="137">
                  <c:v>0.0</c:v>
                </c:pt>
                <c:pt idx="138">
                  <c:v>-1.0</c:v>
                </c:pt>
                <c:pt idx="139">
                  <c:v>-2.0</c:v>
                </c:pt>
                <c:pt idx="140">
                  <c:v>-1.0</c:v>
                </c:pt>
                <c:pt idx="141">
                  <c:v>0.0</c:v>
                </c:pt>
                <c:pt idx="142">
                  <c:v>-1.0</c:v>
                </c:pt>
                <c:pt idx="143">
                  <c:v>-2.0</c:v>
                </c:pt>
                <c:pt idx="144">
                  <c:v>-3.0</c:v>
                </c:pt>
                <c:pt idx="145">
                  <c:v>-2.0</c:v>
                </c:pt>
                <c:pt idx="146">
                  <c:v>-3.0</c:v>
                </c:pt>
                <c:pt idx="147">
                  <c:v>-4.0</c:v>
                </c:pt>
                <c:pt idx="148">
                  <c:v>-3.0</c:v>
                </c:pt>
                <c:pt idx="149">
                  <c:v>-4.0</c:v>
                </c:pt>
                <c:pt idx="150">
                  <c:v>-5.0</c:v>
                </c:pt>
                <c:pt idx="151">
                  <c:v>-6.0</c:v>
                </c:pt>
                <c:pt idx="152">
                  <c:v>-7.0</c:v>
                </c:pt>
                <c:pt idx="153">
                  <c:v>-8.0</c:v>
                </c:pt>
                <c:pt idx="154">
                  <c:v>-9.0</c:v>
                </c:pt>
                <c:pt idx="155">
                  <c:v>-10.0</c:v>
                </c:pt>
                <c:pt idx="156">
                  <c:v>-11.0</c:v>
                </c:pt>
                <c:pt idx="157">
                  <c:v>-10.0</c:v>
                </c:pt>
                <c:pt idx="158">
                  <c:v>-9.0</c:v>
                </c:pt>
                <c:pt idx="159">
                  <c:v>-10.0</c:v>
                </c:pt>
                <c:pt idx="160">
                  <c:v>-9.0</c:v>
                </c:pt>
                <c:pt idx="161">
                  <c:v>-8.0</c:v>
                </c:pt>
                <c:pt idx="162">
                  <c:v>-7.0</c:v>
                </c:pt>
                <c:pt idx="163">
                  <c:v>-8.0</c:v>
                </c:pt>
                <c:pt idx="164">
                  <c:v>-9.0</c:v>
                </c:pt>
                <c:pt idx="165">
                  <c:v>-8.0</c:v>
                </c:pt>
                <c:pt idx="166">
                  <c:v>-9.0</c:v>
                </c:pt>
                <c:pt idx="167">
                  <c:v>-10.0</c:v>
                </c:pt>
                <c:pt idx="168">
                  <c:v>-9.0</c:v>
                </c:pt>
                <c:pt idx="169">
                  <c:v>-10.0</c:v>
                </c:pt>
                <c:pt idx="170">
                  <c:v>-9.0</c:v>
                </c:pt>
                <c:pt idx="171">
                  <c:v>-8.0</c:v>
                </c:pt>
                <c:pt idx="172">
                  <c:v>-7.0</c:v>
                </c:pt>
                <c:pt idx="173">
                  <c:v>-6.0</c:v>
                </c:pt>
                <c:pt idx="174">
                  <c:v>-7.0</c:v>
                </c:pt>
                <c:pt idx="175">
                  <c:v>-8.0</c:v>
                </c:pt>
                <c:pt idx="176">
                  <c:v>-7.0</c:v>
                </c:pt>
                <c:pt idx="177">
                  <c:v>-8.0</c:v>
                </c:pt>
                <c:pt idx="178">
                  <c:v>-9.0</c:v>
                </c:pt>
                <c:pt idx="179">
                  <c:v>-10.0</c:v>
                </c:pt>
                <c:pt idx="180">
                  <c:v>-9.0</c:v>
                </c:pt>
                <c:pt idx="181">
                  <c:v>-10.0</c:v>
                </c:pt>
                <c:pt idx="182">
                  <c:v>-11.0</c:v>
                </c:pt>
                <c:pt idx="183">
                  <c:v>-12.0</c:v>
                </c:pt>
                <c:pt idx="184">
                  <c:v>-13.0</c:v>
                </c:pt>
                <c:pt idx="185">
                  <c:v>-14.0</c:v>
                </c:pt>
                <c:pt idx="186">
                  <c:v>-13.0</c:v>
                </c:pt>
                <c:pt idx="187">
                  <c:v>-12.0</c:v>
                </c:pt>
                <c:pt idx="188">
                  <c:v>-11.0</c:v>
                </c:pt>
                <c:pt idx="189">
                  <c:v>-10.0</c:v>
                </c:pt>
                <c:pt idx="190">
                  <c:v>-9.0</c:v>
                </c:pt>
                <c:pt idx="191">
                  <c:v>-10.0</c:v>
                </c:pt>
                <c:pt idx="192">
                  <c:v>-9.0</c:v>
                </c:pt>
                <c:pt idx="193">
                  <c:v>-8.0</c:v>
                </c:pt>
                <c:pt idx="194">
                  <c:v>-9.0</c:v>
                </c:pt>
                <c:pt idx="195">
                  <c:v>-10.0</c:v>
                </c:pt>
                <c:pt idx="196">
                  <c:v>-9.0</c:v>
                </c:pt>
                <c:pt idx="197">
                  <c:v>-10.0</c:v>
                </c:pt>
                <c:pt idx="198">
                  <c:v>-9.0</c:v>
                </c:pt>
                <c:pt idx="199">
                  <c:v>-10.0</c:v>
                </c:pt>
                <c:pt idx="200">
                  <c:v>-9.0</c:v>
                </c:pt>
                <c:pt idx="201">
                  <c:v>-10.0</c:v>
                </c:pt>
                <c:pt idx="202">
                  <c:v>-9.0</c:v>
                </c:pt>
                <c:pt idx="203">
                  <c:v>-10.0</c:v>
                </c:pt>
                <c:pt idx="204">
                  <c:v>-11.0</c:v>
                </c:pt>
                <c:pt idx="205">
                  <c:v>-12.0</c:v>
                </c:pt>
                <c:pt idx="206">
                  <c:v>-13.0</c:v>
                </c:pt>
                <c:pt idx="207">
                  <c:v>-14.0</c:v>
                </c:pt>
                <c:pt idx="208">
                  <c:v>-15.0</c:v>
                </c:pt>
                <c:pt idx="209">
                  <c:v>-16.0</c:v>
                </c:pt>
                <c:pt idx="210">
                  <c:v>-15.0</c:v>
                </c:pt>
                <c:pt idx="211">
                  <c:v>-14.0</c:v>
                </c:pt>
                <c:pt idx="212">
                  <c:v>-13.0</c:v>
                </c:pt>
                <c:pt idx="213">
                  <c:v>-12.0</c:v>
                </c:pt>
                <c:pt idx="214">
                  <c:v>-11.0</c:v>
                </c:pt>
                <c:pt idx="215">
                  <c:v>-10.0</c:v>
                </c:pt>
                <c:pt idx="216">
                  <c:v>-11.0</c:v>
                </c:pt>
                <c:pt idx="217">
                  <c:v>-10.0</c:v>
                </c:pt>
                <c:pt idx="218">
                  <c:v>-11.0</c:v>
                </c:pt>
                <c:pt idx="219">
                  <c:v>-12.0</c:v>
                </c:pt>
                <c:pt idx="220">
                  <c:v>-13.0</c:v>
                </c:pt>
                <c:pt idx="221">
                  <c:v>-14.0</c:v>
                </c:pt>
                <c:pt idx="222">
                  <c:v>-15.0</c:v>
                </c:pt>
                <c:pt idx="223">
                  <c:v>-16.0</c:v>
                </c:pt>
                <c:pt idx="224">
                  <c:v>-17.0</c:v>
                </c:pt>
                <c:pt idx="225">
                  <c:v>-16.0</c:v>
                </c:pt>
                <c:pt idx="226">
                  <c:v>-17.0</c:v>
                </c:pt>
                <c:pt idx="227">
                  <c:v>-18.0</c:v>
                </c:pt>
                <c:pt idx="228">
                  <c:v>-19.0</c:v>
                </c:pt>
                <c:pt idx="229">
                  <c:v>-18.0</c:v>
                </c:pt>
                <c:pt idx="230">
                  <c:v>-17.0</c:v>
                </c:pt>
                <c:pt idx="231">
                  <c:v>-18.0</c:v>
                </c:pt>
                <c:pt idx="232">
                  <c:v>-19.0</c:v>
                </c:pt>
                <c:pt idx="233">
                  <c:v>-20.0</c:v>
                </c:pt>
                <c:pt idx="234">
                  <c:v>-19.0</c:v>
                </c:pt>
                <c:pt idx="235">
                  <c:v>-20.0</c:v>
                </c:pt>
                <c:pt idx="236">
                  <c:v>-19.0</c:v>
                </c:pt>
                <c:pt idx="237">
                  <c:v>-18.0</c:v>
                </c:pt>
                <c:pt idx="238">
                  <c:v>-17.0</c:v>
                </c:pt>
                <c:pt idx="239">
                  <c:v>-18.0</c:v>
                </c:pt>
                <c:pt idx="240">
                  <c:v>-19.0</c:v>
                </c:pt>
                <c:pt idx="241">
                  <c:v>-18.0</c:v>
                </c:pt>
                <c:pt idx="242">
                  <c:v>-17.0</c:v>
                </c:pt>
                <c:pt idx="243">
                  <c:v>-18.0</c:v>
                </c:pt>
                <c:pt idx="244">
                  <c:v>-19.0</c:v>
                </c:pt>
                <c:pt idx="245">
                  <c:v>-20.0</c:v>
                </c:pt>
                <c:pt idx="246">
                  <c:v>-21.0</c:v>
                </c:pt>
                <c:pt idx="247">
                  <c:v>-22.0</c:v>
                </c:pt>
                <c:pt idx="248">
                  <c:v>-21.0</c:v>
                </c:pt>
                <c:pt idx="249">
                  <c:v>-22.0</c:v>
                </c:pt>
                <c:pt idx="250">
                  <c:v>-23.0</c:v>
                </c:pt>
                <c:pt idx="251">
                  <c:v>-24.0</c:v>
                </c:pt>
                <c:pt idx="252">
                  <c:v>-25.0</c:v>
                </c:pt>
                <c:pt idx="253">
                  <c:v>-24.0</c:v>
                </c:pt>
                <c:pt idx="254">
                  <c:v>-23.0</c:v>
                </c:pt>
                <c:pt idx="255">
                  <c:v>-24.0</c:v>
                </c:pt>
                <c:pt idx="256">
                  <c:v>-23.0</c:v>
                </c:pt>
                <c:pt idx="257">
                  <c:v>-24.0</c:v>
                </c:pt>
                <c:pt idx="258">
                  <c:v>-23.0</c:v>
                </c:pt>
                <c:pt idx="259">
                  <c:v>-22.0</c:v>
                </c:pt>
                <c:pt idx="260">
                  <c:v>-21.0</c:v>
                </c:pt>
                <c:pt idx="261">
                  <c:v>-22.0</c:v>
                </c:pt>
                <c:pt idx="262">
                  <c:v>-21.0</c:v>
                </c:pt>
                <c:pt idx="263">
                  <c:v>-20.0</c:v>
                </c:pt>
                <c:pt idx="264">
                  <c:v>-19.0</c:v>
                </c:pt>
                <c:pt idx="265">
                  <c:v>-20.0</c:v>
                </c:pt>
                <c:pt idx="266">
                  <c:v>-21.0</c:v>
                </c:pt>
                <c:pt idx="267">
                  <c:v>-20.0</c:v>
                </c:pt>
                <c:pt idx="268">
                  <c:v>-21.0</c:v>
                </c:pt>
                <c:pt idx="269">
                  <c:v>-22.0</c:v>
                </c:pt>
                <c:pt idx="270">
                  <c:v>-23.0</c:v>
                </c:pt>
                <c:pt idx="271">
                  <c:v>-24.0</c:v>
                </c:pt>
                <c:pt idx="272">
                  <c:v>-25.0</c:v>
                </c:pt>
                <c:pt idx="273">
                  <c:v>-26.0</c:v>
                </c:pt>
                <c:pt idx="274">
                  <c:v>-25.0</c:v>
                </c:pt>
                <c:pt idx="275">
                  <c:v>-24.0</c:v>
                </c:pt>
                <c:pt idx="276">
                  <c:v>-25.0</c:v>
                </c:pt>
                <c:pt idx="277">
                  <c:v>-26.0</c:v>
                </c:pt>
                <c:pt idx="278">
                  <c:v>-27.0</c:v>
                </c:pt>
                <c:pt idx="279">
                  <c:v>-26.0</c:v>
                </c:pt>
                <c:pt idx="280">
                  <c:v>-25.0</c:v>
                </c:pt>
                <c:pt idx="281">
                  <c:v>-24.0</c:v>
                </c:pt>
                <c:pt idx="282">
                  <c:v>-25.0</c:v>
                </c:pt>
                <c:pt idx="283">
                  <c:v>-24.0</c:v>
                </c:pt>
                <c:pt idx="284">
                  <c:v>-23.0</c:v>
                </c:pt>
                <c:pt idx="285">
                  <c:v>-22.0</c:v>
                </c:pt>
                <c:pt idx="286">
                  <c:v>-23.0</c:v>
                </c:pt>
                <c:pt idx="287">
                  <c:v>-24.0</c:v>
                </c:pt>
                <c:pt idx="288">
                  <c:v>-23.0</c:v>
                </c:pt>
                <c:pt idx="289">
                  <c:v>-24.0</c:v>
                </c:pt>
                <c:pt idx="290">
                  <c:v>-25.0</c:v>
                </c:pt>
                <c:pt idx="291">
                  <c:v>-26.0</c:v>
                </c:pt>
                <c:pt idx="292">
                  <c:v>-27.0</c:v>
                </c:pt>
                <c:pt idx="293">
                  <c:v>-26.0</c:v>
                </c:pt>
                <c:pt idx="294">
                  <c:v>-25.0</c:v>
                </c:pt>
                <c:pt idx="295">
                  <c:v>-26.0</c:v>
                </c:pt>
                <c:pt idx="296">
                  <c:v>-25.0</c:v>
                </c:pt>
                <c:pt idx="297">
                  <c:v>-26.0</c:v>
                </c:pt>
                <c:pt idx="298">
                  <c:v>-25.0</c:v>
                </c:pt>
                <c:pt idx="299">
                  <c:v>-26.0</c:v>
                </c:pt>
                <c:pt idx="300">
                  <c:v>-25.0</c:v>
                </c:pt>
                <c:pt idx="301">
                  <c:v>-26.0</c:v>
                </c:pt>
                <c:pt idx="302">
                  <c:v>-27.0</c:v>
                </c:pt>
                <c:pt idx="303">
                  <c:v>-28.0</c:v>
                </c:pt>
                <c:pt idx="304">
                  <c:v>-27.0</c:v>
                </c:pt>
                <c:pt idx="305">
                  <c:v>-28.0</c:v>
                </c:pt>
                <c:pt idx="306">
                  <c:v>-27.0</c:v>
                </c:pt>
                <c:pt idx="307">
                  <c:v>-28.0</c:v>
                </c:pt>
                <c:pt idx="308">
                  <c:v>-27.0</c:v>
                </c:pt>
                <c:pt idx="309">
                  <c:v>-28.0</c:v>
                </c:pt>
                <c:pt idx="310">
                  <c:v>-29.0</c:v>
                </c:pt>
                <c:pt idx="311">
                  <c:v>-28.0</c:v>
                </c:pt>
                <c:pt idx="312">
                  <c:v>-29.0</c:v>
                </c:pt>
                <c:pt idx="313">
                  <c:v>-28.0</c:v>
                </c:pt>
                <c:pt idx="314">
                  <c:v>-27.0</c:v>
                </c:pt>
                <c:pt idx="315">
                  <c:v>-26.0</c:v>
                </c:pt>
                <c:pt idx="316">
                  <c:v>-25.0</c:v>
                </c:pt>
                <c:pt idx="317">
                  <c:v>-26.0</c:v>
                </c:pt>
                <c:pt idx="318">
                  <c:v>-25.0</c:v>
                </c:pt>
                <c:pt idx="319">
                  <c:v>-24.0</c:v>
                </c:pt>
                <c:pt idx="320">
                  <c:v>-23.0</c:v>
                </c:pt>
                <c:pt idx="321">
                  <c:v>-24.0</c:v>
                </c:pt>
                <c:pt idx="322">
                  <c:v>-25.0</c:v>
                </c:pt>
                <c:pt idx="323">
                  <c:v>-24.0</c:v>
                </c:pt>
                <c:pt idx="324">
                  <c:v>-23.0</c:v>
                </c:pt>
                <c:pt idx="325">
                  <c:v>-24.0</c:v>
                </c:pt>
                <c:pt idx="326">
                  <c:v>-25.0</c:v>
                </c:pt>
                <c:pt idx="327">
                  <c:v>-26.0</c:v>
                </c:pt>
                <c:pt idx="328">
                  <c:v>-25.0</c:v>
                </c:pt>
                <c:pt idx="329">
                  <c:v>-26.0</c:v>
                </c:pt>
                <c:pt idx="330">
                  <c:v>-27.0</c:v>
                </c:pt>
                <c:pt idx="331">
                  <c:v>-28.0</c:v>
                </c:pt>
                <c:pt idx="332">
                  <c:v>-27.0</c:v>
                </c:pt>
                <c:pt idx="333">
                  <c:v>-26.0</c:v>
                </c:pt>
                <c:pt idx="334">
                  <c:v>-27.0</c:v>
                </c:pt>
                <c:pt idx="335">
                  <c:v>-26.0</c:v>
                </c:pt>
                <c:pt idx="336">
                  <c:v>-27.0</c:v>
                </c:pt>
                <c:pt idx="337">
                  <c:v>-26.0</c:v>
                </c:pt>
                <c:pt idx="338">
                  <c:v>-27.0</c:v>
                </c:pt>
                <c:pt idx="339">
                  <c:v>-26.0</c:v>
                </c:pt>
                <c:pt idx="340">
                  <c:v>-27.0</c:v>
                </c:pt>
                <c:pt idx="341">
                  <c:v>-28.0</c:v>
                </c:pt>
                <c:pt idx="342">
                  <c:v>-27.0</c:v>
                </c:pt>
                <c:pt idx="343">
                  <c:v>-28.0</c:v>
                </c:pt>
                <c:pt idx="344">
                  <c:v>-27.0</c:v>
                </c:pt>
                <c:pt idx="345">
                  <c:v>-26.0</c:v>
                </c:pt>
                <c:pt idx="346">
                  <c:v>-25.0</c:v>
                </c:pt>
                <c:pt idx="347">
                  <c:v>-26.0</c:v>
                </c:pt>
                <c:pt idx="348">
                  <c:v>-27.0</c:v>
                </c:pt>
                <c:pt idx="349">
                  <c:v>-26.0</c:v>
                </c:pt>
                <c:pt idx="350">
                  <c:v>-25.0</c:v>
                </c:pt>
                <c:pt idx="351">
                  <c:v>-26.0</c:v>
                </c:pt>
                <c:pt idx="352">
                  <c:v>-25.0</c:v>
                </c:pt>
                <c:pt idx="353">
                  <c:v>-24.0</c:v>
                </c:pt>
                <c:pt idx="354">
                  <c:v>-23.0</c:v>
                </c:pt>
                <c:pt idx="355">
                  <c:v>-22.0</c:v>
                </c:pt>
                <c:pt idx="356">
                  <c:v>-23.0</c:v>
                </c:pt>
                <c:pt idx="357">
                  <c:v>-22.0</c:v>
                </c:pt>
                <c:pt idx="358">
                  <c:v>-21.0</c:v>
                </c:pt>
                <c:pt idx="359">
                  <c:v>-20.0</c:v>
                </c:pt>
                <c:pt idx="360">
                  <c:v>-21.0</c:v>
                </c:pt>
                <c:pt idx="361">
                  <c:v>-22.0</c:v>
                </c:pt>
                <c:pt idx="362">
                  <c:v>-23.0</c:v>
                </c:pt>
                <c:pt idx="363">
                  <c:v>-22.0</c:v>
                </c:pt>
                <c:pt idx="364">
                  <c:v>-23.0</c:v>
                </c:pt>
                <c:pt idx="365">
                  <c:v>-24.0</c:v>
                </c:pt>
                <c:pt idx="366">
                  <c:v>-23.0</c:v>
                </c:pt>
                <c:pt idx="367">
                  <c:v>-22.0</c:v>
                </c:pt>
                <c:pt idx="368">
                  <c:v>-23.0</c:v>
                </c:pt>
                <c:pt idx="369">
                  <c:v>-24.0</c:v>
                </c:pt>
                <c:pt idx="370">
                  <c:v>-23.0</c:v>
                </c:pt>
                <c:pt idx="371">
                  <c:v>-22.0</c:v>
                </c:pt>
                <c:pt idx="372">
                  <c:v>-21.0</c:v>
                </c:pt>
                <c:pt idx="373">
                  <c:v>-20.0</c:v>
                </c:pt>
                <c:pt idx="374">
                  <c:v>-21.0</c:v>
                </c:pt>
                <c:pt idx="375">
                  <c:v>-22.0</c:v>
                </c:pt>
                <c:pt idx="376">
                  <c:v>-21.0</c:v>
                </c:pt>
                <c:pt idx="377">
                  <c:v>-22.0</c:v>
                </c:pt>
                <c:pt idx="378">
                  <c:v>-23.0</c:v>
                </c:pt>
                <c:pt idx="379">
                  <c:v>-24.0</c:v>
                </c:pt>
                <c:pt idx="380">
                  <c:v>-25.0</c:v>
                </c:pt>
                <c:pt idx="381">
                  <c:v>-24.0</c:v>
                </c:pt>
                <c:pt idx="382">
                  <c:v>-23.0</c:v>
                </c:pt>
                <c:pt idx="383">
                  <c:v>-22.0</c:v>
                </c:pt>
                <c:pt idx="384">
                  <c:v>-21.0</c:v>
                </c:pt>
                <c:pt idx="385">
                  <c:v>-20.0</c:v>
                </c:pt>
                <c:pt idx="386">
                  <c:v>-19.0</c:v>
                </c:pt>
                <c:pt idx="387">
                  <c:v>-18.0</c:v>
                </c:pt>
                <c:pt idx="388">
                  <c:v>-17.0</c:v>
                </c:pt>
                <c:pt idx="389">
                  <c:v>-16.0</c:v>
                </c:pt>
                <c:pt idx="390">
                  <c:v>-15.0</c:v>
                </c:pt>
                <c:pt idx="391">
                  <c:v>-16.0</c:v>
                </c:pt>
                <c:pt idx="392">
                  <c:v>-17.0</c:v>
                </c:pt>
                <c:pt idx="393">
                  <c:v>-18.0</c:v>
                </c:pt>
                <c:pt idx="394">
                  <c:v>-17.0</c:v>
                </c:pt>
                <c:pt idx="395">
                  <c:v>-18.0</c:v>
                </c:pt>
                <c:pt idx="396">
                  <c:v>-19.0</c:v>
                </c:pt>
                <c:pt idx="397">
                  <c:v>-20.0</c:v>
                </c:pt>
                <c:pt idx="398">
                  <c:v>-19.0</c:v>
                </c:pt>
                <c:pt idx="399">
                  <c:v>-20.0</c:v>
                </c:pt>
                <c:pt idx="400">
                  <c:v>-21.0</c:v>
                </c:pt>
                <c:pt idx="401">
                  <c:v>-22.0</c:v>
                </c:pt>
                <c:pt idx="402">
                  <c:v>-23.0</c:v>
                </c:pt>
                <c:pt idx="403">
                  <c:v>-22.0</c:v>
                </c:pt>
                <c:pt idx="404">
                  <c:v>-21.0</c:v>
                </c:pt>
                <c:pt idx="405">
                  <c:v>-20.0</c:v>
                </c:pt>
                <c:pt idx="406">
                  <c:v>-19.0</c:v>
                </c:pt>
                <c:pt idx="407">
                  <c:v>-18.0</c:v>
                </c:pt>
                <c:pt idx="408">
                  <c:v>-17.0</c:v>
                </c:pt>
                <c:pt idx="409">
                  <c:v>-16.0</c:v>
                </c:pt>
                <c:pt idx="410">
                  <c:v>-15.0</c:v>
                </c:pt>
                <c:pt idx="411">
                  <c:v>-14.0</c:v>
                </c:pt>
                <c:pt idx="412">
                  <c:v>-15.0</c:v>
                </c:pt>
                <c:pt idx="413">
                  <c:v>-14.0</c:v>
                </c:pt>
                <c:pt idx="414">
                  <c:v>-15.0</c:v>
                </c:pt>
                <c:pt idx="415">
                  <c:v>-16.0</c:v>
                </c:pt>
                <c:pt idx="416">
                  <c:v>-15.0</c:v>
                </c:pt>
                <c:pt idx="417">
                  <c:v>-16.0</c:v>
                </c:pt>
                <c:pt idx="418">
                  <c:v>-17.0</c:v>
                </c:pt>
                <c:pt idx="419">
                  <c:v>-18.0</c:v>
                </c:pt>
                <c:pt idx="420">
                  <c:v>-19.0</c:v>
                </c:pt>
                <c:pt idx="421">
                  <c:v>-18.0</c:v>
                </c:pt>
                <c:pt idx="422">
                  <c:v>-19.0</c:v>
                </c:pt>
                <c:pt idx="423">
                  <c:v>-18.0</c:v>
                </c:pt>
                <c:pt idx="424">
                  <c:v>-17.0</c:v>
                </c:pt>
                <c:pt idx="425">
                  <c:v>-16.0</c:v>
                </c:pt>
                <c:pt idx="426">
                  <c:v>-15.0</c:v>
                </c:pt>
                <c:pt idx="427">
                  <c:v>-16.0</c:v>
                </c:pt>
                <c:pt idx="428">
                  <c:v>-15.0</c:v>
                </c:pt>
                <c:pt idx="429">
                  <c:v>-14.0</c:v>
                </c:pt>
                <c:pt idx="430">
                  <c:v>-13.0</c:v>
                </c:pt>
                <c:pt idx="431">
                  <c:v>-14.0</c:v>
                </c:pt>
                <c:pt idx="432">
                  <c:v>-13.0</c:v>
                </c:pt>
                <c:pt idx="433">
                  <c:v>-12.0</c:v>
                </c:pt>
                <c:pt idx="434">
                  <c:v>-11.0</c:v>
                </c:pt>
                <c:pt idx="435">
                  <c:v>-10.0</c:v>
                </c:pt>
                <c:pt idx="436">
                  <c:v>-11.0</c:v>
                </c:pt>
                <c:pt idx="437">
                  <c:v>-12.0</c:v>
                </c:pt>
                <c:pt idx="438">
                  <c:v>-11.0</c:v>
                </c:pt>
                <c:pt idx="439">
                  <c:v>-12.0</c:v>
                </c:pt>
                <c:pt idx="440">
                  <c:v>-13.0</c:v>
                </c:pt>
                <c:pt idx="441">
                  <c:v>-14.0</c:v>
                </c:pt>
                <c:pt idx="442">
                  <c:v>-13.0</c:v>
                </c:pt>
                <c:pt idx="443">
                  <c:v>-12.0</c:v>
                </c:pt>
                <c:pt idx="444">
                  <c:v>-13.0</c:v>
                </c:pt>
                <c:pt idx="445">
                  <c:v>-14.0</c:v>
                </c:pt>
                <c:pt idx="446">
                  <c:v>-15.0</c:v>
                </c:pt>
                <c:pt idx="447">
                  <c:v>-16.0</c:v>
                </c:pt>
                <c:pt idx="448">
                  <c:v>-17.0</c:v>
                </c:pt>
                <c:pt idx="449">
                  <c:v>-16.0</c:v>
                </c:pt>
                <c:pt idx="450">
                  <c:v>-15.0</c:v>
                </c:pt>
                <c:pt idx="451">
                  <c:v>-14.0</c:v>
                </c:pt>
                <c:pt idx="452">
                  <c:v>-13.0</c:v>
                </c:pt>
                <c:pt idx="453">
                  <c:v>-14.0</c:v>
                </c:pt>
                <c:pt idx="454">
                  <c:v>-15.0</c:v>
                </c:pt>
                <c:pt idx="455">
                  <c:v>-16.0</c:v>
                </c:pt>
                <c:pt idx="456">
                  <c:v>-15.0</c:v>
                </c:pt>
                <c:pt idx="457">
                  <c:v>-14.0</c:v>
                </c:pt>
                <c:pt idx="458">
                  <c:v>-13.0</c:v>
                </c:pt>
                <c:pt idx="459">
                  <c:v>-12.0</c:v>
                </c:pt>
                <c:pt idx="460">
                  <c:v>-11.0</c:v>
                </c:pt>
                <c:pt idx="461">
                  <c:v>-12.0</c:v>
                </c:pt>
                <c:pt idx="462">
                  <c:v>-13.0</c:v>
                </c:pt>
                <c:pt idx="463">
                  <c:v>-14.0</c:v>
                </c:pt>
                <c:pt idx="464">
                  <c:v>-15.0</c:v>
                </c:pt>
                <c:pt idx="465">
                  <c:v>-14.0</c:v>
                </c:pt>
                <c:pt idx="466">
                  <c:v>-13.0</c:v>
                </c:pt>
                <c:pt idx="467">
                  <c:v>-14.0</c:v>
                </c:pt>
                <c:pt idx="468">
                  <c:v>-13.0</c:v>
                </c:pt>
                <c:pt idx="469">
                  <c:v>-14.0</c:v>
                </c:pt>
                <c:pt idx="470">
                  <c:v>-13.0</c:v>
                </c:pt>
                <c:pt idx="471">
                  <c:v>-14.0</c:v>
                </c:pt>
                <c:pt idx="472">
                  <c:v>-13.0</c:v>
                </c:pt>
                <c:pt idx="473">
                  <c:v>-12.0</c:v>
                </c:pt>
                <c:pt idx="474">
                  <c:v>-13.0</c:v>
                </c:pt>
                <c:pt idx="475">
                  <c:v>-12.0</c:v>
                </c:pt>
                <c:pt idx="476">
                  <c:v>-13.0</c:v>
                </c:pt>
                <c:pt idx="477">
                  <c:v>-14.0</c:v>
                </c:pt>
                <c:pt idx="478">
                  <c:v>-15.0</c:v>
                </c:pt>
                <c:pt idx="479">
                  <c:v>-14.0</c:v>
                </c:pt>
                <c:pt idx="480">
                  <c:v>-15.0</c:v>
                </c:pt>
                <c:pt idx="481">
                  <c:v>-14.0</c:v>
                </c:pt>
                <c:pt idx="482">
                  <c:v>-15.0</c:v>
                </c:pt>
                <c:pt idx="483">
                  <c:v>-16.0</c:v>
                </c:pt>
                <c:pt idx="484">
                  <c:v>-15.0</c:v>
                </c:pt>
                <c:pt idx="485">
                  <c:v>-14.0</c:v>
                </c:pt>
                <c:pt idx="486">
                  <c:v>-15.0</c:v>
                </c:pt>
                <c:pt idx="487">
                  <c:v>-16.0</c:v>
                </c:pt>
                <c:pt idx="488">
                  <c:v>-15.0</c:v>
                </c:pt>
                <c:pt idx="489">
                  <c:v>-16.0</c:v>
                </c:pt>
                <c:pt idx="490">
                  <c:v>-15.0</c:v>
                </c:pt>
                <c:pt idx="491">
                  <c:v>-16.0</c:v>
                </c:pt>
                <c:pt idx="492">
                  <c:v>-15.0</c:v>
                </c:pt>
                <c:pt idx="493">
                  <c:v>-16.0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8487264"/>
        <c:axId val="-2065830048"/>
      </c:lineChart>
      <c:catAx>
        <c:axId val="-2058487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5830048"/>
        <c:crosses val="autoZero"/>
        <c:auto val="1"/>
        <c:lblAlgn val="ctr"/>
        <c:lblOffset val="100"/>
        <c:noMultiLvlLbl val="0"/>
      </c:catAx>
      <c:valAx>
        <c:axId val="-206583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48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AAPL:</a:t>
            </a:r>
            <a:r>
              <a:rPr lang="zh-CN" altLang="en-US" baseline="0"/>
              <a:t> </a:t>
            </a:r>
            <a:r>
              <a:rPr lang="en-US" altLang="zh-CN" baseline="0"/>
              <a:t>Trading</a:t>
            </a:r>
            <a:r>
              <a:rPr lang="zh-CN" altLang="en-US" baseline="0"/>
              <a:t> </a:t>
            </a:r>
            <a:r>
              <a:rPr lang="en-US" altLang="zh-CN" baseline="0"/>
              <a:t>Strategy</a:t>
            </a:r>
            <a:r>
              <a:rPr lang="zh-CN" altLang="en-US" baseline="0"/>
              <a:t> </a:t>
            </a:r>
            <a:r>
              <a:rPr lang="en-US" altLang="zh-CN" baseline="0"/>
              <a:t>Result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AAPL!$G$1:$G$595</c:f>
              <c:numCache>
                <c:formatCode>General</c:formatCode>
                <c:ptCount val="595"/>
                <c:pt idx="0">
                  <c:v>1.0</c:v>
                </c:pt>
                <c:pt idx="1">
                  <c:v>0.962357074348281</c:v>
                </c:pt>
                <c:pt idx="2">
                  <c:v>0.937031888181221</c:v>
                </c:pt>
                <c:pt idx="3">
                  <c:v>0.959280333645857</c:v>
                </c:pt>
                <c:pt idx="4">
                  <c:v>0.958278102874139</c:v>
                </c:pt>
                <c:pt idx="5">
                  <c:v>0.930873018438891</c:v>
                </c:pt>
                <c:pt idx="6">
                  <c:v>0.941035422930609</c:v>
                </c:pt>
                <c:pt idx="7">
                  <c:v>0.921330272757643</c:v>
                </c:pt>
                <c:pt idx="8">
                  <c:v>0.980294849827034</c:v>
                </c:pt>
                <c:pt idx="9">
                  <c:v>0.970132445335316</c:v>
                </c:pt>
                <c:pt idx="10">
                  <c:v>0.984831829987176</c:v>
                </c:pt>
                <c:pt idx="11">
                  <c:v>0.974593988770705</c:v>
                </c:pt>
                <c:pt idx="12">
                  <c:v>0.975520782817669</c:v>
                </c:pt>
                <c:pt idx="13">
                  <c:v>1.022399318914142</c:v>
                </c:pt>
                <c:pt idx="14">
                  <c:v>0.998151800243553</c:v>
                </c:pt>
                <c:pt idx="15">
                  <c:v>1.025864019915295</c:v>
                </c:pt>
                <c:pt idx="16">
                  <c:v>1.07405192201998</c:v>
                </c:pt>
                <c:pt idx="17">
                  <c:v>1.085211168945933</c:v>
                </c:pt>
                <c:pt idx="18">
                  <c:v>1.11661978813057</c:v>
                </c:pt>
                <c:pt idx="19">
                  <c:v>1.07959113295184</c:v>
                </c:pt>
                <c:pt idx="20">
                  <c:v>1.100837347644757</c:v>
                </c:pt>
                <c:pt idx="21">
                  <c:v>1.104609183882405</c:v>
                </c:pt>
                <c:pt idx="22">
                  <c:v>1.151024322955395</c:v>
                </c:pt>
                <c:pt idx="23">
                  <c:v>1.135322707531818</c:v>
                </c:pt>
                <c:pt idx="24">
                  <c:v>1.16703846195295</c:v>
                </c:pt>
                <c:pt idx="25">
                  <c:v>1.17835397066589</c:v>
                </c:pt>
                <c:pt idx="26">
                  <c:v>1.199982757320056</c:v>
                </c:pt>
                <c:pt idx="27">
                  <c:v>1.176505770909443</c:v>
                </c:pt>
                <c:pt idx="28">
                  <c:v>1.165729095944737</c:v>
                </c:pt>
                <c:pt idx="29">
                  <c:v>1.189669479378832</c:v>
                </c:pt>
                <c:pt idx="30">
                  <c:v>1.132628538790641</c:v>
                </c:pt>
                <c:pt idx="31">
                  <c:v>1.137553479249512</c:v>
                </c:pt>
                <c:pt idx="32">
                  <c:v>1.14217128447189</c:v>
                </c:pt>
                <c:pt idx="33">
                  <c:v>1.183122649337773</c:v>
                </c:pt>
                <c:pt idx="34">
                  <c:v>1.18920608235535</c:v>
                </c:pt>
                <c:pt idx="35">
                  <c:v>1.239624756177729</c:v>
                </c:pt>
                <c:pt idx="36">
                  <c:v>1.294434925048225</c:v>
                </c:pt>
                <c:pt idx="37">
                  <c:v>1.233158751198905</c:v>
                </c:pt>
                <c:pt idx="38">
                  <c:v>1.253866132143588</c:v>
                </c:pt>
                <c:pt idx="39">
                  <c:v>1.300437533003567</c:v>
                </c:pt>
                <c:pt idx="40">
                  <c:v>1.306515577683661</c:v>
                </c:pt>
                <c:pt idx="41">
                  <c:v>1.32583815589538</c:v>
                </c:pt>
                <c:pt idx="42">
                  <c:v>1.347466942549546</c:v>
                </c:pt>
                <c:pt idx="43">
                  <c:v>1.33900186436477</c:v>
                </c:pt>
                <c:pt idx="44">
                  <c:v>1.385573265224748</c:v>
                </c:pt>
                <c:pt idx="45">
                  <c:v>1.392809802463548</c:v>
                </c:pt>
                <c:pt idx="46">
                  <c:v>1.421982261593008</c:v>
                </c:pt>
                <c:pt idx="47">
                  <c:v>1.436837908031856</c:v>
                </c:pt>
                <c:pt idx="48">
                  <c:v>1.405510113909455</c:v>
                </c:pt>
                <c:pt idx="49">
                  <c:v>1.424520168547197</c:v>
                </c:pt>
                <c:pt idx="50">
                  <c:v>1.412126992337784</c:v>
                </c:pt>
                <c:pt idx="51">
                  <c:v>1.44838511525654</c:v>
                </c:pt>
                <c:pt idx="52">
                  <c:v>1.46223853092367</c:v>
                </c:pt>
                <c:pt idx="53">
                  <c:v>1.433761167329431</c:v>
                </c:pt>
                <c:pt idx="54">
                  <c:v>1.460471156229457</c:v>
                </c:pt>
                <c:pt idx="55">
                  <c:v>1.444230707057645</c:v>
                </c:pt>
                <c:pt idx="56">
                  <c:v>1.41328548489649</c:v>
                </c:pt>
                <c:pt idx="57">
                  <c:v>1.43098617352602</c:v>
                </c:pt>
                <c:pt idx="58">
                  <c:v>1.371639024495382</c:v>
                </c:pt>
                <c:pt idx="59">
                  <c:v>1.362866811074111</c:v>
                </c:pt>
                <c:pt idx="60">
                  <c:v>1.39457717715776</c:v>
                </c:pt>
                <c:pt idx="61">
                  <c:v>1.435070533337644</c:v>
                </c:pt>
                <c:pt idx="62">
                  <c:v>1.439532076773032</c:v>
                </c:pt>
                <c:pt idx="63">
                  <c:v>1.437069606543597</c:v>
                </c:pt>
                <c:pt idx="64">
                  <c:v>1.452927483754162</c:v>
                </c:pt>
                <c:pt idx="65">
                  <c:v>1.432527238045973</c:v>
                </c:pt>
                <c:pt idx="66">
                  <c:v>1.426907202051879</c:v>
                </c:pt>
                <c:pt idx="67">
                  <c:v>1.425522399318914</c:v>
                </c:pt>
                <c:pt idx="68">
                  <c:v>1.458159559449527</c:v>
                </c:pt>
                <c:pt idx="69">
                  <c:v>1.428987100320067</c:v>
                </c:pt>
                <c:pt idx="70">
                  <c:v>1.397966441434159</c:v>
                </c:pt>
                <c:pt idx="71">
                  <c:v>1.428987100320067</c:v>
                </c:pt>
                <c:pt idx="72">
                  <c:v>1.39180757169183</c:v>
                </c:pt>
                <c:pt idx="73">
                  <c:v>1.333688963607168</c:v>
                </c:pt>
                <c:pt idx="74">
                  <c:v>1.326840386667098</c:v>
                </c:pt>
                <c:pt idx="75">
                  <c:v>1.361250309829405</c:v>
                </c:pt>
                <c:pt idx="76">
                  <c:v>1.396581638701195</c:v>
                </c:pt>
                <c:pt idx="77">
                  <c:v>1.375949694481265</c:v>
                </c:pt>
                <c:pt idx="78">
                  <c:v>1.392502667227054</c:v>
                </c:pt>
                <c:pt idx="79">
                  <c:v>1.349164268856487</c:v>
                </c:pt>
                <c:pt idx="80">
                  <c:v>1.332918431347192</c:v>
                </c:pt>
                <c:pt idx="81">
                  <c:v>1.333613526882415</c:v>
                </c:pt>
                <c:pt idx="82">
                  <c:v>1.365480154753052</c:v>
                </c:pt>
                <c:pt idx="83">
                  <c:v>1.29520006897072</c:v>
                </c:pt>
                <c:pt idx="84">
                  <c:v>1.309290571487073</c:v>
                </c:pt>
                <c:pt idx="85">
                  <c:v>1.288890325778884</c:v>
                </c:pt>
                <c:pt idx="86">
                  <c:v>1.344621900358863</c:v>
                </c:pt>
                <c:pt idx="87">
                  <c:v>1.294585798497732</c:v>
                </c:pt>
                <c:pt idx="88">
                  <c:v>1.309522269998814</c:v>
                </c:pt>
                <c:pt idx="89">
                  <c:v>1.348318299871757</c:v>
                </c:pt>
                <c:pt idx="90">
                  <c:v>1.382108564223594</c:v>
                </c:pt>
                <c:pt idx="91">
                  <c:v>1.3413134611447</c:v>
                </c:pt>
                <c:pt idx="92">
                  <c:v>1.359633808584699</c:v>
                </c:pt>
                <c:pt idx="93">
                  <c:v>1.328456887911803</c:v>
                </c:pt>
                <c:pt idx="94">
                  <c:v>1.338463030616533</c:v>
                </c:pt>
                <c:pt idx="95">
                  <c:v>1.30582587048592</c:v>
                </c:pt>
                <c:pt idx="96">
                  <c:v>1.330224262606015</c:v>
                </c:pt>
                <c:pt idx="97">
                  <c:v>1.322529716681215</c:v>
                </c:pt>
                <c:pt idx="98">
                  <c:v>1.271265073874107</c:v>
                </c:pt>
                <c:pt idx="99">
                  <c:v>1.280037287295378</c:v>
                </c:pt>
                <c:pt idx="100">
                  <c:v>1.247168428653023</c:v>
                </c:pt>
                <c:pt idx="101">
                  <c:v>1.279805588783637</c:v>
                </c:pt>
                <c:pt idx="102">
                  <c:v>1.224154839265893</c:v>
                </c:pt>
                <c:pt idx="103">
                  <c:v>1.247938960913</c:v>
                </c:pt>
                <c:pt idx="104">
                  <c:v>1.188510986820126</c:v>
                </c:pt>
                <c:pt idx="105">
                  <c:v>1.209142931040057</c:v>
                </c:pt>
                <c:pt idx="106">
                  <c:v>1.230696280969469</c:v>
                </c:pt>
                <c:pt idx="107">
                  <c:v>1.223535180455422</c:v>
                </c:pt>
                <c:pt idx="108">
                  <c:v>1.205909928550645</c:v>
                </c:pt>
                <c:pt idx="109">
                  <c:v>1.179507074887115</c:v>
                </c:pt>
                <c:pt idx="110">
                  <c:v>1.236548015475305</c:v>
                </c:pt>
                <c:pt idx="111">
                  <c:v>1.263872274848318</c:v>
                </c:pt>
                <c:pt idx="112">
                  <c:v>1.259098207838953</c:v>
                </c:pt>
                <c:pt idx="113">
                  <c:v>1.305130774950697</c:v>
                </c:pt>
                <c:pt idx="114">
                  <c:v>1.336000560387098</c:v>
                </c:pt>
                <c:pt idx="115">
                  <c:v>1.360398952507194</c:v>
                </c:pt>
                <c:pt idx="116">
                  <c:v>1.380184927742394</c:v>
                </c:pt>
                <c:pt idx="117">
                  <c:v>1.3803358011919</c:v>
                </c:pt>
                <c:pt idx="118">
                  <c:v>1.352779843307146</c:v>
                </c:pt>
                <c:pt idx="119">
                  <c:v>1.35008567456597</c:v>
                </c:pt>
                <c:pt idx="120">
                  <c:v>1.335768861875357</c:v>
                </c:pt>
                <c:pt idx="121">
                  <c:v>1.353550375567122</c:v>
                </c:pt>
                <c:pt idx="122">
                  <c:v>1.341620596381192</c:v>
                </c:pt>
                <c:pt idx="123">
                  <c:v>1.360862349530676</c:v>
                </c:pt>
                <c:pt idx="124">
                  <c:v>1.328225189400062</c:v>
                </c:pt>
                <c:pt idx="125">
                  <c:v>1.336614830860086</c:v>
                </c:pt>
                <c:pt idx="126">
                  <c:v>1.34454646363411</c:v>
                </c:pt>
                <c:pt idx="127">
                  <c:v>1.337385363120063</c:v>
                </c:pt>
                <c:pt idx="128">
                  <c:v>1.304979901501191</c:v>
                </c:pt>
                <c:pt idx="129">
                  <c:v>1.279266755035401</c:v>
                </c:pt>
                <c:pt idx="130">
                  <c:v>1.28519392626599</c:v>
                </c:pt>
                <c:pt idx="131">
                  <c:v>1.241009558910694</c:v>
                </c:pt>
                <c:pt idx="132">
                  <c:v>1.233007877749399</c:v>
                </c:pt>
                <c:pt idx="133">
                  <c:v>1.215608936018881</c:v>
                </c:pt>
                <c:pt idx="134">
                  <c:v>1.167577295701184</c:v>
                </c:pt>
                <c:pt idx="135">
                  <c:v>1.16703846195295</c:v>
                </c:pt>
                <c:pt idx="136">
                  <c:v>1.175040143114243</c:v>
                </c:pt>
                <c:pt idx="137">
                  <c:v>1.146481954457772</c:v>
                </c:pt>
                <c:pt idx="138">
                  <c:v>1.080437101936568</c:v>
                </c:pt>
                <c:pt idx="139">
                  <c:v>1.076746090761157</c:v>
                </c:pt>
                <c:pt idx="140">
                  <c:v>0.983985861002446</c:v>
                </c:pt>
                <c:pt idx="141">
                  <c:v>1.032173763107131</c:v>
                </c:pt>
                <c:pt idx="142">
                  <c:v>1.084672335197698</c:v>
                </c:pt>
                <c:pt idx="143">
                  <c:v>1.008772213421271</c:v>
                </c:pt>
                <c:pt idx="144">
                  <c:v>0.976366751802399</c:v>
                </c:pt>
                <c:pt idx="145">
                  <c:v>0.990759001217765</c:v>
                </c:pt>
                <c:pt idx="146">
                  <c:v>1.01554535363659</c:v>
                </c:pt>
                <c:pt idx="147">
                  <c:v>0.987143426767105</c:v>
                </c:pt>
                <c:pt idx="148">
                  <c:v>0.810249695558932</c:v>
                </c:pt>
                <c:pt idx="149">
                  <c:v>0.874909745347171</c:v>
                </c:pt>
                <c:pt idx="150">
                  <c:v>0.83996637677411</c:v>
                </c:pt>
                <c:pt idx="151">
                  <c:v>0.770532259976507</c:v>
                </c:pt>
                <c:pt idx="152">
                  <c:v>0.7472061470154</c:v>
                </c:pt>
                <c:pt idx="153">
                  <c:v>0.755444915025918</c:v>
                </c:pt>
                <c:pt idx="154">
                  <c:v>0.686317933464809</c:v>
                </c:pt>
                <c:pt idx="155">
                  <c:v>0.691167437198927</c:v>
                </c:pt>
                <c:pt idx="156">
                  <c:v>0.683084930975397</c:v>
                </c:pt>
                <c:pt idx="157">
                  <c:v>0.745131637084694</c:v>
                </c:pt>
                <c:pt idx="158">
                  <c:v>0.848738590195381</c:v>
                </c:pt>
                <c:pt idx="159">
                  <c:v>0.801170346901167</c:v>
                </c:pt>
                <c:pt idx="160">
                  <c:v>0.7539846755682</c:v>
                </c:pt>
                <c:pt idx="161">
                  <c:v>0.784310238918884</c:v>
                </c:pt>
                <c:pt idx="162">
                  <c:v>0.749749442307071</c:v>
                </c:pt>
                <c:pt idx="163">
                  <c:v>0.757756511805848</c:v>
                </c:pt>
                <c:pt idx="164">
                  <c:v>0.704255708943563</c:v>
                </c:pt>
                <c:pt idx="165">
                  <c:v>0.745670470832929</c:v>
                </c:pt>
                <c:pt idx="166">
                  <c:v>0.756140010561142</c:v>
                </c:pt>
                <c:pt idx="167">
                  <c:v>0.741898634595282</c:v>
                </c:pt>
                <c:pt idx="168">
                  <c:v>0.708873514165939</c:v>
                </c:pt>
                <c:pt idx="169">
                  <c:v>0.769072020518789</c:v>
                </c:pt>
                <c:pt idx="170">
                  <c:v>0.804785921351826</c:v>
                </c:pt>
                <c:pt idx="171">
                  <c:v>0.854746586488205</c:v>
                </c:pt>
                <c:pt idx="172">
                  <c:v>0.828187471037686</c:v>
                </c:pt>
                <c:pt idx="173">
                  <c:v>0.823337967303568</c:v>
                </c:pt>
                <c:pt idx="174">
                  <c:v>0.854358626189476</c:v>
                </c:pt>
                <c:pt idx="175">
                  <c:v>0.795162350608344</c:v>
                </c:pt>
                <c:pt idx="176">
                  <c:v>0.762832325714224</c:v>
                </c:pt>
                <c:pt idx="177">
                  <c:v>0.756215447285895</c:v>
                </c:pt>
                <c:pt idx="178">
                  <c:v>0.7380459732954</c:v>
                </c:pt>
                <c:pt idx="179">
                  <c:v>0.72950545838587</c:v>
                </c:pt>
                <c:pt idx="180">
                  <c:v>0.693710732490597</c:v>
                </c:pt>
                <c:pt idx="181">
                  <c:v>0.742356643281282</c:v>
                </c:pt>
                <c:pt idx="182">
                  <c:v>0.69463213820008</c:v>
                </c:pt>
                <c:pt idx="183">
                  <c:v>0.67846712575302</c:v>
                </c:pt>
                <c:pt idx="184">
                  <c:v>0.692094231245892</c:v>
                </c:pt>
                <c:pt idx="185">
                  <c:v>0.664225749787161</c:v>
                </c:pt>
                <c:pt idx="186">
                  <c:v>0.619583373745865</c:v>
                </c:pt>
                <c:pt idx="187">
                  <c:v>0.635667561130689</c:v>
                </c:pt>
                <c:pt idx="188">
                  <c:v>0.715495780931752</c:v>
                </c:pt>
                <c:pt idx="189">
                  <c:v>0.698942808185963</c:v>
                </c:pt>
                <c:pt idx="190">
                  <c:v>0.731272833080082</c:v>
                </c:pt>
                <c:pt idx="191">
                  <c:v>0.71334044593881</c:v>
                </c:pt>
                <c:pt idx="192">
                  <c:v>0.684550558770597</c:v>
                </c:pt>
                <c:pt idx="193">
                  <c:v>0.711799381418857</c:v>
                </c:pt>
                <c:pt idx="194">
                  <c:v>0.738202235082388</c:v>
                </c:pt>
                <c:pt idx="195">
                  <c:v>0.703641438470575</c:v>
                </c:pt>
                <c:pt idx="196">
                  <c:v>0.723578287155282</c:v>
                </c:pt>
                <c:pt idx="197">
                  <c:v>0.767606392723589</c:v>
                </c:pt>
                <c:pt idx="198">
                  <c:v>0.770225124740013</c:v>
                </c:pt>
                <c:pt idx="199">
                  <c:v>0.755983748774154</c:v>
                </c:pt>
                <c:pt idx="200">
                  <c:v>0.731272833080082</c:v>
                </c:pt>
                <c:pt idx="201">
                  <c:v>0.756447145797636</c:v>
                </c:pt>
                <c:pt idx="202">
                  <c:v>0.729349196598882</c:v>
                </c:pt>
                <c:pt idx="203">
                  <c:v>0.734586660631729</c:v>
                </c:pt>
                <c:pt idx="204">
                  <c:v>0.686317933464809</c:v>
                </c:pt>
                <c:pt idx="205">
                  <c:v>0.688397831732998</c:v>
                </c:pt>
                <c:pt idx="206">
                  <c:v>0.692783938443633</c:v>
                </c:pt>
                <c:pt idx="207">
                  <c:v>0.659995904863514</c:v>
                </c:pt>
                <c:pt idx="208">
                  <c:v>0.664920845322385</c:v>
                </c:pt>
                <c:pt idx="209">
                  <c:v>0.654607567381161</c:v>
                </c:pt>
                <c:pt idx="210">
                  <c:v>0.660534738611749</c:v>
                </c:pt>
                <c:pt idx="211">
                  <c:v>0.666693608354079</c:v>
                </c:pt>
                <c:pt idx="212">
                  <c:v>0.664225749787161</c:v>
                </c:pt>
                <c:pt idx="213">
                  <c:v>0.656994600885843</c:v>
                </c:pt>
                <c:pt idx="214">
                  <c:v>0.698560236224716</c:v>
                </c:pt>
                <c:pt idx="215">
                  <c:v>0.72803983059067</c:v>
                </c:pt>
                <c:pt idx="216">
                  <c:v>0.716034614679987</c:v>
                </c:pt>
                <c:pt idx="217">
                  <c:v>0.700559309430669</c:v>
                </c:pt>
                <c:pt idx="218">
                  <c:v>0.713572144450552</c:v>
                </c:pt>
                <c:pt idx="219">
                  <c:v>0.697250870216504</c:v>
                </c:pt>
                <c:pt idx="220">
                  <c:v>0.682470660502409</c:v>
                </c:pt>
                <c:pt idx="221">
                  <c:v>0.675158686538855</c:v>
                </c:pt>
                <c:pt idx="222">
                  <c:v>0.656838339098855</c:v>
                </c:pt>
                <c:pt idx="223">
                  <c:v>0.641826430873019</c:v>
                </c:pt>
                <c:pt idx="224">
                  <c:v>0.633743924649489</c:v>
                </c:pt>
                <c:pt idx="225">
                  <c:v>0.601952733503605</c:v>
                </c:pt>
                <c:pt idx="226">
                  <c:v>0.637596585949371</c:v>
                </c:pt>
                <c:pt idx="227">
                  <c:v>0.680164452059962</c:v>
                </c:pt>
                <c:pt idx="228">
                  <c:v>0.680164452059962</c:v>
                </c:pt>
                <c:pt idx="229">
                  <c:v>0.690014332977703</c:v>
                </c:pt>
                <c:pt idx="230">
                  <c:v>0.698403974437727</c:v>
                </c:pt>
                <c:pt idx="231">
                  <c:v>0.725113963337752</c:v>
                </c:pt>
                <c:pt idx="232">
                  <c:v>0.715878352892999</c:v>
                </c:pt>
                <c:pt idx="233">
                  <c:v>0.693786169215351</c:v>
                </c:pt>
                <c:pt idx="234">
                  <c:v>0.704411970730551</c:v>
                </c:pt>
                <c:pt idx="235">
                  <c:v>0.715727479443493</c:v>
                </c:pt>
                <c:pt idx="236">
                  <c:v>0.720113586154129</c:v>
                </c:pt>
                <c:pt idx="237">
                  <c:v>0.742512905068271</c:v>
                </c:pt>
                <c:pt idx="238">
                  <c:v>0.76760639272359</c:v>
                </c:pt>
                <c:pt idx="239">
                  <c:v>0.78908430592825</c:v>
                </c:pt>
                <c:pt idx="240">
                  <c:v>0.753057881521236</c:v>
                </c:pt>
                <c:pt idx="241">
                  <c:v>0.745282510534201</c:v>
                </c:pt>
                <c:pt idx="242">
                  <c:v>0.764141691722437</c:v>
                </c:pt>
                <c:pt idx="243">
                  <c:v>0.763295722737707</c:v>
                </c:pt>
                <c:pt idx="244">
                  <c:v>0.727657258629423</c:v>
                </c:pt>
                <c:pt idx="245">
                  <c:v>0.726423329345964</c:v>
                </c:pt>
                <c:pt idx="246">
                  <c:v>0.697714267239987</c:v>
                </c:pt>
                <c:pt idx="247">
                  <c:v>0.702024937225869</c:v>
                </c:pt>
                <c:pt idx="248">
                  <c:v>0.66930695203302</c:v>
                </c:pt>
                <c:pt idx="249">
                  <c:v>0.694712963262316</c:v>
                </c:pt>
                <c:pt idx="250">
                  <c:v>0.701717801989375</c:v>
                </c:pt>
                <c:pt idx="251">
                  <c:v>0.686549631976551</c:v>
                </c:pt>
                <c:pt idx="252">
                  <c:v>0.687476426023516</c:v>
                </c:pt>
                <c:pt idx="253">
                  <c:v>0.67693144957055</c:v>
                </c:pt>
                <c:pt idx="254">
                  <c:v>0.680239888784715</c:v>
                </c:pt>
                <c:pt idx="255">
                  <c:v>0.701793238714128</c:v>
                </c:pt>
                <c:pt idx="256">
                  <c:v>0.683855463235374</c:v>
                </c:pt>
                <c:pt idx="257">
                  <c:v>0.656606640587114</c:v>
                </c:pt>
                <c:pt idx="258">
                  <c:v>0.639751920942313</c:v>
                </c:pt>
                <c:pt idx="259">
                  <c:v>0.682222796978221</c:v>
                </c:pt>
                <c:pt idx="260">
                  <c:v>0.713415882663564</c:v>
                </c:pt>
                <c:pt idx="261">
                  <c:v>0.741666936083542</c:v>
                </c:pt>
                <c:pt idx="262">
                  <c:v>0.73843393359413</c:v>
                </c:pt>
                <c:pt idx="263">
                  <c:v>0.734505835569494</c:v>
                </c:pt>
                <c:pt idx="264">
                  <c:v>0.767142995700108</c:v>
                </c:pt>
                <c:pt idx="265">
                  <c:v>0.781465196728203</c:v>
                </c:pt>
                <c:pt idx="266">
                  <c:v>0.782230340650697</c:v>
                </c:pt>
                <c:pt idx="267">
                  <c:v>0.782004030476438</c:v>
                </c:pt>
                <c:pt idx="268">
                  <c:v>0.828726304785923</c:v>
                </c:pt>
                <c:pt idx="269">
                  <c:v>0.819803217915146</c:v>
                </c:pt>
                <c:pt idx="270">
                  <c:v>0.81972239285291</c:v>
                </c:pt>
                <c:pt idx="271">
                  <c:v>0.845737286217712</c:v>
                </c:pt>
                <c:pt idx="272">
                  <c:v>0.82249199831884</c:v>
                </c:pt>
                <c:pt idx="273">
                  <c:v>0.804322524328345</c:v>
                </c:pt>
                <c:pt idx="274">
                  <c:v>0.809172028062463</c:v>
                </c:pt>
                <c:pt idx="275">
                  <c:v>0.836652549222464</c:v>
                </c:pt>
                <c:pt idx="276">
                  <c:v>0.867597771383619</c:v>
                </c:pt>
                <c:pt idx="277">
                  <c:v>0.892847520825926</c:v>
                </c:pt>
                <c:pt idx="278">
                  <c:v>0.911782138738915</c:v>
                </c:pt>
                <c:pt idx="279">
                  <c:v>0.885228411625878</c:v>
                </c:pt>
                <c:pt idx="280">
                  <c:v>0.895385427780114</c:v>
                </c:pt>
                <c:pt idx="281">
                  <c:v>0.92040347871068</c:v>
                </c:pt>
                <c:pt idx="282">
                  <c:v>0.925409244231786</c:v>
                </c:pt>
                <c:pt idx="283">
                  <c:v>0.910704471242444</c:v>
                </c:pt>
                <c:pt idx="284">
                  <c:v>0.905547832271832</c:v>
                </c:pt>
                <c:pt idx="285">
                  <c:v>0.934876553188281</c:v>
                </c:pt>
                <c:pt idx="286">
                  <c:v>0.950039334863623</c:v>
                </c:pt>
                <c:pt idx="287">
                  <c:v>0.927564579224728</c:v>
                </c:pt>
                <c:pt idx="288">
                  <c:v>0.937263586692963</c:v>
                </c:pt>
                <c:pt idx="289">
                  <c:v>0.935339950211763</c:v>
                </c:pt>
                <c:pt idx="290">
                  <c:v>0.9652829416012</c:v>
                </c:pt>
                <c:pt idx="291">
                  <c:v>0.953735734376517</c:v>
                </c:pt>
                <c:pt idx="292">
                  <c:v>0.960126302630588</c:v>
                </c:pt>
                <c:pt idx="293">
                  <c:v>0.953751899388964</c:v>
                </c:pt>
                <c:pt idx="294">
                  <c:v>0.963278480057765</c:v>
                </c:pt>
                <c:pt idx="295">
                  <c:v>0.968591380815365</c:v>
                </c:pt>
                <c:pt idx="296">
                  <c:v>0.979443492504824</c:v>
                </c:pt>
                <c:pt idx="297">
                  <c:v>1.016623021133061</c:v>
                </c:pt>
                <c:pt idx="298">
                  <c:v>1.021553349929414</c:v>
                </c:pt>
                <c:pt idx="299">
                  <c:v>1.019936848684708</c:v>
                </c:pt>
                <c:pt idx="300">
                  <c:v>0.993453169958942</c:v>
                </c:pt>
                <c:pt idx="301">
                  <c:v>0.99445540073066</c:v>
                </c:pt>
                <c:pt idx="302">
                  <c:v>0.997381267983578</c:v>
                </c:pt>
                <c:pt idx="303">
                  <c:v>0.957739269125905</c:v>
                </c:pt>
                <c:pt idx="304">
                  <c:v>0.919789208237692</c:v>
                </c:pt>
                <c:pt idx="305">
                  <c:v>0.946423760412963</c:v>
                </c:pt>
                <c:pt idx="306">
                  <c:v>0.942344788938822</c:v>
                </c:pt>
                <c:pt idx="307">
                  <c:v>0.974906512344682</c:v>
                </c:pt>
                <c:pt idx="308">
                  <c:v>0.98105999374953</c:v>
                </c:pt>
                <c:pt idx="309">
                  <c:v>0.968898516051859</c:v>
                </c:pt>
                <c:pt idx="310">
                  <c:v>0.955891069369458</c:v>
                </c:pt>
                <c:pt idx="311">
                  <c:v>0.94295905941181</c:v>
                </c:pt>
                <c:pt idx="312">
                  <c:v>1.006697703490566</c:v>
                </c:pt>
                <c:pt idx="313">
                  <c:v>1.024166693608356</c:v>
                </c:pt>
                <c:pt idx="314">
                  <c:v>1.039717435582427</c:v>
                </c:pt>
                <c:pt idx="315">
                  <c:v>1.045412908301274</c:v>
                </c:pt>
                <c:pt idx="316">
                  <c:v>1.072661730949535</c:v>
                </c:pt>
                <c:pt idx="317">
                  <c:v>1.073739398446005</c:v>
                </c:pt>
                <c:pt idx="318">
                  <c:v>1.084979470434194</c:v>
                </c:pt>
                <c:pt idx="319">
                  <c:v>1.106457383638854</c:v>
                </c:pt>
                <c:pt idx="320">
                  <c:v>1.113613095815419</c:v>
                </c:pt>
                <c:pt idx="321">
                  <c:v>1.107303352623584</c:v>
                </c:pt>
                <c:pt idx="322">
                  <c:v>1.098606575927066</c:v>
                </c:pt>
                <c:pt idx="323">
                  <c:v>1.079591132951841</c:v>
                </c:pt>
                <c:pt idx="324">
                  <c:v>1.077284924509394</c:v>
                </c:pt>
                <c:pt idx="325">
                  <c:v>1.054341383509534</c:v>
                </c:pt>
                <c:pt idx="326">
                  <c:v>1.047568243294216</c:v>
                </c:pt>
                <c:pt idx="327">
                  <c:v>1.049572704837651</c:v>
                </c:pt>
                <c:pt idx="328">
                  <c:v>1.043645533607062</c:v>
                </c:pt>
                <c:pt idx="329">
                  <c:v>1.045951742049509</c:v>
                </c:pt>
                <c:pt idx="330">
                  <c:v>1.073663961721252</c:v>
                </c:pt>
                <c:pt idx="331">
                  <c:v>1.057423512549439</c:v>
                </c:pt>
                <c:pt idx="332">
                  <c:v>1.031559492634144</c:v>
                </c:pt>
                <c:pt idx="333">
                  <c:v>1.048570474065933</c:v>
                </c:pt>
                <c:pt idx="334">
                  <c:v>1.07658982897417</c:v>
                </c:pt>
                <c:pt idx="335">
                  <c:v>1.096451240934123</c:v>
                </c:pt>
                <c:pt idx="336">
                  <c:v>1.092830278145982</c:v>
                </c:pt>
                <c:pt idx="337">
                  <c:v>1.096370415871888</c:v>
                </c:pt>
                <c:pt idx="338">
                  <c:v>1.099452544911794</c:v>
                </c:pt>
                <c:pt idx="339">
                  <c:v>1.077823758257628</c:v>
                </c:pt>
                <c:pt idx="340">
                  <c:v>1.066966258230686</c:v>
                </c:pt>
                <c:pt idx="341">
                  <c:v>1.042260730874097</c:v>
                </c:pt>
                <c:pt idx="342">
                  <c:v>1.056270408328215</c:v>
                </c:pt>
                <c:pt idx="343">
                  <c:v>1.049648141562403</c:v>
                </c:pt>
                <c:pt idx="344">
                  <c:v>1.066276551032945</c:v>
                </c:pt>
                <c:pt idx="345">
                  <c:v>1.095680708674146</c:v>
                </c:pt>
                <c:pt idx="346">
                  <c:v>1.095141874925911</c:v>
                </c:pt>
                <c:pt idx="347">
                  <c:v>1.130629465584689</c:v>
                </c:pt>
                <c:pt idx="348">
                  <c:v>1.13555440604356</c:v>
                </c:pt>
                <c:pt idx="349">
                  <c:v>1.16811612944942</c:v>
                </c:pt>
                <c:pt idx="350">
                  <c:v>1.177033827982715</c:v>
                </c:pt>
                <c:pt idx="351">
                  <c:v>1.166267929692973</c:v>
                </c:pt>
                <c:pt idx="352">
                  <c:v>1.206524199023634</c:v>
                </c:pt>
                <c:pt idx="353">
                  <c:v>1.214838403758905</c:v>
                </c:pt>
                <c:pt idx="354">
                  <c:v>1.231509919929305</c:v>
                </c:pt>
                <c:pt idx="355">
                  <c:v>1.23238821893893</c:v>
                </c:pt>
                <c:pt idx="356">
                  <c:v>1.231617686678952</c:v>
                </c:pt>
                <c:pt idx="357">
                  <c:v>1.231849385190694</c:v>
                </c:pt>
                <c:pt idx="358">
                  <c:v>1.253095599883612</c:v>
                </c:pt>
                <c:pt idx="359">
                  <c:v>1.257713405105989</c:v>
                </c:pt>
                <c:pt idx="360">
                  <c:v>1.28111495479185</c:v>
                </c:pt>
                <c:pt idx="361">
                  <c:v>1.274341814576531</c:v>
                </c:pt>
                <c:pt idx="362">
                  <c:v>1.270952550300131</c:v>
                </c:pt>
                <c:pt idx="363">
                  <c:v>1.261716939855377</c:v>
                </c:pt>
                <c:pt idx="364">
                  <c:v>1.274034679340037</c:v>
                </c:pt>
                <c:pt idx="365">
                  <c:v>1.26795124632246</c:v>
                </c:pt>
                <c:pt idx="366">
                  <c:v>1.253402735120106</c:v>
                </c:pt>
                <c:pt idx="367">
                  <c:v>1.272493614820084</c:v>
                </c:pt>
                <c:pt idx="368">
                  <c:v>1.296433998254179</c:v>
                </c:pt>
                <c:pt idx="369">
                  <c:v>1.283809123533026</c:v>
                </c:pt>
                <c:pt idx="370">
                  <c:v>1.228465509251776</c:v>
                </c:pt>
                <c:pt idx="371">
                  <c:v>1.262412035390601</c:v>
                </c:pt>
                <c:pt idx="372">
                  <c:v>1.267029840612977</c:v>
                </c:pt>
                <c:pt idx="373">
                  <c:v>1.280344422531872</c:v>
                </c:pt>
                <c:pt idx="374">
                  <c:v>1.30259286799651</c:v>
                </c:pt>
                <c:pt idx="375">
                  <c:v>1.30135893871305</c:v>
                </c:pt>
                <c:pt idx="376">
                  <c:v>1.303977670729473</c:v>
                </c:pt>
                <c:pt idx="377">
                  <c:v>1.288658627267143</c:v>
                </c:pt>
                <c:pt idx="378">
                  <c:v>1.304360242690721</c:v>
                </c:pt>
                <c:pt idx="379">
                  <c:v>1.30898343625058</c:v>
                </c:pt>
                <c:pt idx="380">
                  <c:v>1.294817497009473</c:v>
                </c:pt>
                <c:pt idx="381">
                  <c:v>1.272402013082884</c:v>
                </c:pt>
                <c:pt idx="382">
                  <c:v>1.271491384048366</c:v>
                </c:pt>
                <c:pt idx="383">
                  <c:v>1.282041748838814</c:v>
                </c:pt>
                <c:pt idx="384">
                  <c:v>1.310982509456532</c:v>
                </c:pt>
                <c:pt idx="385">
                  <c:v>1.33115105665298</c:v>
                </c:pt>
                <c:pt idx="386">
                  <c:v>1.317373077710603</c:v>
                </c:pt>
                <c:pt idx="387">
                  <c:v>1.328300626124816</c:v>
                </c:pt>
                <c:pt idx="388">
                  <c:v>1.325223885422392</c:v>
                </c:pt>
                <c:pt idx="389">
                  <c:v>1.337229101333075</c:v>
                </c:pt>
                <c:pt idx="390">
                  <c:v>1.348318299871758</c:v>
                </c:pt>
                <c:pt idx="391">
                  <c:v>1.399965514640113</c:v>
                </c:pt>
                <c:pt idx="392">
                  <c:v>1.420597458860043</c:v>
                </c:pt>
                <c:pt idx="393">
                  <c:v>1.424213033310703</c:v>
                </c:pt>
                <c:pt idx="394">
                  <c:v>1.416518487385902</c:v>
                </c:pt>
                <c:pt idx="395">
                  <c:v>1.420058625111808</c:v>
                </c:pt>
                <c:pt idx="396">
                  <c:v>1.427909432823597</c:v>
                </c:pt>
                <c:pt idx="397">
                  <c:v>1.41497742286595</c:v>
                </c:pt>
                <c:pt idx="398">
                  <c:v>1.403818175939996</c:v>
                </c:pt>
                <c:pt idx="399">
                  <c:v>1.432925975019668</c:v>
                </c:pt>
                <c:pt idx="400">
                  <c:v>1.426988027114115</c:v>
                </c:pt>
                <c:pt idx="401">
                  <c:v>1.426756328602373</c:v>
                </c:pt>
                <c:pt idx="402">
                  <c:v>1.392190143653078</c:v>
                </c:pt>
                <c:pt idx="403">
                  <c:v>1.423291627601221</c:v>
                </c:pt>
                <c:pt idx="404">
                  <c:v>1.431945297597879</c:v>
                </c:pt>
                <c:pt idx="405">
                  <c:v>1.462626491222399</c:v>
                </c:pt>
                <c:pt idx="406">
                  <c:v>1.464474690978846</c:v>
                </c:pt>
                <c:pt idx="407">
                  <c:v>1.456931018503552</c:v>
                </c:pt>
                <c:pt idx="408">
                  <c:v>1.466166628948305</c:v>
                </c:pt>
                <c:pt idx="409">
                  <c:v>1.46878536096473</c:v>
                </c:pt>
                <c:pt idx="410">
                  <c:v>1.462701927947152</c:v>
                </c:pt>
                <c:pt idx="411">
                  <c:v>1.472476372140141</c:v>
                </c:pt>
                <c:pt idx="412">
                  <c:v>1.466861724483528</c:v>
                </c:pt>
                <c:pt idx="413">
                  <c:v>1.44753914627181</c:v>
                </c:pt>
                <c:pt idx="414">
                  <c:v>1.461473387001175</c:v>
                </c:pt>
                <c:pt idx="415">
                  <c:v>1.529980709751814</c:v>
                </c:pt>
                <c:pt idx="416">
                  <c:v>1.577398079596522</c:v>
                </c:pt>
                <c:pt idx="417">
                  <c:v>1.579553414589463</c:v>
                </c:pt>
                <c:pt idx="418">
                  <c:v>1.569854407121227</c:v>
                </c:pt>
                <c:pt idx="419">
                  <c:v>1.55861433513304</c:v>
                </c:pt>
                <c:pt idx="420">
                  <c:v>1.51927947151186</c:v>
                </c:pt>
                <c:pt idx="421">
                  <c:v>1.481022275387153</c:v>
                </c:pt>
                <c:pt idx="422">
                  <c:v>1.511428663800072</c:v>
                </c:pt>
                <c:pt idx="423">
                  <c:v>1.451003847272963</c:v>
                </c:pt>
                <c:pt idx="424">
                  <c:v>1.457238153740046</c:v>
                </c:pt>
                <c:pt idx="425">
                  <c:v>1.452927483754163</c:v>
                </c:pt>
                <c:pt idx="426">
                  <c:v>1.46878536096473</c:v>
                </c:pt>
                <c:pt idx="427">
                  <c:v>1.493571713383553</c:v>
                </c:pt>
                <c:pt idx="428">
                  <c:v>1.495958746888235</c:v>
                </c:pt>
                <c:pt idx="429">
                  <c:v>1.55076352742125</c:v>
                </c:pt>
                <c:pt idx="430">
                  <c:v>1.562461608095439</c:v>
                </c:pt>
                <c:pt idx="431">
                  <c:v>1.564541506363627</c:v>
                </c:pt>
                <c:pt idx="432">
                  <c:v>1.554842498895391</c:v>
                </c:pt>
                <c:pt idx="433">
                  <c:v>1.57377711680838</c:v>
                </c:pt>
                <c:pt idx="434">
                  <c:v>1.59056178806591</c:v>
                </c:pt>
                <c:pt idx="435">
                  <c:v>1.593406830256593</c:v>
                </c:pt>
                <c:pt idx="436">
                  <c:v>1.585405149095298</c:v>
                </c:pt>
                <c:pt idx="437">
                  <c:v>1.543451553457696</c:v>
                </c:pt>
                <c:pt idx="438">
                  <c:v>1.538909184960072</c:v>
                </c:pt>
                <c:pt idx="439">
                  <c:v>1.584785490284828</c:v>
                </c:pt>
                <c:pt idx="440">
                  <c:v>1.573701680083627</c:v>
                </c:pt>
                <c:pt idx="441">
                  <c:v>1.571778043602427</c:v>
                </c:pt>
                <c:pt idx="442">
                  <c:v>1.544065823930684</c:v>
                </c:pt>
                <c:pt idx="443">
                  <c:v>1.538833748235319</c:v>
                </c:pt>
                <c:pt idx="444">
                  <c:v>1.516202730809436</c:v>
                </c:pt>
                <c:pt idx="445">
                  <c:v>1.510507258090589</c:v>
                </c:pt>
                <c:pt idx="446">
                  <c:v>1.51243089457179</c:v>
                </c:pt>
                <c:pt idx="447">
                  <c:v>1.488102550838964</c:v>
                </c:pt>
                <c:pt idx="448">
                  <c:v>1.454468548274116</c:v>
                </c:pt>
                <c:pt idx="449">
                  <c:v>1.461548823725928</c:v>
                </c:pt>
                <c:pt idx="450">
                  <c:v>1.522587910726025</c:v>
                </c:pt>
                <c:pt idx="451">
                  <c:v>1.51204293427306</c:v>
                </c:pt>
                <c:pt idx="452">
                  <c:v>1.498496653842424</c:v>
                </c:pt>
                <c:pt idx="453">
                  <c:v>1.51627816753419</c:v>
                </c:pt>
                <c:pt idx="454">
                  <c:v>1.494649380880024</c:v>
                </c:pt>
                <c:pt idx="455">
                  <c:v>1.501266259308354</c:v>
                </c:pt>
                <c:pt idx="456">
                  <c:v>1.476867867188258</c:v>
                </c:pt>
                <c:pt idx="457">
                  <c:v>1.50434838834826</c:v>
                </c:pt>
                <c:pt idx="458">
                  <c:v>1.525901738277672</c:v>
                </c:pt>
                <c:pt idx="459">
                  <c:v>1.542298449236473</c:v>
                </c:pt>
                <c:pt idx="460">
                  <c:v>1.555688467880121</c:v>
                </c:pt>
                <c:pt idx="461">
                  <c:v>1.609113834017653</c:v>
                </c:pt>
                <c:pt idx="462">
                  <c:v>1.628894420915371</c:v>
                </c:pt>
                <c:pt idx="463">
                  <c:v>1.609571842703653</c:v>
                </c:pt>
                <c:pt idx="464">
                  <c:v>1.629126119427112</c:v>
                </c:pt>
                <c:pt idx="465">
                  <c:v>1.6221374457125</c:v>
                </c:pt>
                <c:pt idx="466">
                  <c:v>1.64737103014236</c:v>
                </c:pt>
                <c:pt idx="467">
                  <c:v>1.650216072333042</c:v>
                </c:pt>
                <c:pt idx="468">
                  <c:v>1.6239694804565</c:v>
                </c:pt>
                <c:pt idx="469">
                  <c:v>1.62096817647883</c:v>
                </c:pt>
                <c:pt idx="470">
                  <c:v>1.631744851443536</c:v>
                </c:pt>
                <c:pt idx="471">
                  <c:v>1.617347213690688</c:v>
                </c:pt>
                <c:pt idx="472">
                  <c:v>1.598951429525934</c:v>
                </c:pt>
                <c:pt idx="473">
                  <c:v>1.621507010227064</c:v>
                </c:pt>
                <c:pt idx="474">
                  <c:v>1.612115137995323</c:v>
                </c:pt>
                <c:pt idx="475">
                  <c:v>1.585173450583557</c:v>
                </c:pt>
                <c:pt idx="476">
                  <c:v>1.655297274578901</c:v>
                </c:pt>
                <c:pt idx="477">
                  <c:v>1.629778108262476</c:v>
                </c:pt>
                <c:pt idx="478">
                  <c:v>1.601661763279557</c:v>
                </c:pt>
                <c:pt idx="479">
                  <c:v>1.522205338764777</c:v>
                </c:pt>
                <c:pt idx="480">
                  <c:v>1.563194421993038</c:v>
                </c:pt>
                <c:pt idx="481">
                  <c:v>1.58524888730831</c:v>
                </c:pt>
                <c:pt idx="482">
                  <c:v>1.600212300496804</c:v>
                </c:pt>
                <c:pt idx="483">
                  <c:v>1.534059681225954</c:v>
                </c:pt>
                <c:pt idx="484">
                  <c:v>1.47843048505814</c:v>
                </c:pt>
                <c:pt idx="485">
                  <c:v>1.498960050865905</c:v>
                </c:pt>
                <c:pt idx="486">
                  <c:v>1.507656827562423</c:v>
                </c:pt>
                <c:pt idx="487">
                  <c:v>1.533596284202472</c:v>
                </c:pt>
                <c:pt idx="488">
                  <c:v>1.478328106645975</c:v>
                </c:pt>
                <c:pt idx="489">
                  <c:v>1.504580086859999</c:v>
                </c:pt>
                <c:pt idx="490">
                  <c:v>1.494261420581293</c:v>
                </c:pt>
                <c:pt idx="491">
                  <c:v>1.510194734516611</c:v>
                </c:pt>
                <c:pt idx="492">
                  <c:v>1.501929024818682</c:v>
                </c:pt>
                <c:pt idx="493">
                  <c:v>1.52928561421659</c:v>
                </c:pt>
                <c:pt idx="494">
                  <c:v>1.542449322685978</c:v>
                </c:pt>
                <c:pt idx="495">
                  <c:v>1.565694610584849</c:v>
                </c:pt>
                <c:pt idx="496">
                  <c:v>1.559153168881273</c:v>
                </c:pt>
                <c:pt idx="497">
                  <c:v>1.562062871121743</c:v>
                </c:pt>
                <c:pt idx="498">
                  <c:v>1.552380028665954</c:v>
                </c:pt>
                <c:pt idx="499">
                  <c:v>1.54272951623506</c:v>
                </c:pt>
                <c:pt idx="500">
                  <c:v>1.516887049669694</c:v>
                </c:pt>
                <c:pt idx="501">
                  <c:v>1.544572327654025</c:v>
                </c:pt>
                <c:pt idx="502">
                  <c:v>1.554917935620143</c:v>
                </c:pt>
                <c:pt idx="503">
                  <c:v>1.57508648281659</c:v>
                </c:pt>
                <c:pt idx="504">
                  <c:v>1.608725873718921</c:v>
                </c:pt>
                <c:pt idx="505">
                  <c:v>1.607648206222451</c:v>
                </c:pt>
                <c:pt idx="506">
                  <c:v>1.611344605735345</c:v>
                </c:pt>
                <c:pt idx="507">
                  <c:v>1.621965018913063</c:v>
                </c:pt>
                <c:pt idx="508">
                  <c:v>1.685396527755325</c:v>
                </c:pt>
                <c:pt idx="509">
                  <c:v>1.68639337018956</c:v>
                </c:pt>
                <c:pt idx="510">
                  <c:v>1.716724321877726</c:v>
                </c:pt>
                <c:pt idx="511">
                  <c:v>1.730733999331844</c:v>
                </c:pt>
                <c:pt idx="512">
                  <c:v>1.735815201577704</c:v>
                </c:pt>
                <c:pt idx="513">
                  <c:v>1.74428027976248</c:v>
                </c:pt>
                <c:pt idx="514">
                  <c:v>1.723034065069562</c:v>
                </c:pt>
                <c:pt idx="515">
                  <c:v>1.727732695354174</c:v>
                </c:pt>
                <c:pt idx="516">
                  <c:v>1.725189400062503</c:v>
                </c:pt>
                <c:pt idx="517">
                  <c:v>1.729273759874126</c:v>
                </c:pt>
                <c:pt idx="518">
                  <c:v>1.710797150647137</c:v>
                </c:pt>
                <c:pt idx="519">
                  <c:v>1.730038903796621</c:v>
                </c:pt>
                <c:pt idx="520">
                  <c:v>1.7578319485306</c:v>
                </c:pt>
                <c:pt idx="521">
                  <c:v>1.765601931180152</c:v>
                </c:pt>
                <c:pt idx="522">
                  <c:v>1.74466824006121</c:v>
                </c:pt>
                <c:pt idx="523">
                  <c:v>1.777380836916576</c:v>
                </c:pt>
                <c:pt idx="524">
                  <c:v>1.788852607416506</c:v>
                </c:pt>
                <c:pt idx="525">
                  <c:v>1.815444052891919</c:v>
                </c:pt>
                <c:pt idx="526">
                  <c:v>1.808940329550718</c:v>
                </c:pt>
                <c:pt idx="527">
                  <c:v>1.81640856530126</c:v>
                </c:pt>
                <c:pt idx="528">
                  <c:v>1.835806580237731</c:v>
                </c:pt>
                <c:pt idx="529">
                  <c:v>1.843889086461261</c:v>
                </c:pt>
                <c:pt idx="530">
                  <c:v>1.852047029409544</c:v>
                </c:pt>
                <c:pt idx="531">
                  <c:v>1.84704665222592</c:v>
                </c:pt>
                <c:pt idx="532">
                  <c:v>1.861207203129544</c:v>
                </c:pt>
                <c:pt idx="533">
                  <c:v>1.865059864429427</c:v>
                </c:pt>
                <c:pt idx="534">
                  <c:v>1.866137531925897</c:v>
                </c:pt>
                <c:pt idx="535">
                  <c:v>1.891231019581216</c:v>
                </c:pt>
                <c:pt idx="536">
                  <c:v>1.916092808724794</c:v>
                </c:pt>
                <c:pt idx="537">
                  <c:v>1.904394728050605</c:v>
                </c:pt>
                <c:pt idx="538">
                  <c:v>1.901851432758934</c:v>
                </c:pt>
                <c:pt idx="539">
                  <c:v>1.882760553058957</c:v>
                </c:pt>
                <c:pt idx="540">
                  <c:v>1.995376806440138</c:v>
                </c:pt>
                <c:pt idx="541">
                  <c:v>2.05118381774487</c:v>
                </c:pt>
                <c:pt idx="542">
                  <c:v>2.084747771922447</c:v>
                </c:pt>
                <c:pt idx="543">
                  <c:v>2.074509930705977</c:v>
                </c:pt>
                <c:pt idx="544">
                  <c:v>2.01708641815654</c:v>
                </c:pt>
                <c:pt idx="545">
                  <c:v>2.013697153880139</c:v>
                </c:pt>
                <c:pt idx="546">
                  <c:v>2.067887663940165</c:v>
                </c:pt>
                <c:pt idx="547">
                  <c:v>2.009774444192986</c:v>
                </c:pt>
                <c:pt idx="548">
                  <c:v>2.050262412035387</c:v>
                </c:pt>
                <c:pt idx="549">
                  <c:v>1.991222398241244</c:v>
                </c:pt>
                <c:pt idx="550">
                  <c:v>1.970477298934184</c:v>
                </c:pt>
                <c:pt idx="551">
                  <c:v>1.895541689567098</c:v>
                </c:pt>
                <c:pt idx="552">
                  <c:v>1.81556259631653</c:v>
                </c:pt>
                <c:pt idx="553">
                  <c:v>1.955120537109477</c:v>
                </c:pt>
                <c:pt idx="554">
                  <c:v>1.974593988770702</c:v>
                </c:pt>
                <c:pt idx="555">
                  <c:v>2.017468990117786</c:v>
                </c:pt>
                <c:pt idx="556">
                  <c:v>1.98875992801181</c:v>
                </c:pt>
                <c:pt idx="557">
                  <c:v>1.953811171101266</c:v>
                </c:pt>
                <c:pt idx="558">
                  <c:v>1.95688791180369</c:v>
                </c:pt>
                <c:pt idx="559">
                  <c:v>1.942571099113077</c:v>
                </c:pt>
                <c:pt idx="560">
                  <c:v>1.911625876951923</c:v>
                </c:pt>
                <c:pt idx="561">
                  <c:v>1.830186544243637</c:v>
                </c:pt>
                <c:pt idx="562">
                  <c:v>1.865286174603685</c:v>
                </c:pt>
                <c:pt idx="563">
                  <c:v>1.899464399254251</c:v>
                </c:pt>
                <c:pt idx="564">
                  <c:v>1.887610056793074</c:v>
                </c:pt>
                <c:pt idx="565">
                  <c:v>1.87905876520858</c:v>
                </c:pt>
                <c:pt idx="566">
                  <c:v>1.950195596650607</c:v>
                </c:pt>
                <c:pt idx="567">
                  <c:v>1.977363594236632</c:v>
                </c:pt>
                <c:pt idx="568">
                  <c:v>2.007769982649551</c:v>
                </c:pt>
                <c:pt idx="569">
                  <c:v>2.0317858028084</c:v>
                </c:pt>
                <c:pt idx="570">
                  <c:v>2.02540062289181</c:v>
                </c:pt>
                <c:pt idx="571">
                  <c:v>1.970321037147196</c:v>
                </c:pt>
                <c:pt idx="572">
                  <c:v>1.931643550698865</c:v>
                </c:pt>
                <c:pt idx="573">
                  <c:v>1.919250374489453</c:v>
                </c:pt>
                <c:pt idx="574">
                  <c:v>1.872064703156486</c:v>
                </c:pt>
                <c:pt idx="575">
                  <c:v>1.928329723147218</c:v>
                </c:pt>
                <c:pt idx="576">
                  <c:v>1.951424137596584</c:v>
                </c:pt>
                <c:pt idx="577">
                  <c:v>1.957351308827172</c:v>
                </c:pt>
                <c:pt idx="578">
                  <c:v>1.99899776922828</c:v>
                </c:pt>
                <c:pt idx="579">
                  <c:v>2.057191814037694</c:v>
                </c:pt>
                <c:pt idx="580">
                  <c:v>2.092754841421226</c:v>
                </c:pt>
                <c:pt idx="581">
                  <c:v>2.109717327815673</c:v>
                </c:pt>
                <c:pt idx="582">
                  <c:v>2.07966656967659</c:v>
                </c:pt>
                <c:pt idx="583">
                  <c:v>2.10799305982132</c:v>
                </c:pt>
                <c:pt idx="584">
                  <c:v>2.085825439418918</c:v>
                </c:pt>
                <c:pt idx="585">
                  <c:v>2.070662657743578</c:v>
                </c:pt>
                <c:pt idx="586">
                  <c:v>2.052956580776565</c:v>
                </c:pt>
                <c:pt idx="587">
                  <c:v>2.065274320261225</c:v>
                </c:pt>
                <c:pt idx="588">
                  <c:v>1.971899820029526</c:v>
                </c:pt>
                <c:pt idx="589">
                  <c:v>1.93618591919649</c:v>
                </c:pt>
                <c:pt idx="590">
                  <c:v>1.912703544448394</c:v>
                </c:pt>
                <c:pt idx="591">
                  <c:v>1.900849201987217</c:v>
                </c:pt>
                <c:pt idx="592">
                  <c:v>1.9138620370071</c:v>
                </c:pt>
                <c:pt idx="593">
                  <c:v>1.991103854816634</c:v>
                </c:pt>
                <c:pt idx="594">
                  <c:v>1.986680029743622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AAPL!$H$1:$H$595</c:f>
              <c:numCache>
                <c:formatCode>General</c:formatCode>
                <c:ptCount val="595"/>
                <c:pt idx="0">
                  <c:v>1.0</c:v>
                </c:pt>
                <c:pt idx="1">
                  <c:v>1.03764292565172</c:v>
                </c:pt>
                <c:pt idx="2">
                  <c:v>1.063958715125403</c:v>
                </c:pt>
                <c:pt idx="3">
                  <c:v>1.040215184360596</c:v>
                </c:pt>
                <c:pt idx="4">
                  <c:v>1.039170410756296</c:v>
                </c:pt>
                <c:pt idx="5">
                  <c:v>1.067768668770387</c:v>
                </c:pt>
                <c:pt idx="6">
                  <c:v>1.05685160028691</c:v>
                </c:pt>
                <c:pt idx="7">
                  <c:v>1.077791460458803</c:v>
                </c:pt>
                <c:pt idx="8">
                  <c:v>1.141790852221872</c:v>
                </c:pt>
                <c:pt idx="9">
                  <c:v>1.152157533729493</c:v>
                </c:pt>
                <c:pt idx="10">
                  <c:v>1.167309469655911</c:v>
                </c:pt>
                <c:pt idx="11">
                  <c:v>1.177704991921478</c:v>
                </c:pt>
                <c:pt idx="12">
                  <c:v>1.176754037926642</c:v>
                </c:pt>
                <c:pt idx="13">
                  <c:v>1.224808919916004</c:v>
                </c:pt>
                <c:pt idx="14">
                  <c:v>1.248525209845013</c:v>
                </c:pt>
                <c:pt idx="15">
                  <c:v>1.276288742070252</c:v>
                </c:pt>
                <c:pt idx="16">
                  <c:v>1.323261733781827</c:v>
                </c:pt>
                <c:pt idx="17">
                  <c:v>1.33365159175533</c:v>
                </c:pt>
                <c:pt idx="18">
                  <c:v>1.304709188577573</c:v>
                </c:pt>
                <c:pt idx="19">
                  <c:v>1.337870570430499</c:v>
                </c:pt>
                <c:pt idx="20">
                  <c:v>1.318190699001001</c:v>
                </c:pt>
                <c:pt idx="21">
                  <c:v>1.32161703282381</c:v>
                </c:pt>
                <c:pt idx="22">
                  <c:v>1.363636545018932</c:v>
                </c:pt>
                <c:pt idx="23">
                  <c:v>1.377277973015224</c:v>
                </c:pt>
                <c:pt idx="24">
                  <c:v>1.405213426266292</c:v>
                </c:pt>
                <c:pt idx="25">
                  <c:v>1.41490934382329</c:v>
                </c:pt>
                <c:pt idx="26">
                  <c:v>1.433264428282286</c:v>
                </c:pt>
                <c:pt idx="27">
                  <c:v>1.452828864743894</c:v>
                </c:pt>
                <c:pt idx="28">
                  <c:v>1.46198876453459</c:v>
                </c:pt>
                <c:pt idx="29">
                  <c:v>1.482525597249307</c:v>
                </c:pt>
                <c:pt idx="30">
                  <c:v>1.530472477939206</c:v>
                </c:pt>
                <c:pt idx="31">
                  <c:v>1.534820717710852</c:v>
                </c:pt>
                <c:pt idx="32">
                  <c:v>1.530761299576574</c:v>
                </c:pt>
                <c:pt idx="33">
                  <c:v>1.566615260731638</c:v>
                </c:pt>
                <c:pt idx="34">
                  <c:v>1.5614734159525</c:v>
                </c:pt>
                <c:pt idx="35">
                  <c:v>1.603870334846927</c:v>
                </c:pt>
                <c:pt idx="36">
                  <c:v>1.648085464140971</c:v>
                </c:pt>
                <c:pt idx="37">
                  <c:v>1.695423628975359</c:v>
                </c:pt>
                <c:pt idx="38">
                  <c:v>1.712215774288808</c:v>
                </c:pt>
                <c:pt idx="39">
                  <c:v>1.749358017520436</c:v>
                </c:pt>
                <c:pt idx="40">
                  <c:v>1.754031863457547</c:v>
                </c:pt>
                <c:pt idx="41">
                  <c:v>1.739242465962588</c:v>
                </c:pt>
                <c:pt idx="42">
                  <c:v>1.722929172701271</c:v>
                </c:pt>
                <c:pt idx="43">
                  <c:v>1.72921138855197</c:v>
                </c:pt>
                <c:pt idx="44">
                  <c:v>1.763992072656597</c:v>
                </c:pt>
                <c:pt idx="45">
                  <c:v>1.769214847532833</c:v>
                </c:pt>
                <c:pt idx="46">
                  <c:v>1.790159889043785</c:v>
                </c:pt>
                <c:pt idx="47">
                  <c:v>1.800607028111614</c:v>
                </c:pt>
                <c:pt idx="48">
                  <c:v>1.82241031848089</c:v>
                </c:pt>
                <c:pt idx="49">
                  <c:v>1.835935695815148</c:v>
                </c:pt>
                <c:pt idx="50">
                  <c:v>1.84463559103815</c:v>
                </c:pt>
                <c:pt idx="51">
                  <c:v>1.870311839077803</c:v>
                </c:pt>
                <c:pt idx="52">
                  <c:v>1.860747106934946</c:v>
                </c:pt>
                <c:pt idx="53">
                  <c:v>1.880222290355429</c:v>
                </c:pt>
                <c:pt idx="54">
                  <c:v>1.898851605689569</c:v>
                </c:pt>
                <c:pt idx="55">
                  <c:v>1.909971612478158</c:v>
                </c:pt>
                <c:pt idx="56">
                  <c:v>1.931398398385655</c:v>
                </c:pt>
                <c:pt idx="57">
                  <c:v>1.918873902224976</c:v>
                </c:pt>
                <c:pt idx="58">
                  <c:v>1.960346804010186</c:v>
                </c:pt>
                <c:pt idx="59">
                  <c:v>1.953951379802641</c:v>
                </c:pt>
                <c:pt idx="60">
                  <c:v>1.9306839806511</c:v>
                </c:pt>
                <c:pt idx="61">
                  <c:v>1.959720276987465</c:v>
                </c:pt>
                <c:pt idx="62">
                  <c:v>1.96282921367855</c:v>
                </c:pt>
                <c:pt idx="63">
                  <c:v>1.961118609052806</c:v>
                </c:pt>
                <c:pt idx="64">
                  <c:v>1.972153479693976</c:v>
                </c:pt>
                <c:pt idx="65">
                  <c:v>1.986194266957135</c:v>
                </c:pt>
                <c:pt idx="66">
                  <c:v>1.990117428656846</c:v>
                </c:pt>
                <c:pt idx="67">
                  <c:v>1.989146936160225</c:v>
                </c:pt>
                <c:pt idx="68">
                  <c:v>2.012041813256654</c:v>
                </c:pt>
                <c:pt idx="69">
                  <c:v>2.032048169173198</c:v>
                </c:pt>
                <c:pt idx="70">
                  <c:v>2.05375631396958</c:v>
                </c:pt>
                <c:pt idx="71">
                  <c:v>2.031566468801277</c:v>
                </c:pt>
                <c:pt idx="72">
                  <c:v>2.057584568348788</c:v>
                </c:pt>
                <c:pt idx="73">
                  <c:v>2.015826922200898</c:v>
                </c:pt>
                <c:pt idx="74">
                  <c:v>2.010691859133758</c:v>
                </c:pt>
                <c:pt idx="75">
                  <c:v>2.036625591260154</c:v>
                </c:pt>
                <c:pt idx="76">
                  <c:v>2.010670534635617</c:v>
                </c:pt>
                <c:pt idx="77">
                  <c:v>1.9958973601586</c:v>
                </c:pt>
                <c:pt idx="78">
                  <c:v>2.007927576679001</c:v>
                </c:pt>
                <c:pt idx="79">
                  <c:v>2.039050244800613</c:v>
                </c:pt>
                <c:pt idx="80">
                  <c:v>2.051091652866558</c:v>
                </c:pt>
                <c:pt idx="81">
                  <c:v>2.050570168941604</c:v>
                </c:pt>
                <c:pt idx="82">
                  <c:v>2.074465118436553</c:v>
                </c:pt>
                <c:pt idx="83">
                  <c:v>2.125934255895415</c:v>
                </c:pt>
                <c:pt idx="84">
                  <c:v>2.115055239707938</c:v>
                </c:pt>
                <c:pt idx="85">
                  <c:v>2.13063638430063</c:v>
                </c:pt>
                <c:pt idx="86">
                  <c:v>2.173876350855815</c:v>
                </c:pt>
                <c:pt idx="87">
                  <c:v>2.211088374434917</c:v>
                </c:pt>
                <c:pt idx="88">
                  <c:v>2.199550729329883</c:v>
                </c:pt>
                <c:pt idx="89">
                  <c:v>2.169924635324642</c:v>
                </c:pt>
                <c:pt idx="90">
                  <c:v>2.194985679408259</c:v>
                </c:pt>
                <c:pt idx="91">
                  <c:v>2.22450224860904</c:v>
                </c:pt>
                <c:pt idx="92">
                  <c:v>2.238160761679032</c:v>
                </c:pt>
                <c:pt idx="93">
                  <c:v>2.2610911422536</c:v>
                </c:pt>
                <c:pt idx="94">
                  <c:v>2.253558987619317</c:v>
                </c:pt>
                <c:pt idx="95">
                  <c:v>2.229174929648303</c:v>
                </c:pt>
                <c:pt idx="96">
                  <c:v>2.24785919121146</c:v>
                </c:pt>
                <c:pt idx="97">
                  <c:v>2.242074793692107</c:v>
                </c:pt>
                <c:pt idx="98">
                  <c:v>2.280837357709006</c:v>
                </c:pt>
                <c:pt idx="99">
                  <c:v>2.273936976662166</c:v>
                </c:pt>
                <c:pt idx="100">
                  <c:v>2.248258928867321</c:v>
                </c:pt>
                <c:pt idx="101">
                  <c:v>2.274427936501568</c:v>
                </c:pt>
                <c:pt idx="102">
                  <c:v>2.317911689038259</c:v>
                </c:pt>
                <c:pt idx="103">
                  <c:v>2.337340703150046</c:v>
                </c:pt>
                <c:pt idx="104">
                  <c:v>2.384961601250219</c:v>
                </c:pt>
                <c:pt idx="105">
                  <c:v>2.402321090938347</c:v>
                </c:pt>
                <c:pt idx="106">
                  <c:v>2.384495778995387</c:v>
                </c:pt>
                <c:pt idx="107">
                  <c:v>2.390314518049678</c:v>
                </c:pt>
                <c:pt idx="108">
                  <c:v>2.40471970409281</c:v>
                </c:pt>
                <c:pt idx="109">
                  <c:v>2.42661425279701</c:v>
                </c:pt>
                <c:pt idx="110">
                  <c:v>2.474974234523827</c:v>
                </c:pt>
                <c:pt idx="111">
                  <c:v>2.497071443068139</c:v>
                </c:pt>
                <c:pt idx="112">
                  <c:v>2.500848776509477</c:v>
                </c:pt>
                <c:pt idx="113">
                  <c:v>2.537408726182308</c:v>
                </c:pt>
                <c:pt idx="114">
                  <c:v>2.561061363932396</c:v>
                </c:pt>
                <c:pt idx="115">
                  <c:v>2.54279910204156</c:v>
                </c:pt>
                <c:pt idx="116">
                  <c:v>2.557343346727087</c:v>
                </c:pt>
                <c:pt idx="117">
                  <c:v>2.557452660665005</c:v>
                </c:pt>
                <c:pt idx="118">
                  <c:v>2.57741588835276</c:v>
                </c:pt>
                <c:pt idx="119">
                  <c:v>2.579407467954204</c:v>
                </c:pt>
                <c:pt idx="120">
                  <c:v>2.590011841410145</c:v>
                </c:pt>
                <c:pt idx="121">
                  <c:v>2.603323660692113</c:v>
                </c:pt>
                <c:pt idx="122">
                  <c:v>2.594509966424598</c:v>
                </c:pt>
                <c:pt idx="123">
                  <c:v>2.608852138273618</c:v>
                </c:pt>
                <c:pt idx="124">
                  <c:v>2.63283484316796</c:v>
                </c:pt>
                <c:pt idx="125">
                  <c:v>2.626518413147675</c:v>
                </c:pt>
                <c:pt idx="126">
                  <c:v>2.632452533128162</c:v>
                </c:pt>
                <c:pt idx="127">
                  <c:v>2.62712649887964</c:v>
                </c:pt>
                <c:pt idx="128">
                  <c:v>2.65135695818665</c:v>
                </c:pt>
                <c:pt idx="129">
                  <c:v>2.63165309421433</c:v>
                </c:pt>
                <c:pt idx="130">
                  <c:v>2.627019837540335</c:v>
                </c:pt>
                <c:pt idx="131">
                  <c:v>2.661399370817208</c:v>
                </c:pt>
                <c:pt idx="132">
                  <c:v>2.654951651616465</c:v>
                </c:pt>
                <c:pt idx="133">
                  <c:v>2.669062625312981</c:v>
                </c:pt>
                <c:pt idx="134">
                  <c:v>2.708575036660498</c:v>
                </c:pt>
                <c:pt idx="135">
                  <c:v>2.708113539378717</c:v>
                </c:pt>
                <c:pt idx="136">
                  <c:v>2.70125714053484</c:v>
                </c:pt>
                <c:pt idx="137">
                  <c:v>2.676953129455877</c:v>
                </c:pt>
                <c:pt idx="138">
                  <c:v>2.734559664181007</c:v>
                </c:pt>
                <c:pt idx="139">
                  <c:v>2.731143443867213</c:v>
                </c:pt>
                <c:pt idx="140">
                  <c:v>2.817292100969035</c:v>
                </c:pt>
                <c:pt idx="141">
                  <c:v>2.866264249873279</c:v>
                </c:pt>
                <c:pt idx="142">
                  <c:v>2.917126395344342</c:v>
                </c:pt>
                <c:pt idx="143">
                  <c:v>2.987101556794915</c:v>
                </c:pt>
                <c:pt idx="144">
                  <c:v>3.019225222760065</c:v>
                </c:pt>
                <c:pt idx="145">
                  <c:v>3.03396584086161</c:v>
                </c:pt>
                <c:pt idx="146">
                  <c:v>3.058983380332218</c:v>
                </c:pt>
                <c:pt idx="147">
                  <c:v>3.086950547694836</c:v>
                </c:pt>
                <c:pt idx="148">
                  <c:v>3.266148145948111</c:v>
                </c:pt>
                <c:pt idx="149">
                  <c:v>3.345950767464228</c:v>
                </c:pt>
                <c:pt idx="150">
                  <c:v>3.385890165509446</c:v>
                </c:pt>
                <c:pt idx="151">
                  <c:v>3.468553137168222</c:v>
                </c:pt>
                <c:pt idx="152">
                  <c:v>3.498825864440949</c:v>
                </c:pt>
                <c:pt idx="153">
                  <c:v>3.487799766698811</c:v>
                </c:pt>
                <c:pt idx="154">
                  <c:v>3.579304759566144</c:v>
                </c:pt>
                <c:pt idx="155">
                  <c:v>3.572238786935011</c:v>
                </c:pt>
                <c:pt idx="156">
                  <c:v>3.583932778562114</c:v>
                </c:pt>
                <c:pt idx="157">
                  <c:v>3.674765855527665</c:v>
                </c:pt>
                <c:pt idx="158">
                  <c:v>3.813811022789716</c:v>
                </c:pt>
                <c:pt idx="159">
                  <c:v>3.869856834590572</c:v>
                </c:pt>
                <c:pt idx="160">
                  <c:v>3.928752762922762</c:v>
                </c:pt>
                <c:pt idx="161">
                  <c:v>3.96897316041006</c:v>
                </c:pt>
                <c:pt idx="162">
                  <c:v>3.924907948843456</c:v>
                </c:pt>
                <c:pt idx="163">
                  <c:v>3.935587609336618</c:v>
                </c:pt>
                <c:pt idx="164">
                  <c:v>4.0061918232612</c:v>
                </c:pt>
                <c:pt idx="165">
                  <c:v>3.947385396329295</c:v>
                </c:pt>
                <c:pt idx="166">
                  <c:v>3.933344958712773</c:v>
                </c:pt>
                <c:pt idx="167">
                  <c:v>3.952179269510969</c:v>
                </c:pt>
                <c:pt idx="168">
                  <c:v>3.996693599217693</c:v>
                </c:pt>
                <c:pt idx="169">
                  <c:v>4.081614964101355</c:v>
                </c:pt>
                <c:pt idx="170">
                  <c:v>4.128052618677508</c:v>
                </c:pt>
                <c:pt idx="171">
                  <c:v>4.19013206590797</c:v>
                </c:pt>
                <c:pt idx="172">
                  <c:v>4.159059563402124</c:v>
                </c:pt>
                <c:pt idx="173">
                  <c:v>4.164915126186765</c:v>
                </c:pt>
                <c:pt idx="174">
                  <c:v>4.127238424616087</c:v>
                </c:pt>
                <c:pt idx="175">
                  <c:v>4.196525810225046</c:v>
                </c:pt>
                <c:pt idx="176">
                  <c:v>4.237184205167146</c:v>
                </c:pt>
                <c:pt idx="177">
                  <c:v>4.228510112309145</c:v>
                </c:pt>
                <c:pt idx="178">
                  <c:v>4.252536960816014</c:v>
                </c:pt>
                <c:pt idx="179">
                  <c:v>4.264108753385246</c:v>
                </c:pt>
                <c:pt idx="180">
                  <c:v>4.313175865198875</c:v>
                </c:pt>
                <c:pt idx="181">
                  <c:v>4.383300066126305</c:v>
                </c:pt>
                <c:pt idx="182">
                  <c:v>4.447587906092627</c:v>
                </c:pt>
                <c:pt idx="183">
                  <c:v>4.470859234264898</c:v>
                </c:pt>
                <c:pt idx="184">
                  <c:v>4.450774096790113</c:v>
                </c:pt>
                <c:pt idx="185">
                  <c:v>4.49104098560461</c:v>
                </c:pt>
                <c:pt idx="186">
                  <c:v>4.558250629397549</c:v>
                </c:pt>
                <c:pt idx="187">
                  <c:v>4.584210311445798</c:v>
                </c:pt>
                <c:pt idx="188">
                  <c:v>4.709792022205226</c:v>
                </c:pt>
                <c:pt idx="189">
                  <c:v>4.732926991253168</c:v>
                </c:pt>
                <c:pt idx="190">
                  <c:v>4.779182599745696</c:v>
                </c:pt>
                <c:pt idx="191">
                  <c:v>4.754660442856945</c:v>
                </c:pt>
                <c:pt idx="192">
                  <c:v>4.79501969534588</c:v>
                </c:pt>
                <c:pt idx="193">
                  <c:v>4.834825115557932</c:v>
                </c:pt>
                <c:pt idx="194">
                  <c:v>4.871918226837265</c:v>
                </c:pt>
                <c:pt idx="195">
                  <c:v>4.91873574508544</c:v>
                </c:pt>
                <c:pt idx="196">
                  <c:v>4.947069563412061</c:v>
                </c:pt>
                <c:pt idx="197">
                  <c:v>5.007917306289203</c:v>
                </c:pt>
                <c:pt idx="198">
                  <c:v>5.004505750521496</c:v>
                </c:pt>
                <c:pt idx="199">
                  <c:v>4.986015862943931</c:v>
                </c:pt>
                <c:pt idx="200">
                  <c:v>5.018702962017347</c:v>
                </c:pt>
                <c:pt idx="201">
                  <c:v>5.053128297649632</c:v>
                </c:pt>
                <c:pt idx="202">
                  <c:v>5.08895095802887</c:v>
                </c:pt>
                <c:pt idx="203">
                  <c:v>5.096131968246294</c:v>
                </c:pt>
                <c:pt idx="204">
                  <c:v>5.161840658253557</c:v>
                </c:pt>
                <c:pt idx="205">
                  <c:v>5.158810141102871</c:v>
                </c:pt>
                <c:pt idx="206">
                  <c:v>5.165181611942041</c:v>
                </c:pt>
                <c:pt idx="207">
                  <c:v>5.212509547479605</c:v>
                </c:pt>
                <c:pt idx="208">
                  <c:v>5.205047470180977</c:v>
                </c:pt>
                <c:pt idx="209">
                  <c:v>5.189536935334948</c:v>
                </c:pt>
                <c:pt idx="210">
                  <c:v>5.180482394070934</c:v>
                </c:pt>
                <c:pt idx="211">
                  <c:v>5.171158327701201</c:v>
                </c:pt>
                <c:pt idx="212">
                  <c:v>5.167456689443394</c:v>
                </c:pt>
                <c:pt idx="213">
                  <c:v>5.15657010622431</c:v>
                </c:pt>
                <c:pt idx="214">
                  <c:v>5.219836433349112</c:v>
                </c:pt>
                <c:pt idx="215">
                  <c:v>5.177635928886856</c:v>
                </c:pt>
                <c:pt idx="216">
                  <c:v>5.16114614988542</c:v>
                </c:pt>
                <c:pt idx="217">
                  <c:v>5.182758659856375</c:v>
                </c:pt>
                <c:pt idx="218">
                  <c:v>5.201333582557007</c:v>
                </c:pt>
                <c:pt idx="219">
                  <c:v>5.224206216194655</c:v>
                </c:pt>
                <c:pt idx="220">
                  <c:v>5.245404052361579</c:v>
                </c:pt>
                <c:pt idx="221">
                  <c:v>5.23469007682134</c:v>
                </c:pt>
                <c:pt idx="222">
                  <c:v>5.261824953118228</c:v>
                </c:pt>
                <c:pt idx="223">
                  <c:v>5.23897015410264</c:v>
                </c:pt>
                <c:pt idx="224">
                  <c:v>5.22637717594726</c:v>
                </c:pt>
                <c:pt idx="225">
                  <c:v>5.276541272058267</c:v>
                </c:pt>
                <c:pt idx="226">
                  <c:v>5.335754978487182</c:v>
                </c:pt>
                <c:pt idx="227">
                  <c:v>5.268991970264348</c:v>
                </c:pt>
                <c:pt idx="228">
                  <c:v>5.268991970264348</c:v>
                </c:pt>
                <c:pt idx="229">
                  <c:v>5.283473587008519</c:v>
                </c:pt>
                <c:pt idx="230">
                  <c:v>5.295632235110535</c:v>
                </c:pt>
                <c:pt idx="231">
                  <c:v>5.333876560569204</c:v>
                </c:pt>
                <c:pt idx="232">
                  <c:v>5.346613331493106</c:v>
                </c:pt>
                <c:pt idx="233">
                  <c:v>5.377473579729929</c:v>
                </c:pt>
                <c:pt idx="234">
                  <c:v>5.392789251887559</c:v>
                </c:pt>
                <c:pt idx="235">
                  <c:v>5.408853017387182</c:v>
                </c:pt>
                <c:pt idx="236">
                  <c:v>5.402724837546934</c:v>
                </c:pt>
                <c:pt idx="237">
                  <c:v>5.433830095585141</c:v>
                </c:pt>
                <c:pt idx="238">
                  <c:v>5.46762545117295</c:v>
                </c:pt>
                <c:pt idx="239">
                  <c:v>5.495605824197791</c:v>
                </c:pt>
                <c:pt idx="240">
                  <c:v>5.541261813217411</c:v>
                </c:pt>
                <c:pt idx="241">
                  <c:v>5.530936748998801</c:v>
                </c:pt>
                <c:pt idx="242">
                  <c:v>5.55624149038435</c:v>
                </c:pt>
                <c:pt idx="243">
                  <c:v>5.555134406457509</c:v>
                </c:pt>
                <c:pt idx="244">
                  <c:v>5.601824651203624</c:v>
                </c:pt>
                <c:pt idx="245">
                  <c:v>5.600128895037071</c:v>
                </c:pt>
                <c:pt idx="246">
                  <c:v>5.63965001302185</c:v>
                </c:pt>
                <c:pt idx="247">
                  <c:v>5.645828287120978</c:v>
                </c:pt>
                <c:pt idx="248">
                  <c:v>5.692433448074574</c:v>
                </c:pt>
                <c:pt idx="249">
                  <c:v>5.730392132280866</c:v>
                </c:pt>
                <c:pt idx="250">
                  <c:v>5.720309063304915</c:v>
                </c:pt>
                <c:pt idx="251">
                  <c:v>5.741924832450037</c:v>
                </c:pt>
                <c:pt idx="252">
                  <c:v>5.740574902301073</c:v>
                </c:pt>
                <c:pt idx="253">
                  <c:v>5.755913575823246</c:v>
                </c:pt>
                <c:pt idx="254">
                  <c:v>5.760800982393385</c:v>
                </c:pt>
                <c:pt idx="255">
                  <c:v>5.792485907498142</c:v>
                </c:pt>
                <c:pt idx="256">
                  <c:v>5.818045822426391</c:v>
                </c:pt>
                <c:pt idx="257">
                  <c:v>5.85789170231356</c:v>
                </c:pt>
                <c:pt idx="258">
                  <c:v>5.883561134516881</c:v>
                </c:pt>
                <c:pt idx="259">
                  <c:v>5.9499476112833</c:v>
                </c:pt>
                <c:pt idx="260">
                  <c:v>5.904224885769718</c:v>
                </c:pt>
                <c:pt idx="261">
                  <c:v>5.943824583654914</c:v>
                </c:pt>
                <c:pt idx="262">
                  <c:v>5.93946548075829</c:v>
                </c:pt>
                <c:pt idx="263">
                  <c:v>5.944784979017957</c:v>
                </c:pt>
                <c:pt idx="264">
                  <c:v>5.98921915305731</c:v>
                </c:pt>
                <c:pt idx="265">
                  <c:v>6.007888685476132</c:v>
                </c:pt>
                <c:pt idx="266">
                  <c:v>6.006909570954209</c:v>
                </c:pt>
                <c:pt idx="267">
                  <c:v>6.007198884935651</c:v>
                </c:pt>
                <c:pt idx="268">
                  <c:v>6.06694573084515</c:v>
                </c:pt>
                <c:pt idx="269">
                  <c:v>6.077712961014202</c:v>
                </c:pt>
                <c:pt idx="270">
                  <c:v>6.077614370205491</c:v>
                </c:pt>
                <c:pt idx="271">
                  <c:v>6.109350594068137</c:v>
                </c:pt>
                <c:pt idx="272">
                  <c:v>6.13683582887767</c:v>
                </c:pt>
                <c:pt idx="273">
                  <c:v>6.158926589672467</c:v>
                </c:pt>
                <c:pt idx="274">
                  <c:v>6.152897287262754</c:v>
                </c:pt>
                <c:pt idx="275">
                  <c:v>6.186858571398839</c:v>
                </c:pt>
                <c:pt idx="276">
                  <c:v>6.223845516803969</c:v>
                </c:pt>
                <c:pt idx="277">
                  <c:v>6.252948576165266</c:v>
                </c:pt>
                <c:pt idx="278">
                  <c:v>6.23174157556177</c:v>
                </c:pt>
                <c:pt idx="279">
                  <c:v>6.260864461374998</c:v>
                </c:pt>
                <c:pt idx="280">
                  <c:v>6.27233835446388</c:v>
                </c:pt>
                <c:pt idx="281">
                  <c:v>6.30027945128583</c:v>
                </c:pt>
                <c:pt idx="282">
                  <c:v>6.305718115563933</c:v>
                </c:pt>
                <c:pt idx="283">
                  <c:v>6.321608137282431</c:v>
                </c:pt>
                <c:pt idx="284">
                  <c:v>6.327270390113557</c:v>
                </c:pt>
                <c:pt idx="285">
                  <c:v>6.359658210912451</c:v>
                </c:pt>
                <c:pt idx="286">
                  <c:v>6.343439190739541</c:v>
                </c:pt>
                <c:pt idx="287">
                  <c:v>6.367095848747409</c:v>
                </c:pt>
                <c:pt idx="288">
                  <c:v>6.377552271605151</c:v>
                </c:pt>
                <c:pt idx="289">
                  <c:v>6.375499875130447</c:v>
                </c:pt>
                <c:pt idx="290">
                  <c:v>6.343486924777308</c:v>
                </c:pt>
                <c:pt idx="291">
                  <c:v>6.331524414380584</c:v>
                </c:pt>
                <c:pt idx="292">
                  <c:v>6.324823849408831</c:v>
                </c:pt>
                <c:pt idx="293">
                  <c:v>6.318184719510859</c:v>
                </c:pt>
                <c:pt idx="294">
                  <c:v>6.32817325077869</c:v>
                </c:pt>
                <c:pt idx="295">
                  <c:v>6.322657814829907</c:v>
                </c:pt>
                <c:pt idx="296">
                  <c:v>6.333861829138113</c:v>
                </c:pt>
                <c:pt idx="297">
                  <c:v>6.37182167971934</c:v>
                </c:pt>
                <c:pt idx="298">
                  <c:v>6.37667139165175</c:v>
                </c:pt>
                <c:pt idx="299">
                  <c:v>6.3782537869763</c:v>
                </c:pt>
                <c:pt idx="300">
                  <c:v>6.40421978551819</c:v>
                </c:pt>
                <c:pt idx="301">
                  <c:v>6.403210950072267</c:v>
                </c:pt>
                <c:pt idx="302">
                  <c:v>6.40615313053684</c:v>
                </c:pt>
                <c:pt idx="303">
                  <c:v>6.445899213735111</c:v>
                </c:pt>
                <c:pt idx="304">
                  <c:v>6.485523840302683</c:v>
                </c:pt>
                <c:pt idx="305">
                  <c:v>6.514481075217737</c:v>
                </c:pt>
                <c:pt idx="306">
                  <c:v>6.518790953778228</c:v>
                </c:pt>
                <c:pt idx="307">
                  <c:v>6.55334489177212</c:v>
                </c:pt>
                <c:pt idx="308">
                  <c:v>6.559656759963511</c:v>
                </c:pt>
                <c:pt idx="309">
                  <c:v>6.572053022959814</c:v>
                </c:pt>
                <c:pt idx="310">
                  <c:v>6.585478006553974</c:v>
                </c:pt>
                <c:pt idx="311">
                  <c:v>6.59900675514473</c:v>
                </c:pt>
                <c:pt idx="312">
                  <c:v>6.666601040859015</c:v>
                </c:pt>
                <c:pt idx="313">
                  <c:v>6.649248274425538</c:v>
                </c:pt>
                <c:pt idx="314">
                  <c:v>6.664432074163529</c:v>
                </c:pt>
                <c:pt idx="315">
                  <c:v>6.6699099785671</c:v>
                </c:pt>
                <c:pt idx="316">
                  <c:v>6.695975107887666</c:v>
                </c:pt>
                <c:pt idx="317">
                  <c:v>6.696979774564381</c:v>
                </c:pt>
                <c:pt idx="318">
                  <c:v>6.70744793099457</c:v>
                </c:pt>
                <c:pt idx="319">
                  <c:v>6.727243617263236</c:v>
                </c:pt>
                <c:pt idx="320">
                  <c:v>6.733710845267113</c:v>
                </c:pt>
                <c:pt idx="321">
                  <c:v>6.739376855495931</c:v>
                </c:pt>
                <c:pt idx="322">
                  <c:v>6.731522840897391</c:v>
                </c:pt>
                <c:pt idx="323">
                  <c:v>6.74883153300965</c:v>
                </c:pt>
                <c:pt idx="324">
                  <c:v>6.746695346103277</c:v>
                </c:pt>
                <c:pt idx="325">
                  <c:v>6.767992906737301</c:v>
                </c:pt>
                <c:pt idx="326">
                  <c:v>6.774416955267741</c:v>
                </c:pt>
                <c:pt idx="327">
                  <c:v>6.772503512820183</c:v>
                </c:pt>
                <c:pt idx="328">
                  <c:v>6.766856289713798</c:v>
                </c:pt>
                <c:pt idx="329">
                  <c:v>6.764646527521385</c:v>
                </c:pt>
                <c:pt idx="330">
                  <c:v>6.791141267725591</c:v>
                </c:pt>
                <c:pt idx="331">
                  <c:v>6.806267461535598</c:v>
                </c:pt>
                <c:pt idx="332">
                  <c:v>6.781807990369747</c:v>
                </c:pt>
                <c:pt idx="333">
                  <c:v>6.798298538470226</c:v>
                </c:pt>
                <c:pt idx="334">
                  <c:v>6.825020018429114</c:v>
                </c:pt>
                <c:pt idx="335">
                  <c:v>6.806571569980668</c:v>
                </c:pt>
                <c:pt idx="336">
                  <c:v>6.80326913148367</c:v>
                </c:pt>
                <c:pt idx="337">
                  <c:v>6.800029710141948</c:v>
                </c:pt>
                <c:pt idx="338">
                  <c:v>6.802840921567655</c:v>
                </c:pt>
                <c:pt idx="339">
                  <c:v>6.822513245538579</c:v>
                </c:pt>
                <c:pt idx="340">
                  <c:v>6.832586784875378</c:v>
                </c:pt>
                <c:pt idx="341">
                  <c:v>6.855741713314781</c:v>
                </c:pt>
                <c:pt idx="342">
                  <c:v>6.869183337890205</c:v>
                </c:pt>
                <c:pt idx="343">
                  <c:v>6.875452818426248</c:v>
                </c:pt>
                <c:pt idx="344">
                  <c:v>6.859610929309206</c:v>
                </c:pt>
                <c:pt idx="345">
                  <c:v>6.887187412739061</c:v>
                </c:pt>
                <c:pt idx="346">
                  <c:v>6.887679192638048</c:v>
                </c:pt>
                <c:pt idx="347">
                  <c:v>6.920083752696698</c:v>
                </c:pt>
                <c:pt idx="348">
                  <c:v>6.924439680618956</c:v>
                </c:pt>
                <c:pt idx="349">
                  <c:v>6.953114417146385</c:v>
                </c:pt>
                <c:pt idx="350">
                  <c:v>6.96074867397109</c:v>
                </c:pt>
                <c:pt idx="351">
                  <c:v>6.95160203941073</c:v>
                </c:pt>
                <c:pt idx="352">
                  <c:v>6.986119210213202</c:v>
                </c:pt>
                <c:pt idx="353">
                  <c:v>6.993010248736919</c:v>
                </c:pt>
                <c:pt idx="354">
                  <c:v>6.979287011046365</c:v>
                </c:pt>
                <c:pt idx="355">
                  <c:v>6.98000019978761</c:v>
                </c:pt>
                <c:pt idx="356">
                  <c:v>6.979374964777944</c:v>
                </c:pt>
                <c:pt idx="357">
                  <c:v>6.979186839425208</c:v>
                </c:pt>
                <c:pt idx="358">
                  <c:v>6.9964342520946</c:v>
                </c:pt>
                <c:pt idx="359">
                  <c:v>7.000119370151679</c:v>
                </c:pt>
                <c:pt idx="360">
                  <c:v>7.018725794787733</c:v>
                </c:pt>
                <c:pt idx="361">
                  <c:v>7.013438884202555</c:v>
                </c:pt>
                <c:pt idx="362">
                  <c:v>7.016098503652872</c:v>
                </c:pt>
                <c:pt idx="363">
                  <c:v>7.023365187560601</c:v>
                </c:pt>
                <c:pt idx="364">
                  <c:v>7.033127868155244</c:v>
                </c:pt>
                <c:pt idx="365">
                  <c:v>7.028352932970021</c:v>
                </c:pt>
                <c:pt idx="366">
                  <c:v>7.039826963414448</c:v>
                </c:pt>
                <c:pt idx="367">
                  <c:v>7.055058204870249</c:v>
                </c:pt>
                <c:pt idx="368">
                  <c:v>7.073871960126286</c:v>
                </c:pt>
                <c:pt idx="369">
                  <c:v>7.083610114739754</c:v>
                </c:pt>
                <c:pt idx="370">
                  <c:v>7.126719026545071</c:v>
                </c:pt>
                <c:pt idx="371">
                  <c:v>7.154352302272531</c:v>
                </c:pt>
                <c:pt idx="372">
                  <c:v>7.150694379904142</c:v>
                </c:pt>
                <c:pt idx="373">
                  <c:v>7.161202878987678</c:v>
                </c:pt>
                <c:pt idx="374">
                  <c:v>7.1785798012229</c:v>
                </c:pt>
                <c:pt idx="375">
                  <c:v>7.177632514228036</c:v>
                </c:pt>
                <c:pt idx="376">
                  <c:v>7.179644819932881</c:v>
                </c:pt>
                <c:pt idx="377">
                  <c:v>7.191392753817178</c:v>
                </c:pt>
                <c:pt idx="378">
                  <c:v>7.17920828921861</c:v>
                </c:pt>
                <c:pt idx="379">
                  <c:v>7.175663874563405</c:v>
                </c:pt>
                <c:pt idx="380">
                  <c:v>7.186485966614989</c:v>
                </c:pt>
                <c:pt idx="381">
                  <c:v>7.20379766033118</c:v>
                </c:pt>
                <c:pt idx="382">
                  <c:v>7.203081983190501</c:v>
                </c:pt>
                <c:pt idx="383">
                  <c:v>7.211379612983993</c:v>
                </c:pt>
                <c:pt idx="384">
                  <c:v>7.23395357412366</c:v>
                </c:pt>
                <c:pt idx="385">
                  <c:v>7.249337873342732</c:v>
                </c:pt>
                <c:pt idx="386">
                  <c:v>7.238987448517904</c:v>
                </c:pt>
                <c:pt idx="387">
                  <c:v>7.247282402012173</c:v>
                </c:pt>
                <c:pt idx="388">
                  <c:v>7.24959870047798</c:v>
                </c:pt>
                <c:pt idx="389">
                  <c:v>7.258657710085897</c:v>
                </c:pt>
                <c:pt idx="390">
                  <c:v>7.250365040918266</c:v>
                </c:pt>
                <c:pt idx="391">
                  <c:v>7.288669953618233</c:v>
                </c:pt>
                <c:pt idx="392">
                  <c:v>7.27393248758484</c:v>
                </c:pt>
                <c:pt idx="393">
                  <c:v>7.271387379237567</c:v>
                </c:pt>
                <c:pt idx="394">
                  <c:v>7.265984714225495</c:v>
                </c:pt>
                <c:pt idx="395">
                  <c:v>7.263485532070493</c:v>
                </c:pt>
                <c:pt idx="396">
                  <c:v>7.257957022491412</c:v>
                </c:pt>
                <c:pt idx="397">
                  <c:v>7.267013626264997</c:v>
                </c:pt>
                <c:pt idx="398">
                  <c:v>7.274900145686172</c:v>
                </c:pt>
                <c:pt idx="399">
                  <c:v>7.29563488155051</c:v>
                </c:pt>
                <c:pt idx="400">
                  <c:v>7.291490949477905</c:v>
                </c:pt>
                <c:pt idx="401">
                  <c:v>7.291653318402758</c:v>
                </c:pt>
                <c:pt idx="402">
                  <c:v>7.315880430108058</c:v>
                </c:pt>
                <c:pt idx="403">
                  <c:v>7.293540461613146</c:v>
                </c:pt>
                <c:pt idx="404">
                  <c:v>7.2874604216348</c:v>
                </c:pt>
                <c:pt idx="405">
                  <c:v>7.308886654659195</c:v>
                </c:pt>
                <c:pt idx="406">
                  <c:v>7.310150271698495</c:v>
                </c:pt>
                <c:pt idx="407">
                  <c:v>7.315301383234781</c:v>
                </c:pt>
                <c:pt idx="408">
                  <c:v>7.321640468838325</c:v>
                </c:pt>
                <c:pt idx="409">
                  <c:v>7.319854360789812</c:v>
                </c:pt>
                <c:pt idx="410">
                  <c:v>7.323996172915161</c:v>
                </c:pt>
                <c:pt idx="411">
                  <c:v>7.330678630910351</c:v>
                </c:pt>
                <c:pt idx="412">
                  <c:v>7.334491695597054</c:v>
                </c:pt>
                <c:pt idx="413">
                  <c:v>7.34766442884737</c:v>
                </c:pt>
                <c:pt idx="414">
                  <c:v>7.357290586982887</c:v>
                </c:pt>
                <c:pt idx="415">
                  <c:v>7.310415068509566</c:v>
                </c:pt>
                <c:pt idx="416">
                  <c:v>7.279422932764012</c:v>
                </c:pt>
                <c:pt idx="417">
                  <c:v>7.280789318979909</c:v>
                </c:pt>
                <c:pt idx="418">
                  <c:v>7.28692966686473</c:v>
                </c:pt>
                <c:pt idx="419">
                  <c:v>7.294089612358529</c:v>
                </c:pt>
                <c:pt idx="420">
                  <c:v>7.319326685272928</c:v>
                </c:pt>
                <c:pt idx="421">
                  <c:v>7.344507829915546</c:v>
                </c:pt>
                <c:pt idx="422">
                  <c:v>7.365038505867044</c:v>
                </c:pt>
                <c:pt idx="423">
                  <c:v>7.405017115492713</c:v>
                </c:pt>
                <c:pt idx="424">
                  <c:v>7.40931366265818</c:v>
                </c:pt>
                <c:pt idx="425">
                  <c:v>7.406355553185944</c:v>
                </c:pt>
                <c:pt idx="426">
                  <c:v>7.395441121882331</c:v>
                </c:pt>
                <c:pt idx="427">
                  <c:v>7.412316530010407</c:v>
                </c:pt>
                <c:pt idx="428">
                  <c:v>7.413914734825946</c:v>
                </c:pt>
                <c:pt idx="429">
                  <c:v>7.450549956650756</c:v>
                </c:pt>
                <c:pt idx="430">
                  <c:v>7.458093389590298</c:v>
                </c:pt>
                <c:pt idx="431">
                  <c:v>7.459424557189815</c:v>
                </c:pt>
                <c:pt idx="432">
                  <c:v>7.465623822232505</c:v>
                </c:pt>
                <c:pt idx="433">
                  <c:v>7.477801658847109</c:v>
                </c:pt>
                <c:pt idx="434">
                  <c:v>7.488466873811963</c:v>
                </c:pt>
                <c:pt idx="435">
                  <c:v>7.48667817109571</c:v>
                </c:pt>
                <c:pt idx="436">
                  <c:v>7.49169991507807</c:v>
                </c:pt>
                <c:pt idx="437">
                  <c:v>7.518162296420495</c:v>
                </c:pt>
                <c:pt idx="438">
                  <c:v>7.521105290314567</c:v>
                </c:pt>
                <c:pt idx="439">
                  <c:v>7.550916214684316</c:v>
                </c:pt>
                <c:pt idx="440">
                  <c:v>7.557910101408509</c:v>
                </c:pt>
                <c:pt idx="441">
                  <c:v>7.556687737280961</c:v>
                </c:pt>
                <c:pt idx="442">
                  <c:v>7.574318865152062</c:v>
                </c:pt>
                <c:pt idx="443">
                  <c:v>7.570930359549337</c:v>
                </c:pt>
                <c:pt idx="444">
                  <c:v>7.55622375628447</c:v>
                </c:pt>
                <c:pt idx="445">
                  <c:v>7.559980162075804</c:v>
                </c:pt>
                <c:pt idx="446">
                  <c:v>7.561253665709036</c:v>
                </c:pt>
                <c:pt idx="447">
                  <c:v>7.54516807540528</c:v>
                </c:pt>
                <c:pt idx="448">
                  <c:v>7.52256613675133</c:v>
                </c:pt>
                <c:pt idx="449">
                  <c:v>7.527434083507697</c:v>
                </c:pt>
                <c:pt idx="450">
                  <c:v>7.48567079376382</c:v>
                </c:pt>
                <c:pt idx="451">
                  <c:v>7.47874510075215</c:v>
                </c:pt>
                <c:pt idx="452">
                  <c:v>7.487704026536321</c:v>
                </c:pt>
                <c:pt idx="453">
                  <c:v>7.499570261703527</c:v>
                </c:pt>
                <c:pt idx="454">
                  <c:v>7.513834654027622</c:v>
                </c:pt>
                <c:pt idx="455">
                  <c:v>7.509407610124901</c:v>
                </c:pt>
                <c:pt idx="456">
                  <c:v>7.525659485479336</c:v>
                </c:pt>
                <c:pt idx="457">
                  <c:v>7.54426678391851</c:v>
                </c:pt>
                <c:pt idx="458">
                  <c:v>7.558594149903909</c:v>
                </c:pt>
                <c:pt idx="459">
                  <c:v>7.569339737609518</c:v>
                </c:pt>
                <c:pt idx="460">
                  <c:v>7.578021597239394</c:v>
                </c:pt>
                <c:pt idx="461">
                  <c:v>7.612363541170066</c:v>
                </c:pt>
                <c:pt idx="462">
                  <c:v>7.600070696201895</c:v>
                </c:pt>
                <c:pt idx="463">
                  <c:v>7.588208307845957</c:v>
                </c:pt>
                <c:pt idx="464">
                  <c:v>7.600357052129786</c:v>
                </c:pt>
                <c:pt idx="465">
                  <c:v>7.604646881892672</c:v>
                </c:pt>
                <c:pt idx="466">
                  <c:v>7.620202644134988</c:v>
                </c:pt>
                <c:pt idx="467">
                  <c:v>7.61847562445416</c:v>
                </c:pt>
                <c:pt idx="468">
                  <c:v>7.634380567035059</c:v>
                </c:pt>
                <c:pt idx="469">
                  <c:v>7.63622869534892</c:v>
                </c:pt>
                <c:pt idx="470">
                  <c:v>7.642876990559821</c:v>
                </c:pt>
                <c:pt idx="471">
                  <c:v>7.651700451985246</c:v>
                </c:pt>
                <c:pt idx="472">
                  <c:v>7.663074499567009</c:v>
                </c:pt>
                <c:pt idx="473">
                  <c:v>7.677180982281007</c:v>
                </c:pt>
                <c:pt idx="474">
                  <c:v>7.68297304618977</c:v>
                </c:pt>
                <c:pt idx="475">
                  <c:v>7.69968505811546</c:v>
                </c:pt>
                <c:pt idx="476">
                  <c:v>7.74392237736247</c:v>
                </c:pt>
                <c:pt idx="477">
                  <c:v>7.728505710695801</c:v>
                </c:pt>
                <c:pt idx="478">
                  <c:v>7.745757350560382</c:v>
                </c:pt>
                <c:pt idx="479">
                  <c:v>7.79536609214143</c:v>
                </c:pt>
                <c:pt idx="480">
                  <c:v>7.822293525769748</c:v>
                </c:pt>
                <c:pt idx="481">
                  <c:v>7.808184938248588</c:v>
                </c:pt>
                <c:pt idx="482">
                  <c:v>7.817624095284624</c:v>
                </c:pt>
                <c:pt idx="483">
                  <c:v>7.858963997027855</c:v>
                </c:pt>
                <c:pt idx="484">
                  <c:v>7.895226729728944</c:v>
                </c:pt>
                <c:pt idx="485">
                  <c:v>7.90911278390278</c:v>
                </c:pt>
                <c:pt idx="486">
                  <c:v>7.903310910336172</c:v>
                </c:pt>
                <c:pt idx="487">
                  <c:v>7.920516056869406</c:v>
                </c:pt>
                <c:pt idx="488">
                  <c:v>7.956554340298895</c:v>
                </c:pt>
                <c:pt idx="489">
                  <c:v>7.974312225098628</c:v>
                </c:pt>
                <c:pt idx="490">
                  <c:v>7.981170395274366</c:v>
                </c:pt>
                <c:pt idx="491">
                  <c:v>7.97050739232464</c:v>
                </c:pt>
                <c:pt idx="492">
                  <c:v>7.965034118243479</c:v>
                </c:pt>
                <c:pt idx="493">
                  <c:v>7.983248420614536</c:v>
                </c:pt>
                <c:pt idx="494">
                  <c:v>7.991856170760755</c:v>
                </c:pt>
                <c:pt idx="495">
                  <c:v>8.006926544585674</c:v>
                </c:pt>
                <c:pt idx="496">
                  <c:v>8.00274856398885</c:v>
                </c:pt>
                <c:pt idx="497">
                  <c:v>8.0008823571924</c:v>
                </c:pt>
                <c:pt idx="498">
                  <c:v>8.007081110542728</c:v>
                </c:pt>
                <c:pt idx="499">
                  <c:v>8.00086451908143</c:v>
                </c:pt>
                <c:pt idx="500">
                  <c:v>8.017615651599093</c:v>
                </c:pt>
                <c:pt idx="501">
                  <c:v>8.035867028977758</c:v>
                </c:pt>
                <c:pt idx="502">
                  <c:v>8.02916898850345</c:v>
                </c:pt>
                <c:pt idx="503">
                  <c:v>8.04213979984624</c:v>
                </c:pt>
                <c:pt idx="504">
                  <c:v>8.06349697055993</c:v>
                </c:pt>
                <c:pt idx="505">
                  <c:v>8.06282708172798</c:v>
                </c:pt>
                <c:pt idx="506">
                  <c:v>8.06512634066945</c:v>
                </c:pt>
                <c:pt idx="507">
                  <c:v>8.058535315298518</c:v>
                </c:pt>
                <c:pt idx="508">
                  <c:v>8.097643130881843</c:v>
                </c:pt>
                <c:pt idx="509">
                  <c:v>8.098234589578844</c:v>
                </c:pt>
                <c:pt idx="510">
                  <c:v>8.080248897613775</c:v>
                </c:pt>
                <c:pt idx="511">
                  <c:v>8.08840960068973</c:v>
                </c:pt>
                <c:pt idx="512">
                  <c:v>8.085473735185372</c:v>
                </c:pt>
                <c:pt idx="513">
                  <c:v>8.08059701894445</c:v>
                </c:pt>
                <c:pt idx="514">
                  <c:v>8.068416513930767</c:v>
                </c:pt>
                <c:pt idx="515">
                  <c:v>8.071143465405413</c:v>
                </c:pt>
                <c:pt idx="516">
                  <c:v>8.069671423290035</c:v>
                </c:pt>
                <c:pt idx="517">
                  <c:v>8.067303938414768</c:v>
                </c:pt>
                <c:pt idx="518">
                  <c:v>8.07798854466724</c:v>
                </c:pt>
                <c:pt idx="519">
                  <c:v>8.08923578876173</c:v>
                </c:pt>
                <c:pt idx="520">
                  <c:v>8.105300771273383</c:v>
                </c:pt>
                <c:pt idx="521">
                  <c:v>8.109720979164162</c:v>
                </c:pt>
                <c:pt idx="522">
                  <c:v>8.121577383911603</c:v>
                </c:pt>
                <c:pt idx="523">
                  <c:v>8.102827345305861</c:v>
                </c:pt>
                <c:pt idx="524">
                  <c:v>8.10928165732592</c:v>
                </c:pt>
                <c:pt idx="525">
                  <c:v>8.094416572653674</c:v>
                </c:pt>
                <c:pt idx="526">
                  <c:v>8.097999014828546</c:v>
                </c:pt>
                <c:pt idx="527">
                  <c:v>8.09387050067662</c:v>
                </c:pt>
                <c:pt idx="528">
                  <c:v>8.104549824319455</c:v>
                </c:pt>
                <c:pt idx="529">
                  <c:v>8.100147123996591</c:v>
                </c:pt>
                <c:pt idx="530">
                  <c:v>8.095722810729498</c:v>
                </c:pt>
                <c:pt idx="531">
                  <c:v>8.098422729848296</c:v>
                </c:pt>
                <c:pt idx="532">
                  <c:v>8.10608932066589</c:v>
                </c:pt>
                <c:pt idx="533">
                  <c:v>8.108159300458253</c:v>
                </c:pt>
                <c:pt idx="534">
                  <c:v>8.108737119710616</c:v>
                </c:pt>
                <c:pt idx="535">
                  <c:v>8.12218387120991</c:v>
                </c:pt>
                <c:pt idx="536">
                  <c:v>8.135329694690048</c:v>
                </c:pt>
                <c:pt idx="537">
                  <c:v>8.14143486904326</c:v>
                </c:pt>
                <c:pt idx="538">
                  <c:v>8.140099381576182</c:v>
                </c:pt>
                <c:pt idx="539">
                  <c:v>8.15013743153695</c:v>
                </c:pt>
                <c:pt idx="540">
                  <c:v>8.209951863700507</c:v>
                </c:pt>
                <c:pt idx="541">
                  <c:v>8.181983706947053</c:v>
                </c:pt>
                <c:pt idx="542">
                  <c:v>8.19834691822398</c:v>
                </c:pt>
                <c:pt idx="543">
                  <c:v>8.19343608855223</c:v>
                </c:pt>
                <c:pt idx="544">
                  <c:v>8.221116608032748</c:v>
                </c:pt>
                <c:pt idx="545">
                  <c:v>8.2194363308538</c:v>
                </c:pt>
                <c:pt idx="546">
                  <c:v>8.246347284149637</c:v>
                </c:pt>
                <c:pt idx="547">
                  <c:v>8.274449980809885</c:v>
                </c:pt>
                <c:pt idx="548">
                  <c:v>8.294595509060275</c:v>
                </c:pt>
                <c:pt idx="549">
                  <c:v>8.323391829691021</c:v>
                </c:pt>
                <c:pt idx="550">
                  <c:v>8.333810103071928</c:v>
                </c:pt>
                <c:pt idx="551">
                  <c:v>8.37183926961326</c:v>
                </c:pt>
                <c:pt idx="552">
                  <c:v>8.41403253483701</c:v>
                </c:pt>
                <c:pt idx="553">
                  <c:v>8.49090013558847</c:v>
                </c:pt>
                <c:pt idx="554">
                  <c:v>8.50086036632187</c:v>
                </c:pt>
                <c:pt idx="555">
                  <c:v>8.5225736914869</c:v>
                </c:pt>
                <c:pt idx="556">
                  <c:v>8.536803928604101</c:v>
                </c:pt>
                <c:pt idx="557">
                  <c:v>8.554377068739463</c:v>
                </c:pt>
                <c:pt idx="558">
                  <c:v>8.555951806742772</c:v>
                </c:pt>
                <c:pt idx="559">
                  <c:v>8.563267919538121</c:v>
                </c:pt>
                <c:pt idx="560">
                  <c:v>8.54733788630779</c:v>
                </c:pt>
                <c:pt idx="561">
                  <c:v>8.58994001556864</c:v>
                </c:pt>
                <c:pt idx="562">
                  <c:v>8.609118186488121</c:v>
                </c:pt>
                <c:pt idx="563">
                  <c:v>8.627441500688332</c:v>
                </c:pt>
                <c:pt idx="564">
                  <c:v>8.633682387575094</c:v>
                </c:pt>
                <c:pt idx="565">
                  <c:v>8.63821260903355</c:v>
                </c:pt>
                <c:pt idx="566">
                  <c:v>8.676070302874297</c:v>
                </c:pt>
                <c:pt idx="567">
                  <c:v>8.690001211975253</c:v>
                </c:pt>
                <c:pt idx="568">
                  <c:v>8.674623975081872</c:v>
                </c:pt>
                <c:pt idx="569">
                  <c:v>8.68658541507071</c:v>
                </c:pt>
                <c:pt idx="570">
                  <c:v>8.68344277084721</c:v>
                </c:pt>
                <c:pt idx="571">
                  <c:v>8.71063718617526</c:v>
                </c:pt>
                <c:pt idx="572">
                  <c:v>8.730267229056153</c:v>
                </c:pt>
                <c:pt idx="573">
                  <c:v>8.736683100247776</c:v>
                </c:pt>
                <c:pt idx="574">
                  <c:v>8.761268569637368</c:v>
                </c:pt>
                <c:pt idx="575">
                  <c:v>8.791323631247073</c:v>
                </c:pt>
                <c:pt idx="576">
                  <c:v>8.779347248695823</c:v>
                </c:pt>
                <c:pt idx="577">
                  <c:v>8.782384605422325</c:v>
                </c:pt>
                <c:pt idx="578">
                  <c:v>8.803661552597466</c:v>
                </c:pt>
                <c:pt idx="579">
                  <c:v>8.832773163278189</c:v>
                </c:pt>
                <c:pt idx="580">
                  <c:v>8.815485991930897</c:v>
                </c:pt>
                <c:pt idx="581">
                  <c:v>8.80738065342745</c:v>
                </c:pt>
                <c:pt idx="582">
                  <c:v>8.79313667972401</c:v>
                </c:pt>
                <c:pt idx="583">
                  <c:v>8.77951599140899</c:v>
                </c:pt>
                <c:pt idx="584">
                  <c:v>8.79003197498831</c:v>
                </c:pt>
                <c:pt idx="585">
                  <c:v>8.797301414409648</c:v>
                </c:pt>
                <c:pt idx="586">
                  <c:v>8.788750491399179</c:v>
                </c:pt>
                <c:pt idx="587">
                  <c:v>8.79475049139918</c:v>
                </c:pt>
                <c:pt idx="588">
                  <c:v>8.839962161014036</c:v>
                </c:pt>
                <c:pt idx="589">
                  <c:v>8.821850743552419</c:v>
                </c:pt>
                <c:pt idx="590">
                  <c:v>8.833978904652698</c:v>
                </c:pt>
                <c:pt idx="591">
                  <c:v>8.84017659404141</c:v>
                </c:pt>
                <c:pt idx="592">
                  <c:v>8.847022394858371</c:v>
                </c:pt>
                <c:pt idx="593">
                  <c:v>8.88738153063512</c:v>
                </c:pt>
                <c:pt idx="594">
                  <c:v>8.88515973539209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AAPL!$I$1:$I$595</c:f>
              <c:numCache>
                <c:formatCode>General</c:formatCode>
                <c:ptCount val="59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0.9989552263957</c:v>
                </c:pt>
                <c:pt idx="5">
                  <c:v>0.9989552263957</c:v>
                </c:pt>
                <c:pt idx="6">
                  <c:v>0.9989552263957</c:v>
                </c:pt>
                <c:pt idx="7">
                  <c:v>0.9989552263957</c:v>
                </c:pt>
                <c:pt idx="8">
                  <c:v>1.062954618158768</c:v>
                </c:pt>
                <c:pt idx="9">
                  <c:v>1.062954618158768</c:v>
                </c:pt>
                <c:pt idx="10">
                  <c:v>1.078106554085186</c:v>
                </c:pt>
                <c:pt idx="11">
                  <c:v>1.078106554085186</c:v>
                </c:pt>
                <c:pt idx="12">
                  <c:v>1.078106554085186</c:v>
                </c:pt>
                <c:pt idx="13">
                  <c:v>1.126161436074548</c:v>
                </c:pt>
                <c:pt idx="14">
                  <c:v>1.126161436074548</c:v>
                </c:pt>
                <c:pt idx="15">
                  <c:v>1.153924968299787</c:v>
                </c:pt>
                <c:pt idx="16">
                  <c:v>1.200897960011362</c:v>
                </c:pt>
                <c:pt idx="17">
                  <c:v>1.211287817984863</c:v>
                </c:pt>
                <c:pt idx="18">
                  <c:v>1.211287817984863</c:v>
                </c:pt>
                <c:pt idx="19">
                  <c:v>1.211287817984863</c:v>
                </c:pt>
                <c:pt idx="20">
                  <c:v>1.211287817984863</c:v>
                </c:pt>
                <c:pt idx="21">
                  <c:v>1.214714151807673</c:v>
                </c:pt>
                <c:pt idx="22">
                  <c:v>1.256733664002795</c:v>
                </c:pt>
                <c:pt idx="23">
                  <c:v>1.256733664002795</c:v>
                </c:pt>
                <c:pt idx="24">
                  <c:v>1.284669117253863</c:v>
                </c:pt>
                <c:pt idx="25">
                  <c:v>1.294365034810861</c:v>
                </c:pt>
                <c:pt idx="26">
                  <c:v>1.312720119269857</c:v>
                </c:pt>
                <c:pt idx="27">
                  <c:v>1.312720119269857</c:v>
                </c:pt>
                <c:pt idx="28">
                  <c:v>1.312720119269857</c:v>
                </c:pt>
                <c:pt idx="29">
                  <c:v>1.333256951984574</c:v>
                </c:pt>
                <c:pt idx="30">
                  <c:v>1.333256951984574</c:v>
                </c:pt>
                <c:pt idx="31">
                  <c:v>1.33760519175622</c:v>
                </c:pt>
                <c:pt idx="32">
                  <c:v>1.33760519175622</c:v>
                </c:pt>
                <c:pt idx="33">
                  <c:v>1.373459152911284</c:v>
                </c:pt>
                <c:pt idx="34">
                  <c:v>1.373459152911284</c:v>
                </c:pt>
                <c:pt idx="35">
                  <c:v>1.41585607180571</c:v>
                </c:pt>
                <c:pt idx="36">
                  <c:v>1.460071201099755</c:v>
                </c:pt>
                <c:pt idx="37">
                  <c:v>1.460071201099755</c:v>
                </c:pt>
                <c:pt idx="38">
                  <c:v>1.476863346413204</c:v>
                </c:pt>
                <c:pt idx="39">
                  <c:v>1.514005589644833</c:v>
                </c:pt>
                <c:pt idx="40">
                  <c:v>1.518679435581943</c:v>
                </c:pt>
                <c:pt idx="41">
                  <c:v>1.518679435581943</c:v>
                </c:pt>
                <c:pt idx="42">
                  <c:v>1.518679435581943</c:v>
                </c:pt>
                <c:pt idx="43">
                  <c:v>1.518679435581943</c:v>
                </c:pt>
                <c:pt idx="44">
                  <c:v>1.553460119686571</c:v>
                </c:pt>
                <c:pt idx="45">
                  <c:v>1.558682894562807</c:v>
                </c:pt>
                <c:pt idx="46">
                  <c:v>1.57962793607376</c:v>
                </c:pt>
                <c:pt idx="47">
                  <c:v>1.590075075141588</c:v>
                </c:pt>
                <c:pt idx="48">
                  <c:v>1.590075075141588</c:v>
                </c:pt>
                <c:pt idx="49">
                  <c:v>1.603600452475846</c:v>
                </c:pt>
                <c:pt idx="50">
                  <c:v>1.603600452475846</c:v>
                </c:pt>
                <c:pt idx="51">
                  <c:v>1.629276700515499</c:v>
                </c:pt>
                <c:pt idx="52">
                  <c:v>1.629276700515499</c:v>
                </c:pt>
                <c:pt idx="53">
                  <c:v>1.629276700515499</c:v>
                </c:pt>
                <c:pt idx="54">
                  <c:v>1.64790601584964</c:v>
                </c:pt>
                <c:pt idx="55">
                  <c:v>1.64790601584964</c:v>
                </c:pt>
                <c:pt idx="56">
                  <c:v>1.64790601584964</c:v>
                </c:pt>
                <c:pt idx="57">
                  <c:v>1.64790601584964</c:v>
                </c:pt>
                <c:pt idx="58">
                  <c:v>1.64790601584964</c:v>
                </c:pt>
                <c:pt idx="59">
                  <c:v>1.641510591642095</c:v>
                </c:pt>
                <c:pt idx="60">
                  <c:v>1.641510591642095</c:v>
                </c:pt>
                <c:pt idx="61">
                  <c:v>1.67054688797846</c:v>
                </c:pt>
                <c:pt idx="62">
                  <c:v>1.673655824669545</c:v>
                </c:pt>
                <c:pt idx="63">
                  <c:v>1.6719452200438</c:v>
                </c:pt>
                <c:pt idx="64">
                  <c:v>1.68298009068497</c:v>
                </c:pt>
                <c:pt idx="65">
                  <c:v>1.68298009068497</c:v>
                </c:pt>
                <c:pt idx="66">
                  <c:v>1.68298009068497</c:v>
                </c:pt>
                <c:pt idx="67">
                  <c:v>1.68200959818835</c:v>
                </c:pt>
                <c:pt idx="68">
                  <c:v>1.704904475284779</c:v>
                </c:pt>
                <c:pt idx="69">
                  <c:v>1.704904475284779</c:v>
                </c:pt>
                <c:pt idx="70">
                  <c:v>1.704904475284779</c:v>
                </c:pt>
                <c:pt idx="71">
                  <c:v>1.704904475284779</c:v>
                </c:pt>
                <c:pt idx="72">
                  <c:v>1.704904475284779</c:v>
                </c:pt>
                <c:pt idx="73">
                  <c:v>1.66314682913689</c:v>
                </c:pt>
                <c:pt idx="74">
                  <c:v>1.65801176606975</c:v>
                </c:pt>
                <c:pt idx="75">
                  <c:v>1.683945498196145</c:v>
                </c:pt>
                <c:pt idx="76">
                  <c:v>1.683945498196145</c:v>
                </c:pt>
                <c:pt idx="77">
                  <c:v>1.669172323719128</c:v>
                </c:pt>
                <c:pt idx="78">
                  <c:v>1.68120254023953</c:v>
                </c:pt>
                <c:pt idx="79">
                  <c:v>1.68120254023953</c:v>
                </c:pt>
                <c:pt idx="80">
                  <c:v>1.68120254023953</c:v>
                </c:pt>
                <c:pt idx="81">
                  <c:v>1.68120254023953</c:v>
                </c:pt>
                <c:pt idx="82">
                  <c:v>1.705097489734478</c:v>
                </c:pt>
                <c:pt idx="83">
                  <c:v>1.705097489734478</c:v>
                </c:pt>
                <c:pt idx="84">
                  <c:v>1.705097489734478</c:v>
                </c:pt>
                <c:pt idx="85">
                  <c:v>1.705097489734478</c:v>
                </c:pt>
                <c:pt idx="86">
                  <c:v>1.748337456289662</c:v>
                </c:pt>
                <c:pt idx="87">
                  <c:v>1.748337456289662</c:v>
                </c:pt>
                <c:pt idx="88">
                  <c:v>1.748337456289662</c:v>
                </c:pt>
                <c:pt idx="89">
                  <c:v>1.748337456289662</c:v>
                </c:pt>
                <c:pt idx="90">
                  <c:v>1.773398500373282</c:v>
                </c:pt>
                <c:pt idx="91">
                  <c:v>1.773398500373282</c:v>
                </c:pt>
                <c:pt idx="92">
                  <c:v>1.787057013443273</c:v>
                </c:pt>
                <c:pt idx="93">
                  <c:v>1.787057013443273</c:v>
                </c:pt>
                <c:pt idx="94">
                  <c:v>1.787057013443273</c:v>
                </c:pt>
                <c:pt idx="95">
                  <c:v>1.76267295547226</c:v>
                </c:pt>
                <c:pt idx="96">
                  <c:v>1.781357217035415</c:v>
                </c:pt>
                <c:pt idx="97">
                  <c:v>1.775572819516063</c:v>
                </c:pt>
                <c:pt idx="98">
                  <c:v>1.775572819516063</c:v>
                </c:pt>
                <c:pt idx="99">
                  <c:v>1.775572819516063</c:v>
                </c:pt>
                <c:pt idx="100">
                  <c:v>1.749894771721218</c:v>
                </c:pt>
                <c:pt idx="101">
                  <c:v>1.776063779355466</c:v>
                </c:pt>
                <c:pt idx="102">
                  <c:v>1.776063779355466</c:v>
                </c:pt>
                <c:pt idx="103">
                  <c:v>1.795492793467251</c:v>
                </c:pt>
                <c:pt idx="104">
                  <c:v>1.795492793467251</c:v>
                </c:pt>
                <c:pt idx="105">
                  <c:v>1.81285228315538</c:v>
                </c:pt>
                <c:pt idx="106">
                  <c:v>1.81285228315538</c:v>
                </c:pt>
                <c:pt idx="107">
                  <c:v>1.81285228315538</c:v>
                </c:pt>
                <c:pt idx="108">
                  <c:v>1.81285228315538</c:v>
                </c:pt>
                <c:pt idx="109">
                  <c:v>1.81285228315538</c:v>
                </c:pt>
                <c:pt idx="110">
                  <c:v>1.861212264882194</c:v>
                </c:pt>
                <c:pt idx="111">
                  <c:v>1.883309473426507</c:v>
                </c:pt>
                <c:pt idx="112">
                  <c:v>1.883309473426507</c:v>
                </c:pt>
                <c:pt idx="113">
                  <c:v>1.919869423099337</c:v>
                </c:pt>
                <c:pt idx="114">
                  <c:v>1.943522060849426</c:v>
                </c:pt>
                <c:pt idx="115">
                  <c:v>1.943522060849426</c:v>
                </c:pt>
                <c:pt idx="116">
                  <c:v>1.958066305534954</c:v>
                </c:pt>
                <c:pt idx="117">
                  <c:v>1.958175619472872</c:v>
                </c:pt>
                <c:pt idx="118">
                  <c:v>1.958175619472872</c:v>
                </c:pt>
                <c:pt idx="119">
                  <c:v>1.958175619472872</c:v>
                </c:pt>
                <c:pt idx="120">
                  <c:v>1.958175619472872</c:v>
                </c:pt>
                <c:pt idx="121">
                  <c:v>1.97148743875484</c:v>
                </c:pt>
                <c:pt idx="122">
                  <c:v>1.962673744487324</c:v>
                </c:pt>
                <c:pt idx="123">
                  <c:v>1.977015916336344</c:v>
                </c:pt>
                <c:pt idx="124">
                  <c:v>1.977015916336344</c:v>
                </c:pt>
                <c:pt idx="125">
                  <c:v>1.977015916336344</c:v>
                </c:pt>
                <c:pt idx="126">
                  <c:v>1.982950036316832</c:v>
                </c:pt>
                <c:pt idx="127">
                  <c:v>1.977624002068308</c:v>
                </c:pt>
                <c:pt idx="128">
                  <c:v>1.977624002068308</c:v>
                </c:pt>
                <c:pt idx="129">
                  <c:v>1.957920138095989</c:v>
                </c:pt>
                <c:pt idx="130">
                  <c:v>1.957920138095989</c:v>
                </c:pt>
                <c:pt idx="131">
                  <c:v>1.957920138095989</c:v>
                </c:pt>
                <c:pt idx="132">
                  <c:v>1.951472418895246</c:v>
                </c:pt>
                <c:pt idx="133">
                  <c:v>1.951472418895246</c:v>
                </c:pt>
                <c:pt idx="134">
                  <c:v>1.951472418895246</c:v>
                </c:pt>
                <c:pt idx="135">
                  <c:v>1.951010921613465</c:v>
                </c:pt>
                <c:pt idx="136">
                  <c:v>1.951010921613465</c:v>
                </c:pt>
                <c:pt idx="137">
                  <c:v>1.926706910534504</c:v>
                </c:pt>
                <c:pt idx="138">
                  <c:v>1.926706910534504</c:v>
                </c:pt>
                <c:pt idx="139">
                  <c:v>1.923290690220711</c:v>
                </c:pt>
                <c:pt idx="140">
                  <c:v>1.923290690220711</c:v>
                </c:pt>
                <c:pt idx="141">
                  <c:v>1.972262839124957</c:v>
                </c:pt>
                <c:pt idx="142">
                  <c:v>2.023124984596018</c:v>
                </c:pt>
                <c:pt idx="143">
                  <c:v>2.023124984596018</c:v>
                </c:pt>
                <c:pt idx="144">
                  <c:v>2.023124984596018</c:v>
                </c:pt>
                <c:pt idx="145">
                  <c:v>2.037865602697563</c:v>
                </c:pt>
                <c:pt idx="146">
                  <c:v>2.062883142168171</c:v>
                </c:pt>
                <c:pt idx="147">
                  <c:v>2.062883142168171</c:v>
                </c:pt>
                <c:pt idx="148">
                  <c:v>2.062883142168171</c:v>
                </c:pt>
                <c:pt idx="149">
                  <c:v>2.142685763684288</c:v>
                </c:pt>
                <c:pt idx="150">
                  <c:v>2.142685763684288</c:v>
                </c:pt>
                <c:pt idx="151">
                  <c:v>2.142685763684288</c:v>
                </c:pt>
                <c:pt idx="152">
                  <c:v>2.142685763684288</c:v>
                </c:pt>
                <c:pt idx="153">
                  <c:v>2.142685763684288</c:v>
                </c:pt>
                <c:pt idx="154">
                  <c:v>2.142685763684288</c:v>
                </c:pt>
                <c:pt idx="155">
                  <c:v>2.142685763684288</c:v>
                </c:pt>
                <c:pt idx="156">
                  <c:v>2.142685763684288</c:v>
                </c:pt>
                <c:pt idx="157">
                  <c:v>2.23351884064984</c:v>
                </c:pt>
                <c:pt idx="158">
                  <c:v>2.372564007911891</c:v>
                </c:pt>
                <c:pt idx="159">
                  <c:v>2.372564007911891</c:v>
                </c:pt>
                <c:pt idx="160">
                  <c:v>2.372564007911891</c:v>
                </c:pt>
                <c:pt idx="161">
                  <c:v>2.412784405399186</c:v>
                </c:pt>
                <c:pt idx="162">
                  <c:v>2.368719193832585</c:v>
                </c:pt>
                <c:pt idx="163">
                  <c:v>2.379398854325747</c:v>
                </c:pt>
                <c:pt idx="164">
                  <c:v>2.379398854325747</c:v>
                </c:pt>
                <c:pt idx="165">
                  <c:v>2.379398854325747</c:v>
                </c:pt>
                <c:pt idx="166">
                  <c:v>2.379398854325747</c:v>
                </c:pt>
                <c:pt idx="167">
                  <c:v>2.379398854325747</c:v>
                </c:pt>
                <c:pt idx="168">
                  <c:v>2.379398854325747</c:v>
                </c:pt>
                <c:pt idx="169">
                  <c:v>2.46432021920941</c:v>
                </c:pt>
                <c:pt idx="170">
                  <c:v>2.510757873785565</c:v>
                </c:pt>
                <c:pt idx="171">
                  <c:v>2.572837321016026</c:v>
                </c:pt>
                <c:pt idx="172">
                  <c:v>2.54176481851018</c:v>
                </c:pt>
                <c:pt idx="173">
                  <c:v>2.54176481851018</c:v>
                </c:pt>
                <c:pt idx="174">
                  <c:v>2.54176481851018</c:v>
                </c:pt>
                <c:pt idx="175">
                  <c:v>2.54176481851018</c:v>
                </c:pt>
                <c:pt idx="176">
                  <c:v>2.54176481851018</c:v>
                </c:pt>
                <c:pt idx="177">
                  <c:v>2.533090725652178</c:v>
                </c:pt>
                <c:pt idx="178">
                  <c:v>2.533090725652178</c:v>
                </c:pt>
                <c:pt idx="179">
                  <c:v>2.533090725652178</c:v>
                </c:pt>
                <c:pt idx="180">
                  <c:v>2.533090725652178</c:v>
                </c:pt>
                <c:pt idx="181">
                  <c:v>2.603214926579608</c:v>
                </c:pt>
                <c:pt idx="182">
                  <c:v>2.603214926579608</c:v>
                </c:pt>
                <c:pt idx="183">
                  <c:v>2.603214926579608</c:v>
                </c:pt>
                <c:pt idx="184">
                  <c:v>2.603214926579608</c:v>
                </c:pt>
                <c:pt idx="185">
                  <c:v>2.603214926579608</c:v>
                </c:pt>
                <c:pt idx="186">
                  <c:v>2.603214926579608</c:v>
                </c:pt>
                <c:pt idx="187">
                  <c:v>2.629174608627857</c:v>
                </c:pt>
                <c:pt idx="188">
                  <c:v>2.754756319387281</c:v>
                </c:pt>
                <c:pt idx="189">
                  <c:v>2.754756319387281</c:v>
                </c:pt>
                <c:pt idx="190">
                  <c:v>2.801011927879811</c:v>
                </c:pt>
                <c:pt idx="191">
                  <c:v>2.77648977099106</c:v>
                </c:pt>
                <c:pt idx="192">
                  <c:v>2.77648977099106</c:v>
                </c:pt>
                <c:pt idx="193">
                  <c:v>2.816295191203112</c:v>
                </c:pt>
                <c:pt idx="194">
                  <c:v>2.853388302482448</c:v>
                </c:pt>
                <c:pt idx="195">
                  <c:v>2.853388302482448</c:v>
                </c:pt>
                <c:pt idx="196">
                  <c:v>2.881722120809067</c:v>
                </c:pt>
                <c:pt idx="197">
                  <c:v>2.94256986368621</c:v>
                </c:pt>
                <c:pt idx="198">
                  <c:v>2.94256986368621</c:v>
                </c:pt>
                <c:pt idx="199">
                  <c:v>2.924079976108644</c:v>
                </c:pt>
                <c:pt idx="200">
                  <c:v>2.924079976108644</c:v>
                </c:pt>
                <c:pt idx="201">
                  <c:v>2.95850531174093</c:v>
                </c:pt>
                <c:pt idx="202">
                  <c:v>2.95850531174093</c:v>
                </c:pt>
                <c:pt idx="203">
                  <c:v>2.965686321958355</c:v>
                </c:pt>
                <c:pt idx="204">
                  <c:v>2.965686321958355</c:v>
                </c:pt>
                <c:pt idx="205">
                  <c:v>2.965686321958355</c:v>
                </c:pt>
                <c:pt idx="206">
                  <c:v>2.972057792797526</c:v>
                </c:pt>
                <c:pt idx="207">
                  <c:v>2.972057792797526</c:v>
                </c:pt>
                <c:pt idx="208">
                  <c:v>2.972057792797526</c:v>
                </c:pt>
                <c:pt idx="209">
                  <c:v>2.956547257951497</c:v>
                </c:pt>
                <c:pt idx="210">
                  <c:v>2.956547257951497</c:v>
                </c:pt>
                <c:pt idx="211">
                  <c:v>2.956547257951497</c:v>
                </c:pt>
                <c:pt idx="212">
                  <c:v>2.95284561969369</c:v>
                </c:pt>
                <c:pt idx="213">
                  <c:v>2.941959036474604</c:v>
                </c:pt>
                <c:pt idx="214">
                  <c:v>3.005225363599408</c:v>
                </c:pt>
                <c:pt idx="215">
                  <c:v>3.005225363599408</c:v>
                </c:pt>
                <c:pt idx="216">
                  <c:v>2.988735584597972</c:v>
                </c:pt>
                <c:pt idx="217">
                  <c:v>2.988735584597972</c:v>
                </c:pt>
                <c:pt idx="218">
                  <c:v>3.007310507298604</c:v>
                </c:pt>
                <c:pt idx="219">
                  <c:v>3.007310507298604</c:v>
                </c:pt>
                <c:pt idx="220">
                  <c:v>3.007310507298604</c:v>
                </c:pt>
                <c:pt idx="221">
                  <c:v>2.996596531758366</c:v>
                </c:pt>
                <c:pt idx="222">
                  <c:v>2.996596531758366</c:v>
                </c:pt>
                <c:pt idx="223">
                  <c:v>2.97374173274278</c:v>
                </c:pt>
                <c:pt idx="224">
                  <c:v>2.961148754587398</c:v>
                </c:pt>
                <c:pt idx="225">
                  <c:v>2.961148754587398</c:v>
                </c:pt>
                <c:pt idx="226">
                  <c:v>3.020362461016315</c:v>
                </c:pt>
                <c:pt idx="227">
                  <c:v>3.020362461016315</c:v>
                </c:pt>
                <c:pt idx="228">
                  <c:v>3.020362461016315</c:v>
                </c:pt>
                <c:pt idx="229">
                  <c:v>3.034844077760487</c:v>
                </c:pt>
                <c:pt idx="230">
                  <c:v>3.047002725862503</c:v>
                </c:pt>
                <c:pt idx="231">
                  <c:v>3.085247051321173</c:v>
                </c:pt>
                <c:pt idx="232">
                  <c:v>3.085247051321173</c:v>
                </c:pt>
                <c:pt idx="233">
                  <c:v>3.085247051321173</c:v>
                </c:pt>
                <c:pt idx="234">
                  <c:v>3.100562723478803</c:v>
                </c:pt>
                <c:pt idx="235">
                  <c:v>3.116626488978424</c:v>
                </c:pt>
                <c:pt idx="236">
                  <c:v>3.116626488978424</c:v>
                </c:pt>
                <c:pt idx="237">
                  <c:v>3.14773174701663</c:v>
                </c:pt>
                <c:pt idx="238">
                  <c:v>3.181527102604438</c:v>
                </c:pt>
                <c:pt idx="239">
                  <c:v>3.209507475629281</c:v>
                </c:pt>
                <c:pt idx="240">
                  <c:v>3.209507475629281</c:v>
                </c:pt>
                <c:pt idx="241">
                  <c:v>3.199182411410673</c:v>
                </c:pt>
                <c:pt idx="242">
                  <c:v>3.224487152796216</c:v>
                </c:pt>
                <c:pt idx="243">
                  <c:v>3.223380068869384</c:v>
                </c:pt>
                <c:pt idx="244">
                  <c:v>3.223380068869384</c:v>
                </c:pt>
                <c:pt idx="245">
                  <c:v>3.221684312702828</c:v>
                </c:pt>
                <c:pt idx="246">
                  <c:v>3.221684312702828</c:v>
                </c:pt>
                <c:pt idx="247">
                  <c:v>3.227862586801958</c:v>
                </c:pt>
                <c:pt idx="248">
                  <c:v>3.227862586801958</c:v>
                </c:pt>
                <c:pt idx="249">
                  <c:v>3.265821271008247</c:v>
                </c:pt>
                <c:pt idx="250">
                  <c:v>3.265821271008247</c:v>
                </c:pt>
                <c:pt idx="251">
                  <c:v>3.265821271008247</c:v>
                </c:pt>
                <c:pt idx="252">
                  <c:v>3.265821271008247</c:v>
                </c:pt>
                <c:pt idx="253">
                  <c:v>3.265821271008247</c:v>
                </c:pt>
                <c:pt idx="254">
                  <c:v>3.270708677578386</c:v>
                </c:pt>
                <c:pt idx="255">
                  <c:v>3.302393602683145</c:v>
                </c:pt>
                <c:pt idx="256">
                  <c:v>3.302393602683145</c:v>
                </c:pt>
                <c:pt idx="257">
                  <c:v>3.302393602683145</c:v>
                </c:pt>
                <c:pt idx="258">
                  <c:v>3.302393602683145</c:v>
                </c:pt>
                <c:pt idx="259">
                  <c:v>3.368780079449563</c:v>
                </c:pt>
                <c:pt idx="260">
                  <c:v>3.368780079449563</c:v>
                </c:pt>
                <c:pt idx="261">
                  <c:v>3.40837977733476</c:v>
                </c:pt>
                <c:pt idx="262">
                  <c:v>3.404020674438136</c:v>
                </c:pt>
                <c:pt idx="263">
                  <c:v>3.404020674438136</c:v>
                </c:pt>
                <c:pt idx="264">
                  <c:v>3.448454848477486</c:v>
                </c:pt>
                <c:pt idx="265">
                  <c:v>3.467124380896307</c:v>
                </c:pt>
                <c:pt idx="266">
                  <c:v>3.467124380896307</c:v>
                </c:pt>
                <c:pt idx="267">
                  <c:v>3.467124380896307</c:v>
                </c:pt>
                <c:pt idx="268">
                  <c:v>3.526871226805809</c:v>
                </c:pt>
                <c:pt idx="269">
                  <c:v>3.526871226805809</c:v>
                </c:pt>
                <c:pt idx="270">
                  <c:v>3.526772635997101</c:v>
                </c:pt>
                <c:pt idx="271">
                  <c:v>3.558508859859744</c:v>
                </c:pt>
                <c:pt idx="272">
                  <c:v>3.558508859859744</c:v>
                </c:pt>
                <c:pt idx="273">
                  <c:v>3.558508859859744</c:v>
                </c:pt>
                <c:pt idx="274">
                  <c:v>3.558508859859744</c:v>
                </c:pt>
                <c:pt idx="275">
                  <c:v>3.592470143995827</c:v>
                </c:pt>
                <c:pt idx="276">
                  <c:v>3.629457089400959</c:v>
                </c:pt>
                <c:pt idx="277">
                  <c:v>3.658560148762257</c:v>
                </c:pt>
                <c:pt idx="278">
                  <c:v>3.658560148762257</c:v>
                </c:pt>
                <c:pt idx="279">
                  <c:v>3.658560148762257</c:v>
                </c:pt>
                <c:pt idx="280">
                  <c:v>3.670034041851138</c:v>
                </c:pt>
                <c:pt idx="281">
                  <c:v>3.697975138673087</c:v>
                </c:pt>
                <c:pt idx="282">
                  <c:v>3.703413802951191</c:v>
                </c:pt>
                <c:pt idx="283">
                  <c:v>3.703413802951191</c:v>
                </c:pt>
                <c:pt idx="284">
                  <c:v>3.703413802951191</c:v>
                </c:pt>
                <c:pt idx="285">
                  <c:v>3.735801623750087</c:v>
                </c:pt>
                <c:pt idx="286">
                  <c:v>3.735801623750087</c:v>
                </c:pt>
                <c:pt idx="287">
                  <c:v>3.735801623750087</c:v>
                </c:pt>
                <c:pt idx="288">
                  <c:v>3.746258046607827</c:v>
                </c:pt>
                <c:pt idx="289">
                  <c:v>3.74420565013312</c:v>
                </c:pt>
                <c:pt idx="290">
                  <c:v>3.74420565013312</c:v>
                </c:pt>
                <c:pt idx="291">
                  <c:v>3.732243139736397</c:v>
                </c:pt>
                <c:pt idx="292">
                  <c:v>3.732243139736397</c:v>
                </c:pt>
                <c:pt idx="293">
                  <c:v>3.725604009838426</c:v>
                </c:pt>
                <c:pt idx="294">
                  <c:v>3.735592541106257</c:v>
                </c:pt>
                <c:pt idx="295">
                  <c:v>3.735592541106257</c:v>
                </c:pt>
                <c:pt idx="296">
                  <c:v>3.746796555414462</c:v>
                </c:pt>
                <c:pt idx="297">
                  <c:v>3.784756405995687</c:v>
                </c:pt>
                <c:pt idx="298">
                  <c:v>3.789606117928099</c:v>
                </c:pt>
                <c:pt idx="299">
                  <c:v>3.789606117928099</c:v>
                </c:pt>
                <c:pt idx="300">
                  <c:v>3.789606117928099</c:v>
                </c:pt>
                <c:pt idx="301">
                  <c:v>3.789606117928099</c:v>
                </c:pt>
                <c:pt idx="302">
                  <c:v>3.792548298392671</c:v>
                </c:pt>
                <c:pt idx="303">
                  <c:v>3.792548298392671</c:v>
                </c:pt>
                <c:pt idx="304">
                  <c:v>3.792548298392671</c:v>
                </c:pt>
                <c:pt idx="305">
                  <c:v>3.821505533307726</c:v>
                </c:pt>
                <c:pt idx="306">
                  <c:v>3.821505533307726</c:v>
                </c:pt>
                <c:pt idx="307">
                  <c:v>3.856059471301617</c:v>
                </c:pt>
                <c:pt idx="308">
                  <c:v>3.862371339493007</c:v>
                </c:pt>
                <c:pt idx="309">
                  <c:v>3.862371339493007</c:v>
                </c:pt>
                <c:pt idx="310">
                  <c:v>3.862371339493007</c:v>
                </c:pt>
                <c:pt idx="311">
                  <c:v>3.862371339493007</c:v>
                </c:pt>
                <c:pt idx="312">
                  <c:v>3.929965625207295</c:v>
                </c:pt>
                <c:pt idx="313">
                  <c:v>3.929965625207295</c:v>
                </c:pt>
                <c:pt idx="314">
                  <c:v>3.945149424945286</c:v>
                </c:pt>
                <c:pt idx="315">
                  <c:v>3.950627329348857</c:v>
                </c:pt>
                <c:pt idx="316">
                  <c:v>3.976692458669424</c:v>
                </c:pt>
                <c:pt idx="317">
                  <c:v>3.977697125346137</c:v>
                </c:pt>
                <c:pt idx="318">
                  <c:v>3.988165281776325</c:v>
                </c:pt>
                <c:pt idx="319">
                  <c:v>4.00796096804499</c:v>
                </c:pt>
                <c:pt idx="320">
                  <c:v>4.014428196048868</c:v>
                </c:pt>
                <c:pt idx="321">
                  <c:v>4.014428196048868</c:v>
                </c:pt>
                <c:pt idx="322">
                  <c:v>4.00657418145033</c:v>
                </c:pt>
                <c:pt idx="323">
                  <c:v>4.00657418145033</c:v>
                </c:pt>
                <c:pt idx="324">
                  <c:v>4.004437994543956</c:v>
                </c:pt>
                <c:pt idx="325">
                  <c:v>4.004437994543956</c:v>
                </c:pt>
                <c:pt idx="326">
                  <c:v>4.004437994543956</c:v>
                </c:pt>
                <c:pt idx="327">
                  <c:v>4.004437994543956</c:v>
                </c:pt>
                <c:pt idx="328">
                  <c:v>3.998790771437572</c:v>
                </c:pt>
                <c:pt idx="329">
                  <c:v>3.998790771437572</c:v>
                </c:pt>
                <c:pt idx="330">
                  <c:v>4.02528551164178</c:v>
                </c:pt>
                <c:pt idx="331">
                  <c:v>4.02528551164178</c:v>
                </c:pt>
                <c:pt idx="332">
                  <c:v>4.00082604047593</c:v>
                </c:pt>
                <c:pt idx="333">
                  <c:v>4.017316588576407</c:v>
                </c:pt>
                <c:pt idx="334">
                  <c:v>4.044038068535299</c:v>
                </c:pt>
                <c:pt idx="335">
                  <c:v>4.044038068535299</c:v>
                </c:pt>
                <c:pt idx="336">
                  <c:v>4.040735630038301</c:v>
                </c:pt>
                <c:pt idx="337">
                  <c:v>4.040735630038301</c:v>
                </c:pt>
                <c:pt idx="338">
                  <c:v>4.04354684146401</c:v>
                </c:pt>
                <c:pt idx="339">
                  <c:v>4.04354684146401</c:v>
                </c:pt>
                <c:pt idx="340">
                  <c:v>4.04354684146401</c:v>
                </c:pt>
                <c:pt idx="341">
                  <c:v>4.04354684146401</c:v>
                </c:pt>
                <c:pt idx="342">
                  <c:v>4.056988466039433</c:v>
                </c:pt>
                <c:pt idx="343">
                  <c:v>4.056988466039433</c:v>
                </c:pt>
                <c:pt idx="344">
                  <c:v>4.056988466039433</c:v>
                </c:pt>
                <c:pt idx="345">
                  <c:v>4.084564949469286</c:v>
                </c:pt>
                <c:pt idx="346">
                  <c:v>4.084564949469286</c:v>
                </c:pt>
                <c:pt idx="347">
                  <c:v>4.116969509527935</c:v>
                </c:pt>
                <c:pt idx="348">
                  <c:v>4.121325437450198</c:v>
                </c:pt>
                <c:pt idx="349">
                  <c:v>4.150000173977626</c:v>
                </c:pt>
                <c:pt idx="350">
                  <c:v>4.157634430802329</c:v>
                </c:pt>
                <c:pt idx="351">
                  <c:v>4.148487796241967</c:v>
                </c:pt>
                <c:pt idx="352">
                  <c:v>4.183004967044439</c:v>
                </c:pt>
                <c:pt idx="353">
                  <c:v>4.18989600556816</c:v>
                </c:pt>
                <c:pt idx="354">
                  <c:v>4.18989600556816</c:v>
                </c:pt>
                <c:pt idx="355">
                  <c:v>4.190609194309406</c:v>
                </c:pt>
                <c:pt idx="356">
                  <c:v>4.18998395929974</c:v>
                </c:pt>
                <c:pt idx="357">
                  <c:v>4.18998395929974</c:v>
                </c:pt>
                <c:pt idx="358">
                  <c:v>4.207231371969132</c:v>
                </c:pt>
                <c:pt idx="359">
                  <c:v>4.210916490026209</c:v>
                </c:pt>
                <c:pt idx="360">
                  <c:v>4.229522914662267</c:v>
                </c:pt>
                <c:pt idx="361">
                  <c:v>4.224236004077087</c:v>
                </c:pt>
                <c:pt idx="362">
                  <c:v>4.224236004077087</c:v>
                </c:pt>
                <c:pt idx="363">
                  <c:v>4.224236004077087</c:v>
                </c:pt>
                <c:pt idx="364">
                  <c:v>4.233998684671734</c:v>
                </c:pt>
                <c:pt idx="365">
                  <c:v>4.229223749486507</c:v>
                </c:pt>
                <c:pt idx="366">
                  <c:v>4.229223749486507</c:v>
                </c:pt>
                <c:pt idx="367">
                  <c:v>4.244454990942311</c:v>
                </c:pt>
                <c:pt idx="368">
                  <c:v>4.263268746198347</c:v>
                </c:pt>
                <c:pt idx="369">
                  <c:v>4.263268746198347</c:v>
                </c:pt>
                <c:pt idx="370">
                  <c:v>4.263268746198347</c:v>
                </c:pt>
                <c:pt idx="371">
                  <c:v>4.290902021925804</c:v>
                </c:pt>
                <c:pt idx="372">
                  <c:v>4.290902021925804</c:v>
                </c:pt>
                <c:pt idx="373">
                  <c:v>4.301410521009339</c:v>
                </c:pt>
                <c:pt idx="374">
                  <c:v>4.318787443244563</c:v>
                </c:pt>
                <c:pt idx="375">
                  <c:v>4.317840156249695</c:v>
                </c:pt>
                <c:pt idx="376">
                  <c:v>4.319852461954542</c:v>
                </c:pt>
                <c:pt idx="377">
                  <c:v>4.319852461954542</c:v>
                </c:pt>
                <c:pt idx="378">
                  <c:v>4.319852461954542</c:v>
                </c:pt>
                <c:pt idx="379">
                  <c:v>4.319852461954542</c:v>
                </c:pt>
                <c:pt idx="380">
                  <c:v>4.319852461954542</c:v>
                </c:pt>
                <c:pt idx="381">
                  <c:v>4.319852461954542</c:v>
                </c:pt>
                <c:pt idx="382">
                  <c:v>4.319136784813863</c:v>
                </c:pt>
                <c:pt idx="383">
                  <c:v>4.327434414607353</c:v>
                </c:pt>
                <c:pt idx="384">
                  <c:v>4.350008375747023</c:v>
                </c:pt>
                <c:pt idx="385">
                  <c:v>4.365392674966094</c:v>
                </c:pt>
                <c:pt idx="386">
                  <c:v>4.355042250141265</c:v>
                </c:pt>
                <c:pt idx="387">
                  <c:v>4.363337203635535</c:v>
                </c:pt>
                <c:pt idx="388">
                  <c:v>4.363337203635535</c:v>
                </c:pt>
                <c:pt idx="389">
                  <c:v>4.372396213243451</c:v>
                </c:pt>
                <c:pt idx="390">
                  <c:v>4.372396213243451</c:v>
                </c:pt>
                <c:pt idx="391">
                  <c:v>4.410701125943418</c:v>
                </c:pt>
                <c:pt idx="392">
                  <c:v>4.410701125943418</c:v>
                </c:pt>
                <c:pt idx="393">
                  <c:v>4.410701125943418</c:v>
                </c:pt>
                <c:pt idx="394">
                  <c:v>4.40529846093135</c:v>
                </c:pt>
                <c:pt idx="395">
                  <c:v>4.40529846093135</c:v>
                </c:pt>
                <c:pt idx="396">
                  <c:v>4.40529846093135</c:v>
                </c:pt>
                <c:pt idx="397">
                  <c:v>4.40529846093135</c:v>
                </c:pt>
                <c:pt idx="398">
                  <c:v>4.40529846093135</c:v>
                </c:pt>
                <c:pt idx="399">
                  <c:v>4.426033196795687</c:v>
                </c:pt>
                <c:pt idx="400">
                  <c:v>4.421889264723083</c:v>
                </c:pt>
                <c:pt idx="401">
                  <c:v>4.421889264723083</c:v>
                </c:pt>
                <c:pt idx="402">
                  <c:v>4.421889264723083</c:v>
                </c:pt>
                <c:pt idx="403">
                  <c:v>4.421889264723083</c:v>
                </c:pt>
                <c:pt idx="404">
                  <c:v>4.421889264723083</c:v>
                </c:pt>
                <c:pt idx="405">
                  <c:v>4.443315497747478</c:v>
                </c:pt>
                <c:pt idx="406">
                  <c:v>4.444579114786783</c:v>
                </c:pt>
                <c:pt idx="407">
                  <c:v>4.444579114786783</c:v>
                </c:pt>
                <c:pt idx="408">
                  <c:v>4.450918200390327</c:v>
                </c:pt>
                <c:pt idx="409">
                  <c:v>4.450918200390327</c:v>
                </c:pt>
                <c:pt idx="410">
                  <c:v>4.450918200390327</c:v>
                </c:pt>
                <c:pt idx="411">
                  <c:v>4.457600658385514</c:v>
                </c:pt>
                <c:pt idx="412">
                  <c:v>4.457600658385514</c:v>
                </c:pt>
                <c:pt idx="413">
                  <c:v>4.457600658385514</c:v>
                </c:pt>
                <c:pt idx="414">
                  <c:v>4.467226816521034</c:v>
                </c:pt>
                <c:pt idx="415">
                  <c:v>4.467226816521034</c:v>
                </c:pt>
                <c:pt idx="416">
                  <c:v>4.467226816521034</c:v>
                </c:pt>
                <c:pt idx="417">
                  <c:v>4.46859320273693</c:v>
                </c:pt>
                <c:pt idx="418">
                  <c:v>4.46859320273693</c:v>
                </c:pt>
                <c:pt idx="419">
                  <c:v>4.46859320273693</c:v>
                </c:pt>
                <c:pt idx="420">
                  <c:v>4.46859320273693</c:v>
                </c:pt>
                <c:pt idx="421">
                  <c:v>4.46859320273693</c:v>
                </c:pt>
                <c:pt idx="422">
                  <c:v>4.489123878688424</c:v>
                </c:pt>
                <c:pt idx="423">
                  <c:v>4.489123878688424</c:v>
                </c:pt>
                <c:pt idx="424">
                  <c:v>4.49342042585389</c:v>
                </c:pt>
                <c:pt idx="425">
                  <c:v>4.490462316381655</c:v>
                </c:pt>
                <c:pt idx="426">
                  <c:v>4.490462316381655</c:v>
                </c:pt>
                <c:pt idx="427">
                  <c:v>4.507337724509732</c:v>
                </c:pt>
                <c:pt idx="428">
                  <c:v>4.508935929325268</c:v>
                </c:pt>
                <c:pt idx="429">
                  <c:v>4.545571151150081</c:v>
                </c:pt>
                <c:pt idx="430">
                  <c:v>4.553114584089622</c:v>
                </c:pt>
                <c:pt idx="431">
                  <c:v>4.554445751689141</c:v>
                </c:pt>
                <c:pt idx="432">
                  <c:v>4.554445751689141</c:v>
                </c:pt>
                <c:pt idx="433">
                  <c:v>4.566623588303743</c:v>
                </c:pt>
                <c:pt idx="434">
                  <c:v>4.577288803268598</c:v>
                </c:pt>
                <c:pt idx="435">
                  <c:v>4.577288803268598</c:v>
                </c:pt>
                <c:pt idx="436">
                  <c:v>4.577288803268598</c:v>
                </c:pt>
                <c:pt idx="437">
                  <c:v>4.577288803268598</c:v>
                </c:pt>
                <c:pt idx="438">
                  <c:v>4.577288803268598</c:v>
                </c:pt>
                <c:pt idx="439">
                  <c:v>4.607099727638346</c:v>
                </c:pt>
                <c:pt idx="440">
                  <c:v>4.607099727638346</c:v>
                </c:pt>
                <c:pt idx="441">
                  <c:v>4.605877363510793</c:v>
                </c:pt>
                <c:pt idx="442">
                  <c:v>4.605877363510793</c:v>
                </c:pt>
                <c:pt idx="443">
                  <c:v>4.602488857908066</c:v>
                </c:pt>
                <c:pt idx="444">
                  <c:v>4.587782254643204</c:v>
                </c:pt>
                <c:pt idx="445">
                  <c:v>4.587782254643204</c:v>
                </c:pt>
                <c:pt idx="446">
                  <c:v>4.589055758276436</c:v>
                </c:pt>
                <c:pt idx="447">
                  <c:v>4.57297016797268</c:v>
                </c:pt>
                <c:pt idx="448">
                  <c:v>4.55036822931873</c:v>
                </c:pt>
                <c:pt idx="449">
                  <c:v>4.555236176075096</c:v>
                </c:pt>
                <c:pt idx="450">
                  <c:v>4.555236176075096</c:v>
                </c:pt>
                <c:pt idx="451">
                  <c:v>4.548310483063431</c:v>
                </c:pt>
                <c:pt idx="452">
                  <c:v>4.548310483063431</c:v>
                </c:pt>
                <c:pt idx="453">
                  <c:v>4.560176718230638</c:v>
                </c:pt>
                <c:pt idx="454">
                  <c:v>4.560176718230638</c:v>
                </c:pt>
                <c:pt idx="455">
                  <c:v>4.560176718230638</c:v>
                </c:pt>
                <c:pt idx="456">
                  <c:v>4.560176718230638</c:v>
                </c:pt>
                <c:pt idx="457">
                  <c:v>4.578784016669814</c:v>
                </c:pt>
                <c:pt idx="458">
                  <c:v>4.593111382655215</c:v>
                </c:pt>
                <c:pt idx="459">
                  <c:v>4.60385697036082</c:v>
                </c:pt>
                <c:pt idx="460">
                  <c:v>4.612538829990695</c:v>
                </c:pt>
                <c:pt idx="461">
                  <c:v>4.64688077392137</c:v>
                </c:pt>
                <c:pt idx="462">
                  <c:v>4.64688077392137</c:v>
                </c:pt>
                <c:pt idx="463">
                  <c:v>4.635018385565432</c:v>
                </c:pt>
                <c:pt idx="464">
                  <c:v>4.647167129849262</c:v>
                </c:pt>
                <c:pt idx="465">
                  <c:v>4.647167129849262</c:v>
                </c:pt>
                <c:pt idx="466">
                  <c:v>4.662722892091578</c:v>
                </c:pt>
                <c:pt idx="467">
                  <c:v>4.662722892091578</c:v>
                </c:pt>
                <c:pt idx="468">
                  <c:v>4.662722892091578</c:v>
                </c:pt>
                <c:pt idx="469">
                  <c:v>4.662722892091578</c:v>
                </c:pt>
                <c:pt idx="470">
                  <c:v>4.669371187302478</c:v>
                </c:pt>
                <c:pt idx="471">
                  <c:v>4.669371187302478</c:v>
                </c:pt>
                <c:pt idx="472">
                  <c:v>4.669371187302478</c:v>
                </c:pt>
                <c:pt idx="473">
                  <c:v>4.683477670016475</c:v>
                </c:pt>
                <c:pt idx="474">
                  <c:v>4.683477670016475</c:v>
                </c:pt>
                <c:pt idx="475">
                  <c:v>4.683477670016475</c:v>
                </c:pt>
                <c:pt idx="476">
                  <c:v>4.727714989263481</c:v>
                </c:pt>
                <c:pt idx="477">
                  <c:v>4.712298322596817</c:v>
                </c:pt>
                <c:pt idx="478">
                  <c:v>4.712298322596817</c:v>
                </c:pt>
                <c:pt idx="479">
                  <c:v>4.712298322596817</c:v>
                </c:pt>
                <c:pt idx="480">
                  <c:v>4.739225756225136</c:v>
                </c:pt>
                <c:pt idx="481">
                  <c:v>4.739225756225136</c:v>
                </c:pt>
                <c:pt idx="482">
                  <c:v>4.748664913261167</c:v>
                </c:pt>
                <c:pt idx="483">
                  <c:v>4.748664913261167</c:v>
                </c:pt>
                <c:pt idx="484">
                  <c:v>4.748664913261167</c:v>
                </c:pt>
                <c:pt idx="485">
                  <c:v>4.762550967434997</c:v>
                </c:pt>
                <c:pt idx="486">
                  <c:v>4.762550967434997</c:v>
                </c:pt>
                <c:pt idx="487">
                  <c:v>4.77975611396824</c:v>
                </c:pt>
                <c:pt idx="488">
                  <c:v>4.77975611396824</c:v>
                </c:pt>
                <c:pt idx="489">
                  <c:v>4.797513998767968</c:v>
                </c:pt>
                <c:pt idx="490">
                  <c:v>4.797513998767968</c:v>
                </c:pt>
                <c:pt idx="491">
                  <c:v>4.797513998767968</c:v>
                </c:pt>
                <c:pt idx="492">
                  <c:v>4.792040724686813</c:v>
                </c:pt>
                <c:pt idx="493">
                  <c:v>4.810255027057865</c:v>
                </c:pt>
                <c:pt idx="494">
                  <c:v>4.818862777204087</c:v>
                </c:pt>
                <c:pt idx="495">
                  <c:v>4.833933151029006</c:v>
                </c:pt>
                <c:pt idx="496">
                  <c:v>4.829755170432182</c:v>
                </c:pt>
                <c:pt idx="497">
                  <c:v>4.829755170432182</c:v>
                </c:pt>
                <c:pt idx="498">
                  <c:v>4.829755170432182</c:v>
                </c:pt>
                <c:pt idx="499">
                  <c:v>4.823538578970881</c:v>
                </c:pt>
                <c:pt idx="500">
                  <c:v>4.823538578970881</c:v>
                </c:pt>
                <c:pt idx="501">
                  <c:v>4.841789956349547</c:v>
                </c:pt>
                <c:pt idx="502">
                  <c:v>4.841789956349547</c:v>
                </c:pt>
                <c:pt idx="503">
                  <c:v>4.854760767692337</c:v>
                </c:pt>
                <c:pt idx="504">
                  <c:v>4.87611793840602</c:v>
                </c:pt>
                <c:pt idx="505">
                  <c:v>4.875448049574073</c:v>
                </c:pt>
                <c:pt idx="506">
                  <c:v>4.877747308515541</c:v>
                </c:pt>
                <c:pt idx="507">
                  <c:v>4.877747308515541</c:v>
                </c:pt>
                <c:pt idx="508">
                  <c:v>4.916855124098871</c:v>
                </c:pt>
                <c:pt idx="509">
                  <c:v>4.917446582795872</c:v>
                </c:pt>
                <c:pt idx="510">
                  <c:v>4.917446582795872</c:v>
                </c:pt>
                <c:pt idx="511">
                  <c:v>4.92560728587183</c:v>
                </c:pt>
                <c:pt idx="512">
                  <c:v>4.92560728587183</c:v>
                </c:pt>
                <c:pt idx="513">
                  <c:v>4.92560728587183</c:v>
                </c:pt>
                <c:pt idx="514">
                  <c:v>4.913426780858143</c:v>
                </c:pt>
                <c:pt idx="515">
                  <c:v>4.916153732332793</c:v>
                </c:pt>
                <c:pt idx="516">
                  <c:v>4.914681690217416</c:v>
                </c:pt>
                <c:pt idx="517">
                  <c:v>4.914681690217416</c:v>
                </c:pt>
                <c:pt idx="518">
                  <c:v>4.914681690217416</c:v>
                </c:pt>
                <c:pt idx="519">
                  <c:v>4.925928934311907</c:v>
                </c:pt>
                <c:pt idx="520">
                  <c:v>4.941993916823562</c:v>
                </c:pt>
                <c:pt idx="521">
                  <c:v>4.94641412471434</c:v>
                </c:pt>
                <c:pt idx="522">
                  <c:v>4.94641412471434</c:v>
                </c:pt>
                <c:pt idx="523">
                  <c:v>4.94641412471434</c:v>
                </c:pt>
                <c:pt idx="524">
                  <c:v>4.952868436734396</c:v>
                </c:pt>
                <c:pt idx="525">
                  <c:v>4.952868436734396</c:v>
                </c:pt>
                <c:pt idx="526">
                  <c:v>4.952868436734396</c:v>
                </c:pt>
                <c:pt idx="527">
                  <c:v>4.952868436734396</c:v>
                </c:pt>
                <c:pt idx="528">
                  <c:v>4.963547760377232</c:v>
                </c:pt>
                <c:pt idx="529">
                  <c:v>4.963547760377232</c:v>
                </c:pt>
                <c:pt idx="530">
                  <c:v>4.963547760377232</c:v>
                </c:pt>
                <c:pt idx="531">
                  <c:v>4.963547760377232</c:v>
                </c:pt>
                <c:pt idx="532">
                  <c:v>4.97121435119483</c:v>
                </c:pt>
                <c:pt idx="533">
                  <c:v>4.973284330987193</c:v>
                </c:pt>
                <c:pt idx="534">
                  <c:v>4.973862150239552</c:v>
                </c:pt>
                <c:pt idx="535">
                  <c:v>4.98730890173885</c:v>
                </c:pt>
                <c:pt idx="536">
                  <c:v>5.000454725218987</c:v>
                </c:pt>
                <c:pt idx="537">
                  <c:v>5.000454725218987</c:v>
                </c:pt>
                <c:pt idx="538">
                  <c:v>4.999119237751914</c:v>
                </c:pt>
                <c:pt idx="539">
                  <c:v>4.999119237751914</c:v>
                </c:pt>
                <c:pt idx="540">
                  <c:v>5.058933669915477</c:v>
                </c:pt>
                <c:pt idx="541">
                  <c:v>5.058933669915477</c:v>
                </c:pt>
                <c:pt idx="542">
                  <c:v>5.07529688119241</c:v>
                </c:pt>
                <c:pt idx="543">
                  <c:v>5.07038605152066</c:v>
                </c:pt>
                <c:pt idx="544">
                  <c:v>5.07038605152066</c:v>
                </c:pt>
                <c:pt idx="545">
                  <c:v>5.068705774341709</c:v>
                </c:pt>
                <c:pt idx="546">
                  <c:v>5.095616727637545</c:v>
                </c:pt>
                <c:pt idx="547">
                  <c:v>5.095616727637545</c:v>
                </c:pt>
                <c:pt idx="548">
                  <c:v>5.115762255887937</c:v>
                </c:pt>
                <c:pt idx="549">
                  <c:v>5.115762255887937</c:v>
                </c:pt>
                <c:pt idx="550">
                  <c:v>5.115762255887937</c:v>
                </c:pt>
                <c:pt idx="551">
                  <c:v>5.115762255887937</c:v>
                </c:pt>
                <c:pt idx="552">
                  <c:v>5.115762255887937</c:v>
                </c:pt>
                <c:pt idx="553">
                  <c:v>5.192629856639398</c:v>
                </c:pt>
                <c:pt idx="554">
                  <c:v>5.202590087372802</c:v>
                </c:pt>
                <c:pt idx="555">
                  <c:v>5.224303412537828</c:v>
                </c:pt>
                <c:pt idx="556">
                  <c:v>5.224303412537828</c:v>
                </c:pt>
                <c:pt idx="557">
                  <c:v>5.224303412537828</c:v>
                </c:pt>
                <c:pt idx="558">
                  <c:v>5.225878150541138</c:v>
                </c:pt>
                <c:pt idx="559">
                  <c:v>5.225878150541138</c:v>
                </c:pt>
                <c:pt idx="560">
                  <c:v>5.209948117310807</c:v>
                </c:pt>
                <c:pt idx="561">
                  <c:v>5.209948117310807</c:v>
                </c:pt>
                <c:pt idx="562">
                  <c:v>5.229126288230291</c:v>
                </c:pt>
                <c:pt idx="563">
                  <c:v>5.2474496024305</c:v>
                </c:pt>
                <c:pt idx="564">
                  <c:v>5.2474496024305</c:v>
                </c:pt>
                <c:pt idx="565">
                  <c:v>5.2474496024305</c:v>
                </c:pt>
                <c:pt idx="566">
                  <c:v>5.28530729627124</c:v>
                </c:pt>
                <c:pt idx="567">
                  <c:v>5.299238205372198</c:v>
                </c:pt>
                <c:pt idx="568">
                  <c:v>5.299238205372198</c:v>
                </c:pt>
                <c:pt idx="569">
                  <c:v>5.311199645361032</c:v>
                </c:pt>
                <c:pt idx="570">
                  <c:v>5.308057001137531</c:v>
                </c:pt>
                <c:pt idx="571">
                  <c:v>5.308057001137531</c:v>
                </c:pt>
                <c:pt idx="572">
                  <c:v>5.308057001137531</c:v>
                </c:pt>
                <c:pt idx="573">
                  <c:v>5.308057001137531</c:v>
                </c:pt>
                <c:pt idx="574">
                  <c:v>5.308057001137531</c:v>
                </c:pt>
                <c:pt idx="575">
                  <c:v>5.338112062747239</c:v>
                </c:pt>
                <c:pt idx="576">
                  <c:v>5.338112062747239</c:v>
                </c:pt>
                <c:pt idx="577">
                  <c:v>5.341149419473743</c:v>
                </c:pt>
                <c:pt idx="578">
                  <c:v>5.362426366648881</c:v>
                </c:pt>
                <c:pt idx="579">
                  <c:v>5.391537977329609</c:v>
                </c:pt>
                <c:pt idx="580">
                  <c:v>5.391537977329609</c:v>
                </c:pt>
                <c:pt idx="581">
                  <c:v>5.391537977329609</c:v>
                </c:pt>
                <c:pt idx="582">
                  <c:v>5.377294003626177</c:v>
                </c:pt>
                <c:pt idx="583">
                  <c:v>5.377294003626177</c:v>
                </c:pt>
                <c:pt idx="584">
                  <c:v>5.377294003626177</c:v>
                </c:pt>
                <c:pt idx="585">
                  <c:v>5.377294003626177</c:v>
                </c:pt>
                <c:pt idx="586">
                  <c:v>5.368743080615712</c:v>
                </c:pt>
                <c:pt idx="587">
                  <c:v>5.374743080615712</c:v>
                </c:pt>
                <c:pt idx="588">
                  <c:v>5.374743080615712</c:v>
                </c:pt>
                <c:pt idx="589">
                  <c:v>5.356631663154097</c:v>
                </c:pt>
                <c:pt idx="590">
                  <c:v>5.356631663154097</c:v>
                </c:pt>
                <c:pt idx="591">
                  <c:v>5.356631663154097</c:v>
                </c:pt>
                <c:pt idx="592">
                  <c:v>5.363477463971058</c:v>
                </c:pt>
                <c:pt idx="593">
                  <c:v>5.403836599747805</c:v>
                </c:pt>
                <c:pt idx="594">
                  <c:v>5.401614804504776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8298672"/>
        <c:axId val="-2064372064"/>
      </c:lineChart>
      <c:catAx>
        <c:axId val="-206829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4372064"/>
        <c:crosses val="autoZero"/>
        <c:auto val="1"/>
        <c:lblAlgn val="ctr"/>
        <c:lblOffset val="100"/>
        <c:noMultiLvlLbl val="0"/>
      </c:catAx>
      <c:valAx>
        <c:axId val="-206437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29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CHK:</a:t>
            </a:r>
            <a:r>
              <a:rPr lang="zh-CN" altLang="en-US"/>
              <a:t> </a:t>
            </a:r>
            <a:r>
              <a:rPr lang="en-US" altLang="zh-CN"/>
              <a:t>Stairs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prediction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real stair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CHK!$C$2:$C$524</c:f>
              <c:numCache>
                <c:formatCode>General</c:formatCode>
                <c:ptCount val="52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  <c:pt idx="6">
                  <c:v>-1.0</c:v>
                </c:pt>
                <c:pt idx="7">
                  <c:v>0.0</c:v>
                </c:pt>
                <c:pt idx="8">
                  <c:v>1.0</c:v>
                </c:pt>
                <c:pt idx="9">
                  <c:v>2.0</c:v>
                </c:pt>
                <c:pt idx="10">
                  <c:v>1.0</c:v>
                </c:pt>
                <c:pt idx="11">
                  <c:v>0.0</c:v>
                </c:pt>
                <c:pt idx="12">
                  <c:v>1.0</c:v>
                </c:pt>
                <c:pt idx="13">
                  <c:v>0.0</c:v>
                </c:pt>
                <c:pt idx="14">
                  <c:v>1.0</c:v>
                </c:pt>
                <c:pt idx="15">
                  <c:v>2.0</c:v>
                </c:pt>
                <c:pt idx="16">
                  <c:v>3.0</c:v>
                </c:pt>
                <c:pt idx="17">
                  <c:v>4.0</c:v>
                </c:pt>
                <c:pt idx="18">
                  <c:v>3.0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  <c:pt idx="23">
                  <c:v>4.0</c:v>
                </c:pt>
                <c:pt idx="24">
                  <c:v>5.0</c:v>
                </c:pt>
                <c:pt idx="25">
                  <c:v>6.0</c:v>
                </c:pt>
                <c:pt idx="26">
                  <c:v>7.0</c:v>
                </c:pt>
                <c:pt idx="27">
                  <c:v>8.0</c:v>
                </c:pt>
                <c:pt idx="28">
                  <c:v>9.0</c:v>
                </c:pt>
                <c:pt idx="29">
                  <c:v>8.0</c:v>
                </c:pt>
                <c:pt idx="30">
                  <c:v>9.0</c:v>
                </c:pt>
                <c:pt idx="31">
                  <c:v>10.0</c:v>
                </c:pt>
                <c:pt idx="32">
                  <c:v>11.0</c:v>
                </c:pt>
                <c:pt idx="33">
                  <c:v>10.0</c:v>
                </c:pt>
                <c:pt idx="34">
                  <c:v>11.0</c:v>
                </c:pt>
                <c:pt idx="35">
                  <c:v>12.0</c:v>
                </c:pt>
                <c:pt idx="36">
                  <c:v>13.0</c:v>
                </c:pt>
                <c:pt idx="37">
                  <c:v>12.0</c:v>
                </c:pt>
                <c:pt idx="38">
                  <c:v>11.0</c:v>
                </c:pt>
                <c:pt idx="39">
                  <c:v>12.0</c:v>
                </c:pt>
                <c:pt idx="40">
                  <c:v>11.0</c:v>
                </c:pt>
                <c:pt idx="41">
                  <c:v>10.0</c:v>
                </c:pt>
                <c:pt idx="42">
                  <c:v>11.0</c:v>
                </c:pt>
                <c:pt idx="43">
                  <c:v>10.0</c:v>
                </c:pt>
                <c:pt idx="44">
                  <c:v>11.0</c:v>
                </c:pt>
                <c:pt idx="45">
                  <c:v>12.0</c:v>
                </c:pt>
                <c:pt idx="46">
                  <c:v>13.0</c:v>
                </c:pt>
                <c:pt idx="47">
                  <c:v>12.0</c:v>
                </c:pt>
                <c:pt idx="48">
                  <c:v>13.0</c:v>
                </c:pt>
                <c:pt idx="49">
                  <c:v>14.0</c:v>
                </c:pt>
                <c:pt idx="50">
                  <c:v>13.0</c:v>
                </c:pt>
                <c:pt idx="51">
                  <c:v>14.0</c:v>
                </c:pt>
                <c:pt idx="52">
                  <c:v>13.0</c:v>
                </c:pt>
                <c:pt idx="53">
                  <c:v>12.0</c:v>
                </c:pt>
                <c:pt idx="54">
                  <c:v>13.0</c:v>
                </c:pt>
                <c:pt idx="55">
                  <c:v>14.0</c:v>
                </c:pt>
                <c:pt idx="56">
                  <c:v>13.0</c:v>
                </c:pt>
                <c:pt idx="57">
                  <c:v>12.0</c:v>
                </c:pt>
                <c:pt idx="58">
                  <c:v>11.0</c:v>
                </c:pt>
                <c:pt idx="59">
                  <c:v>10.0</c:v>
                </c:pt>
                <c:pt idx="60">
                  <c:v>11.0</c:v>
                </c:pt>
                <c:pt idx="61">
                  <c:v>12.0</c:v>
                </c:pt>
                <c:pt idx="62">
                  <c:v>11.0</c:v>
                </c:pt>
                <c:pt idx="63">
                  <c:v>12.0</c:v>
                </c:pt>
                <c:pt idx="64">
                  <c:v>13.0</c:v>
                </c:pt>
                <c:pt idx="65">
                  <c:v>12.0</c:v>
                </c:pt>
                <c:pt idx="66">
                  <c:v>11.0</c:v>
                </c:pt>
                <c:pt idx="67">
                  <c:v>12.0</c:v>
                </c:pt>
                <c:pt idx="68">
                  <c:v>13.0</c:v>
                </c:pt>
                <c:pt idx="69">
                  <c:v>14.0</c:v>
                </c:pt>
                <c:pt idx="70">
                  <c:v>13.0</c:v>
                </c:pt>
                <c:pt idx="71">
                  <c:v>14.0</c:v>
                </c:pt>
                <c:pt idx="72">
                  <c:v>13.0</c:v>
                </c:pt>
                <c:pt idx="73">
                  <c:v>14.0</c:v>
                </c:pt>
                <c:pt idx="74">
                  <c:v>15.0</c:v>
                </c:pt>
                <c:pt idx="75">
                  <c:v>16.0</c:v>
                </c:pt>
                <c:pt idx="76">
                  <c:v>17.0</c:v>
                </c:pt>
                <c:pt idx="77">
                  <c:v>18.0</c:v>
                </c:pt>
                <c:pt idx="78">
                  <c:v>17.0</c:v>
                </c:pt>
                <c:pt idx="79">
                  <c:v>18.0</c:v>
                </c:pt>
                <c:pt idx="80">
                  <c:v>19.0</c:v>
                </c:pt>
                <c:pt idx="81">
                  <c:v>18.0</c:v>
                </c:pt>
                <c:pt idx="82">
                  <c:v>17.0</c:v>
                </c:pt>
                <c:pt idx="83">
                  <c:v>16.0</c:v>
                </c:pt>
                <c:pt idx="84">
                  <c:v>17.0</c:v>
                </c:pt>
                <c:pt idx="85">
                  <c:v>18.0</c:v>
                </c:pt>
                <c:pt idx="86">
                  <c:v>19.0</c:v>
                </c:pt>
                <c:pt idx="87">
                  <c:v>20.0</c:v>
                </c:pt>
                <c:pt idx="88">
                  <c:v>19.0</c:v>
                </c:pt>
                <c:pt idx="89">
                  <c:v>18.0</c:v>
                </c:pt>
                <c:pt idx="90">
                  <c:v>17.0</c:v>
                </c:pt>
                <c:pt idx="91">
                  <c:v>16.0</c:v>
                </c:pt>
                <c:pt idx="92">
                  <c:v>17.0</c:v>
                </c:pt>
                <c:pt idx="93">
                  <c:v>18.0</c:v>
                </c:pt>
                <c:pt idx="94">
                  <c:v>17.0</c:v>
                </c:pt>
                <c:pt idx="95">
                  <c:v>16.0</c:v>
                </c:pt>
                <c:pt idx="96">
                  <c:v>15.0</c:v>
                </c:pt>
                <c:pt idx="97">
                  <c:v>14.0</c:v>
                </c:pt>
                <c:pt idx="98">
                  <c:v>13.0</c:v>
                </c:pt>
                <c:pt idx="99">
                  <c:v>14.0</c:v>
                </c:pt>
                <c:pt idx="100">
                  <c:v>13.0</c:v>
                </c:pt>
                <c:pt idx="101">
                  <c:v>12.0</c:v>
                </c:pt>
                <c:pt idx="102">
                  <c:v>13.0</c:v>
                </c:pt>
                <c:pt idx="103">
                  <c:v>12.0</c:v>
                </c:pt>
                <c:pt idx="104">
                  <c:v>13.0</c:v>
                </c:pt>
                <c:pt idx="105">
                  <c:v>12.0</c:v>
                </c:pt>
                <c:pt idx="106">
                  <c:v>13.0</c:v>
                </c:pt>
                <c:pt idx="107">
                  <c:v>12.0</c:v>
                </c:pt>
                <c:pt idx="108">
                  <c:v>11.0</c:v>
                </c:pt>
                <c:pt idx="109">
                  <c:v>10.0</c:v>
                </c:pt>
                <c:pt idx="110">
                  <c:v>9.0</c:v>
                </c:pt>
                <c:pt idx="111">
                  <c:v>8.0</c:v>
                </c:pt>
                <c:pt idx="112">
                  <c:v>7.0</c:v>
                </c:pt>
                <c:pt idx="113">
                  <c:v>8.0</c:v>
                </c:pt>
                <c:pt idx="114">
                  <c:v>7.0</c:v>
                </c:pt>
                <c:pt idx="115">
                  <c:v>6.0</c:v>
                </c:pt>
                <c:pt idx="116">
                  <c:v>7.0</c:v>
                </c:pt>
                <c:pt idx="117">
                  <c:v>8.0</c:v>
                </c:pt>
                <c:pt idx="118">
                  <c:v>9.0</c:v>
                </c:pt>
                <c:pt idx="119">
                  <c:v>8.0</c:v>
                </c:pt>
                <c:pt idx="120">
                  <c:v>7.0</c:v>
                </c:pt>
                <c:pt idx="121">
                  <c:v>6.0</c:v>
                </c:pt>
                <c:pt idx="122">
                  <c:v>7.0</c:v>
                </c:pt>
                <c:pt idx="123">
                  <c:v>8.0</c:v>
                </c:pt>
                <c:pt idx="124">
                  <c:v>9.0</c:v>
                </c:pt>
                <c:pt idx="125">
                  <c:v>8.0</c:v>
                </c:pt>
                <c:pt idx="126">
                  <c:v>9.0</c:v>
                </c:pt>
                <c:pt idx="127">
                  <c:v>10.0</c:v>
                </c:pt>
                <c:pt idx="128">
                  <c:v>11.0</c:v>
                </c:pt>
                <c:pt idx="129">
                  <c:v>10.0</c:v>
                </c:pt>
                <c:pt idx="130">
                  <c:v>9.0</c:v>
                </c:pt>
                <c:pt idx="131">
                  <c:v>8.0</c:v>
                </c:pt>
                <c:pt idx="132">
                  <c:v>7.0</c:v>
                </c:pt>
                <c:pt idx="133">
                  <c:v>6.0</c:v>
                </c:pt>
                <c:pt idx="134">
                  <c:v>5.0</c:v>
                </c:pt>
                <c:pt idx="135">
                  <c:v>4.0</c:v>
                </c:pt>
                <c:pt idx="136">
                  <c:v>3.0</c:v>
                </c:pt>
                <c:pt idx="137">
                  <c:v>4.0</c:v>
                </c:pt>
                <c:pt idx="138">
                  <c:v>5.0</c:v>
                </c:pt>
                <c:pt idx="139">
                  <c:v>6.0</c:v>
                </c:pt>
                <c:pt idx="140">
                  <c:v>5.0</c:v>
                </c:pt>
                <c:pt idx="141">
                  <c:v>6.0</c:v>
                </c:pt>
                <c:pt idx="142">
                  <c:v>5.0</c:v>
                </c:pt>
                <c:pt idx="143">
                  <c:v>6.0</c:v>
                </c:pt>
                <c:pt idx="144">
                  <c:v>7.0</c:v>
                </c:pt>
                <c:pt idx="145">
                  <c:v>6.0</c:v>
                </c:pt>
                <c:pt idx="146">
                  <c:v>7.0</c:v>
                </c:pt>
                <c:pt idx="147">
                  <c:v>6.0</c:v>
                </c:pt>
                <c:pt idx="148">
                  <c:v>7.0</c:v>
                </c:pt>
                <c:pt idx="149">
                  <c:v>6.0</c:v>
                </c:pt>
                <c:pt idx="150">
                  <c:v>5.0</c:v>
                </c:pt>
                <c:pt idx="151">
                  <c:v>6.0</c:v>
                </c:pt>
                <c:pt idx="152">
                  <c:v>5.0</c:v>
                </c:pt>
                <c:pt idx="153">
                  <c:v>4.0</c:v>
                </c:pt>
                <c:pt idx="154">
                  <c:v>3.0</c:v>
                </c:pt>
                <c:pt idx="155">
                  <c:v>2.0</c:v>
                </c:pt>
                <c:pt idx="156">
                  <c:v>1.0</c:v>
                </c:pt>
                <c:pt idx="157">
                  <c:v>2.0</c:v>
                </c:pt>
                <c:pt idx="158">
                  <c:v>1.0</c:v>
                </c:pt>
                <c:pt idx="159">
                  <c:v>0.0</c:v>
                </c:pt>
                <c:pt idx="160">
                  <c:v>1.0</c:v>
                </c:pt>
                <c:pt idx="161">
                  <c:v>2.0</c:v>
                </c:pt>
                <c:pt idx="162">
                  <c:v>1.0</c:v>
                </c:pt>
                <c:pt idx="163">
                  <c:v>2.0</c:v>
                </c:pt>
                <c:pt idx="164">
                  <c:v>3.0</c:v>
                </c:pt>
                <c:pt idx="165">
                  <c:v>4.0</c:v>
                </c:pt>
                <c:pt idx="166">
                  <c:v>5.0</c:v>
                </c:pt>
                <c:pt idx="167">
                  <c:v>4.0</c:v>
                </c:pt>
                <c:pt idx="168">
                  <c:v>5.0</c:v>
                </c:pt>
                <c:pt idx="169">
                  <c:v>4.0</c:v>
                </c:pt>
                <c:pt idx="170">
                  <c:v>3.0</c:v>
                </c:pt>
                <c:pt idx="171">
                  <c:v>4.0</c:v>
                </c:pt>
                <c:pt idx="172">
                  <c:v>5.0</c:v>
                </c:pt>
                <c:pt idx="173">
                  <c:v>6.0</c:v>
                </c:pt>
                <c:pt idx="174">
                  <c:v>7.0</c:v>
                </c:pt>
                <c:pt idx="175">
                  <c:v>8.0</c:v>
                </c:pt>
                <c:pt idx="176">
                  <c:v>7.0</c:v>
                </c:pt>
                <c:pt idx="177">
                  <c:v>6.0</c:v>
                </c:pt>
                <c:pt idx="178">
                  <c:v>7.0</c:v>
                </c:pt>
                <c:pt idx="179">
                  <c:v>8.0</c:v>
                </c:pt>
                <c:pt idx="180">
                  <c:v>7.0</c:v>
                </c:pt>
                <c:pt idx="181">
                  <c:v>8.0</c:v>
                </c:pt>
                <c:pt idx="182">
                  <c:v>9.0</c:v>
                </c:pt>
                <c:pt idx="183">
                  <c:v>8.0</c:v>
                </c:pt>
                <c:pt idx="184">
                  <c:v>7.0</c:v>
                </c:pt>
                <c:pt idx="185">
                  <c:v>6.0</c:v>
                </c:pt>
                <c:pt idx="186">
                  <c:v>5.0</c:v>
                </c:pt>
                <c:pt idx="187">
                  <c:v>6.0</c:v>
                </c:pt>
                <c:pt idx="188">
                  <c:v>5.0</c:v>
                </c:pt>
                <c:pt idx="189">
                  <c:v>4.0</c:v>
                </c:pt>
                <c:pt idx="190">
                  <c:v>5.0</c:v>
                </c:pt>
                <c:pt idx="191">
                  <c:v>4.0</c:v>
                </c:pt>
                <c:pt idx="192">
                  <c:v>3.0</c:v>
                </c:pt>
                <c:pt idx="193">
                  <c:v>4.0</c:v>
                </c:pt>
                <c:pt idx="194">
                  <c:v>5.0</c:v>
                </c:pt>
                <c:pt idx="195">
                  <c:v>4.0</c:v>
                </c:pt>
                <c:pt idx="196">
                  <c:v>5.0</c:v>
                </c:pt>
                <c:pt idx="197">
                  <c:v>4.0</c:v>
                </c:pt>
                <c:pt idx="198">
                  <c:v>3.0</c:v>
                </c:pt>
                <c:pt idx="199">
                  <c:v>2.0</c:v>
                </c:pt>
                <c:pt idx="200">
                  <c:v>1.0</c:v>
                </c:pt>
                <c:pt idx="201">
                  <c:v>0.0</c:v>
                </c:pt>
                <c:pt idx="202">
                  <c:v>-1.0</c:v>
                </c:pt>
                <c:pt idx="203">
                  <c:v>-2.0</c:v>
                </c:pt>
                <c:pt idx="204">
                  <c:v>-1.0</c:v>
                </c:pt>
                <c:pt idx="205">
                  <c:v>0.0</c:v>
                </c:pt>
                <c:pt idx="206">
                  <c:v>1.0</c:v>
                </c:pt>
                <c:pt idx="207">
                  <c:v>2.0</c:v>
                </c:pt>
                <c:pt idx="208">
                  <c:v>1.0</c:v>
                </c:pt>
                <c:pt idx="209">
                  <c:v>2.0</c:v>
                </c:pt>
                <c:pt idx="210">
                  <c:v>1.0</c:v>
                </c:pt>
                <c:pt idx="211">
                  <c:v>2.0</c:v>
                </c:pt>
                <c:pt idx="212">
                  <c:v>1.0</c:v>
                </c:pt>
                <c:pt idx="213">
                  <c:v>0.0</c:v>
                </c:pt>
                <c:pt idx="214">
                  <c:v>1.0</c:v>
                </c:pt>
                <c:pt idx="215">
                  <c:v>0.0</c:v>
                </c:pt>
                <c:pt idx="216">
                  <c:v>-1.0</c:v>
                </c:pt>
                <c:pt idx="217">
                  <c:v>-2.0</c:v>
                </c:pt>
                <c:pt idx="218">
                  <c:v>-1.0</c:v>
                </c:pt>
                <c:pt idx="219">
                  <c:v>0.0</c:v>
                </c:pt>
                <c:pt idx="220">
                  <c:v>1.0</c:v>
                </c:pt>
                <c:pt idx="221">
                  <c:v>2.0</c:v>
                </c:pt>
                <c:pt idx="222">
                  <c:v>3.0</c:v>
                </c:pt>
                <c:pt idx="223">
                  <c:v>4.0</c:v>
                </c:pt>
                <c:pt idx="224">
                  <c:v>5.0</c:v>
                </c:pt>
                <c:pt idx="225">
                  <c:v>4.0</c:v>
                </c:pt>
                <c:pt idx="226">
                  <c:v>3.0</c:v>
                </c:pt>
                <c:pt idx="227">
                  <c:v>2.0</c:v>
                </c:pt>
                <c:pt idx="228">
                  <c:v>1.0</c:v>
                </c:pt>
                <c:pt idx="229">
                  <c:v>2.0</c:v>
                </c:pt>
                <c:pt idx="230">
                  <c:v>1.0</c:v>
                </c:pt>
                <c:pt idx="231">
                  <c:v>0.0</c:v>
                </c:pt>
                <c:pt idx="232">
                  <c:v>-1.0</c:v>
                </c:pt>
                <c:pt idx="233">
                  <c:v>-2.0</c:v>
                </c:pt>
                <c:pt idx="234">
                  <c:v>-1.0</c:v>
                </c:pt>
                <c:pt idx="235">
                  <c:v>-2.0</c:v>
                </c:pt>
                <c:pt idx="236">
                  <c:v>-1.0</c:v>
                </c:pt>
                <c:pt idx="237">
                  <c:v>0.0</c:v>
                </c:pt>
                <c:pt idx="238">
                  <c:v>-1.0</c:v>
                </c:pt>
                <c:pt idx="239">
                  <c:v>0.0</c:v>
                </c:pt>
                <c:pt idx="240">
                  <c:v>-1.0</c:v>
                </c:pt>
                <c:pt idx="241">
                  <c:v>-2.0</c:v>
                </c:pt>
                <c:pt idx="242">
                  <c:v>-3.0</c:v>
                </c:pt>
                <c:pt idx="243">
                  <c:v>-2.0</c:v>
                </c:pt>
                <c:pt idx="244">
                  <c:v>-1.0</c:v>
                </c:pt>
                <c:pt idx="245">
                  <c:v>0.0</c:v>
                </c:pt>
                <c:pt idx="246">
                  <c:v>1.0</c:v>
                </c:pt>
                <c:pt idx="247">
                  <c:v>2.0</c:v>
                </c:pt>
                <c:pt idx="248">
                  <c:v>1.0</c:v>
                </c:pt>
                <c:pt idx="249">
                  <c:v>2.0</c:v>
                </c:pt>
                <c:pt idx="250">
                  <c:v>3.0</c:v>
                </c:pt>
                <c:pt idx="251">
                  <c:v>4.0</c:v>
                </c:pt>
                <c:pt idx="252">
                  <c:v>3.0</c:v>
                </c:pt>
                <c:pt idx="253">
                  <c:v>2.0</c:v>
                </c:pt>
                <c:pt idx="254">
                  <c:v>1.0</c:v>
                </c:pt>
                <c:pt idx="255">
                  <c:v>0.0</c:v>
                </c:pt>
                <c:pt idx="256">
                  <c:v>1.0</c:v>
                </c:pt>
                <c:pt idx="257">
                  <c:v>0.0</c:v>
                </c:pt>
                <c:pt idx="258">
                  <c:v>-1.0</c:v>
                </c:pt>
                <c:pt idx="259">
                  <c:v>0.0</c:v>
                </c:pt>
                <c:pt idx="260">
                  <c:v>1.0</c:v>
                </c:pt>
                <c:pt idx="261">
                  <c:v>0.0</c:v>
                </c:pt>
                <c:pt idx="262">
                  <c:v>1.0</c:v>
                </c:pt>
                <c:pt idx="263">
                  <c:v>0.0</c:v>
                </c:pt>
                <c:pt idx="264">
                  <c:v>1.0</c:v>
                </c:pt>
                <c:pt idx="265">
                  <c:v>2.0</c:v>
                </c:pt>
                <c:pt idx="266">
                  <c:v>1.0</c:v>
                </c:pt>
                <c:pt idx="267">
                  <c:v>0.0</c:v>
                </c:pt>
                <c:pt idx="268">
                  <c:v>1.0</c:v>
                </c:pt>
                <c:pt idx="269">
                  <c:v>2.0</c:v>
                </c:pt>
                <c:pt idx="270">
                  <c:v>3.0</c:v>
                </c:pt>
                <c:pt idx="271">
                  <c:v>4.0</c:v>
                </c:pt>
                <c:pt idx="272">
                  <c:v>3.0</c:v>
                </c:pt>
                <c:pt idx="273">
                  <c:v>4.0</c:v>
                </c:pt>
                <c:pt idx="274">
                  <c:v>5.0</c:v>
                </c:pt>
                <c:pt idx="275">
                  <c:v>6.0</c:v>
                </c:pt>
                <c:pt idx="276">
                  <c:v>7.0</c:v>
                </c:pt>
                <c:pt idx="277">
                  <c:v>6.0</c:v>
                </c:pt>
                <c:pt idx="278">
                  <c:v>7.0</c:v>
                </c:pt>
                <c:pt idx="279">
                  <c:v>6.0</c:v>
                </c:pt>
                <c:pt idx="280">
                  <c:v>5.0</c:v>
                </c:pt>
                <c:pt idx="281">
                  <c:v>4.0</c:v>
                </c:pt>
                <c:pt idx="282">
                  <c:v>3.0</c:v>
                </c:pt>
                <c:pt idx="283">
                  <c:v>2.0</c:v>
                </c:pt>
                <c:pt idx="284">
                  <c:v>1.0</c:v>
                </c:pt>
                <c:pt idx="285">
                  <c:v>2.0</c:v>
                </c:pt>
                <c:pt idx="286">
                  <c:v>3.0</c:v>
                </c:pt>
                <c:pt idx="287">
                  <c:v>4.0</c:v>
                </c:pt>
                <c:pt idx="288">
                  <c:v>3.0</c:v>
                </c:pt>
                <c:pt idx="289">
                  <c:v>2.0</c:v>
                </c:pt>
                <c:pt idx="290">
                  <c:v>3.0</c:v>
                </c:pt>
                <c:pt idx="291">
                  <c:v>4.0</c:v>
                </c:pt>
                <c:pt idx="292">
                  <c:v>5.0</c:v>
                </c:pt>
                <c:pt idx="293">
                  <c:v>6.0</c:v>
                </c:pt>
                <c:pt idx="294">
                  <c:v>5.0</c:v>
                </c:pt>
                <c:pt idx="295">
                  <c:v>6.0</c:v>
                </c:pt>
                <c:pt idx="296">
                  <c:v>7.0</c:v>
                </c:pt>
                <c:pt idx="297">
                  <c:v>6.0</c:v>
                </c:pt>
                <c:pt idx="298">
                  <c:v>7.0</c:v>
                </c:pt>
                <c:pt idx="299">
                  <c:v>6.0</c:v>
                </c:pt>
                <c:pt idx="300">
                  <c:v>7.0</c:v>
                </c:pt>
                <c:pt idx="301">
                  <c:v>8.0</c:v>
                </c:pt>
                <c:pt idx="302">
                  <c:v>7.0</c:v>
                </c:pt>
                <c:pt idx="303">
                  <c:v>6.0</c:v>
                </c:pt>
                <c:pt idx="304">
                  <c:v>7.0</c:v>
                </c:pt>
                <c:pt idx="305">
                  <c:v>6.0</c:v>
                </c:pt>
                <c:pt idx="306">
                  <c:v>7.0</c:v>
                </c:pt>
                <c:pt idx="307">
                  <c:v>8.0</c:v>
                </c:pt>
                <c:pt idx="308">
                  <c:v>9.0</c:v>
                </c:pt>
                <c:pt idx="309">
                  <c:v>10.0</c:v>
                </c:pt>
                <c:pt idx="310">
                  <c:v>9.0</c:v>
                </c:pt>
                <c:pt idx="311">
                  <c:v>10.0</c:v>
                </c:pt>
                <c:pt idx="312">
                  <c:v>11.0</c:v>
                </c:pt>
                <c:pt idx="313">
                  <c:v>12.0</c:v>
                </c:pt>
                <c:pt idx="314">
                  <c:v>11.0</c:v>
                </c:pt>
                <c:pt idx="315">
                  <c:v>10.0</c:v>
                </c:pt>
                <c:pt idx="316">
                  <c:v>9.0</c:v>
                </c:pt>
                <c:pt idx="317">
                  <c:v>10.0</c:v>
                </c:pt>
                <c:pt idx="318">
                  <c:v>9.0</c:v>
                </c:pt>
                <c:pt idx="319">
                  <c:v>10.0</c:v>
                </c:pt>
                <c:pt idx="320">
                  <c:v>11.0</c:v>
                </c:pt>
                <c:pt idx="321">
                  <c:v>12.0</c:v>
                </c:pt>
                <c:pt idx="322">
                  <c:v>11.0</c:v>
                </c:pt>
                <c:pt idx="323">
                  <c:v>10.0</c:v>
                </c:pt>
                <c:pt idx="324">
                  <c:v>11.0</c:v>
                </c:pt>
                <c:pt idx="325">
                  <c:v>10.0</c:v>
                </c:pt>
                <c:pt idx="326">
                  <c:v>11.0</c:v>
                </c:pt>
                <c:pt idx="327">
                  <c:v>12.0</c:v>
                </c:pt>
                <c:pt idx="328">
                  <c:v>13.0</c:v>
                </c:pt>
                <c:pt idx="329">
                  <c:v>12.0</c:v>
                </c:pt>
                <c:pt idx="330">
                  <c:v>11.0</c:v>
                </c:pt>
                <c:pt idx="331">
                  <c:v>12.0</c:v>
                </c:pt>
                <c:pt idx="332">
                  <c:v>11.0</c:v>
                </c:pt>
                <c:pt idx="333">
                  <c:v>10.0</c:v>
                </c:pt>
                <c:pt idx="334">
                  <c:v>9.0</c:v>
                </c:pt>
                <c:pt idx="335">
                  <c:v>10.0</c:v>
                </c:pt>
                <c:pt idx="336">
                  <c:v>11.0</c:v>
                </c:pt>
                <c:pt idx="337">
                  <c:v>10.0</c:v>
                </c:pt>
                <c:pt idx="338">
                  <c:v>9.0</c:v>
                </c:pt>
                <c:pt idx="339">
                  <c:v>8.0</c:v>
                </c:pt>
                <c:pt idx="340">
                  <c:v>7.0</c:v>
                </c:pt>
                <c:pt idx="341">
                  <c:v>6.0</c:v>
                </c:pt>
                <c:pt idx="342">
                  <c:v>5.0</c:v>
                </c:pt>
                <c:pt idx="343">
                  <c:v>4.0</c:v>
                </c:pt>
                <c:pt idx="344">
                  <c:v>3.0</c:v>
                </c:pt>
                <c:pt idx="345">
                  <c:v>4.0</c:v>
                </c:pt>
                <c:pt idx="346">
                  <c:v>5.0</c:v>
                </c:pt>
                <c:pt idx="347">
                  <c:v>6.0</c:v>
                </c:pt>
                <c:pt idx="348">
                  <c:v>5.0</c:v>
                </c:pt>
                <c:pt idx="349">
                  <c:v>6.0</c:v>
                </c:pt>
                <c:pt idx="350">
                  <c:v>5.0</c:v>
                </c:pt>
                <c:pt idx="351">
                  <c:v>4.0</c:v>
                </c:pt>
                <c:pt idx="352">
                  <c:v>3.0</c:v>
                </c:pt>
                <c:pt idx="353">
                  <c:v>2.0</c:v>
                </c:pt>
                <c:pt idx="354">
                  <c:v>1.0</c:v>
                </c:pt>
                <c:pt idx="355">
                  <c:v>2.0</c:v>
                </c:pt>
                <c:pt idx="356">
                  <c:v>1.0</c:v>
                </c:pt>
                <c:pt idx="357">
                  <c:v>2.0</c:v>
                </c:pt>
                <c:pt idx="358">
                  <c:v>3.0</c:v>
                </c:pt>
                <c:pt idx="359">
                  <c:v>4.0</c:v>
                </c:pt>
                <c:pt idx="360">
                  <c:v>5.0</c:v>
                </c:pt>
                <c:pt idx="361">
                  <c:v>6.0</c:v>
                </c:pt>
                <c:pt idx="362">
                  <c:v>7.0</c:v>
                </c:pt>
                <c:pt idx="363">
                  <c:v>8.0</c:v>
                </c:pt>
                <c:pt idx="364">
                  <c:v>7.0</c:v>
                </c:pt>
                <c:pt idx="365">
                  <c:v>8.0</c:v>
                </c:pt>
                <c:pt idx="366">
                  <c:v>9.0</c:v>
                </c:pt>
                <c:pt idx="367">
                  <c:v>10.0</c:v>
                </c:pt>
                <c:pt idx="368">
                  <c:v>9.0</c:v>
                </c:pt>
                <c:pt idx="369">
                  <c:v>8.0</c:v>
                </c:pt>
                <c:pt idx="370">
                  <c:v>9.0</c:v>
                </c:pt>
                <c:pt idx="371">
                  <c:v>10.0</c:v>
                </c:pt>
                <c:pt idx="372">
                  <c:v>11.0</c:v>
                </c:pt>
                <c:pt idx="373">
                  <c:v>12.0</c:v>
                </c:pt>
                <c:pt idx="374">
                  <c:v>13.0</c:v>
                </c:pt>
                <c:pt idx="375">
                  <c:v>14.0</c:v>
                </c:pt>
                <c:pt idx="376">
                  <c:v>15.0</c:v>
                </c:pt>
                <c:pt idx="377">
                  <c:v>16.0</c:v>
                </c:pt>
                <c:pt idx="378">
                  <c:v>17.0</c:v>
                </c:pt>
                <c:pt idx="379">
                  <c:v>16.0</c:v>
                </c:pt>
                <c:pt idx="380">
                  <c:v>15.0</c:v>
                </c:pt>
                <c:pt idx="381">
                  <c:v>16.0</c:v>
                </c:pt>
                <c:pt idx="382">
                  <c:v>15.0</c:v>
                </c:pt>
                <c:pt idx="383">
                  <c:v>14.0</c:v>
                </c:pt>
                <c:pt idx="384">
                  <c:v>15.0</c:v>
                </c:pt>
                <c:pt idx="385">
                  <c:v>16.0</c:v>
                </c:pt>
                <c:pt idx="386">
                  <c:v>17.0</c:v>
                </c:pt>
                <c:pt idx="387">
                  <c:v>18.0</c:v>
                </c:pt>
                <c:pt idx="388">
                  <c:v>19.0</c:v>
                </c:pt>
                <c:pt idx="389">
                  <c:v>18.0</c:v>
                </c:pt>
                <c:pt idx="390">
                  <c:v>17.0</c:v>
                </c:pt>
                <c:pt idx="391">
                  <c:v>16.0</c:v>
                </c:pt>
                <c:pt idx="392">
                  <c:v>17.0</c:v>
                </c:pt>
                <c:pt idx="393">
                  <c:v>16.0</c:v>
                </c:pt>
                <c:pt idx="394">
                  <c:v>15.0</c:v>
                </c:pt>
                <c:pt idx="395">
                  <c:v>14.0</c:v>
                </c:pt>
                <c:pt idx="396">
                  <c:v>13.0</c:v>
                </c:pt>
                <c:pt idx="397">
                  <c:v>14.0</c:v>
                </c:pt>
                <c:pt idx="398">
                  <c:v>15.0</c:v>
                </c:pt>
                <c:pt idx="399">
                  <c:v>16.0</c:v>
                </c:pt>
                <c:pt idx="400">
                  <c:v>17.0</c:v>
                </c:pt>
                <c:pt idx="401">
                  <c:v>18.0</c:v>
                </c:pt>
                <c:pt idx="402">
                  <c:v>19.0</c:v>
                </c:pt>
                <c:pt idx="403">
                  <c:v>20.0</c:v>
                </c:pt>
                <c:pt idx="404">
                  <c:v>21.0</c:v>
                </c:pt>
                <c:pt idx="405">
                  <c:v>20.0</c:v>
                </c:pt>
                <c:pt idx="406">
                  <c:v>19.0</c:v>
                </c:pt>
                <c:pt idx="407">
                  <c:v>20.0</c:v>
                </c:pt>
                <c:pt idx="408">
                  <c:v>21.0</c:v>
                </c:pt>
                <c:pt idx="409">
                  <c:v>20.0</c:v>
                </c:pt>
                <c:pt idx="410">
                  <c:v>19.0</c:v>
                </c:pt>
                <c:pt idx="411">
                  <c:v>18.0</c:v>
                </c:pt>
                <c:pt idx="412">
                  <c:v>19.0</c:v>
                </c:pt>
                <c:pt idx="413">
                  <c:v>20.0</c:v>
                </c:pt>
                <c:pt idx="414">
                  <c:v>19.0</c:v>
                </c:pt>
                <c:pt idx="415">
                  <c:v>18.0</c:v>
                </c:pt>
                <c:pt idx="416">
                  <c:v>19.0</c:v>
                </c:pt>
                <c:pt idx="417">
                  <c:v>20.0</c:v>
                </c:pt>
                <c:pt idx="418">
                  <c:v>21.0</c:v>
                </c:pt>
                <c:pt idx="419">
                  <c:v>20.0</c:v>
                </c:pt>
                <c:pt idx="420">
                  <c:v>21.0</c:v>
                </c:pt>
                <c:pt idx="421">
                  <c:v>22.0</c:v>
                </c:pt>
                <c:pt idx="422">
                  <c:v>23.0</c:v>
                </c:pt>
                <c:pt idx="423">
                  <c:v>24.0</c:v>
                </c:pt>
                <c:pt idx="424">
                  <c:v>23.0</c:v>
                </c:pt>
                <c:pt idx="425">
                  <c:v>24.0</c:v>
                </c:pt>
                <c:pt idx="426">
                  <c:v>23.0</c:v>
                </c:pt>
                <c:pt idx="427">
                  <c:v>24.0</c:v>
                </c:pt>
                <c:pt idx="428">
                  <c:v>23.0</c:v>
                </c:pt>
                <c:pt idx="429">
                  <c:v>22.0</c:v>
                </c:pt>
                <c:pt idx="430">
                  <c:v>21.0</c:v>
                </c:pt>
                <c:pt idx="431">
                  <c:v>20.0</c:v>
                </c:pt>
                <c:pt idx="432">
                  <c:v>19.0</c:v>
                </c:pt>
                <c:pt idx="433">
                  <c:v>20.0</c:v>
                </c:pt>
                <c:pt idx="434">
                  <c:v>19.0</c:v>
                </c:pt>
                <c:pt idx="435">
                  <c:v>20.0</c:v>
                </c:pt>
                <c:pt idx="436">
                  <c:v>19.0</c:v>
                </c:pt>
                <c:pt idx="437">
                  <c:v>18.0</c:v>
                </c:pt>
                <c:pt idx="438">
                  <c:v>17.0</c:v>
                </c:pt>
                <c:pt idx="439">
                  <c:v>18.0</c:v>
                </c:pt>
                <c:pt idx="440">
                  <c:v>17.0</c:v>
                </c:pt>
                <c:pt idx="441">
                  <c:v>18.0</c:v>
                </c:pt>
                <c:pt idx="442">
                  <c:v>17.0</c:v>
                </c:pt>
                <c:pt idx="443">
                  <c:v>18.0</c:v>
                </c:pt>
                <c:pt idx="444">
                  <c:v>19.0</c:v>
                </c:pt>
                <c:pt idx="445">
                  <c:v>18.0</c:v>
                </c:pt>
                <c:pt idx="446">
                  <c:v>17.0</c:v>
                </c:pt>
                <c:pt idx="447">
                  <c:v>18.0</c:v>
                </c:pt>
                <c:pt idx="448">
                  <c:v>19.0</c:v>
                </c:pt>
                <c:pt idx="449">
                  <c:v>18.0</c:v>
                </c:pt>
                <c:pt idx="450">
                  <c:v>17.0</c:v>
                </c:pt>
                <c:pt idx="451">
                  <c:v>16.0</c:v>
                </c:pt>
                <c:pt idx="452">
                  <c:v>15.0</c:v>
                </c:pt>
                <c:pt idx="453">
                  <c:v>16.0</c:v>
                </c:pt>
                <c:pt idx="454">
                  <c:v>17.0</c:v>
                </c:pt>
                <c:pt idx="455">
                  <c:v>18.0</c:v>
                </c:pt>
                <c:pt idx="456">
                  <c:v>17.0</c:v>
                </c:pt>
                <c:pt idx="457">
                  <c:v>16.0</c:v>
                </c:pt>
                <c:pt idx="458">
                  <c:v>17.0</c:v>
                </c:pt>
                <c:pt idx="459">
                  <c:v>16.0</c:v>
                </c:pt>
                <c:pt idx="460">
                  <c:v>15.0</c:v>
                </c:pt>
                <c:pt idx="461">
                  <c:v>14.0</c:v>
                </c:pt>
                <c:pt idx="462">
                  <c:v>15.0</c:v>
                </c:pt>
                <c:pt idx="463">
                  <c:v>14.0</c:v>
                </c:pt>
                <c:pt idx="464">
                  <c:v>13.0</c:v>
                </c:pt>
                <c:pt idx="465">
                  <c:v>14.0</c:v>
                </c:pt>
                <c:pt idx="466">
                  <c:v>13.0</c:v>
                </c:pt>
                <c:pt idx="467">
                  <c:v>14.0</c:v>
                </c:pt>
                <c:pt idx="468">
                  <c:v>15.0</c:v>
                </c:pt>
                <c:pt idx="469">
                  <c:v>16.0</c:v>
                </c:pt>
                <c:pt idx="470">
                  <c:v>17.0</c:v>
                </c:pt>
                <c:pt idx="471">
                  <c:v>18.0</c:v>
                </c:pt>
                <c:pt idx="472">
                  <c:v>19.0</c:v>
                </c:pt>
                <c:pt idx="473">
                  <c:v>20.0</c:v>
                </c:pt>
                <c:pt idx="474">
                  <c:v>21.0</c:v>
                </c:pt>
                <c:pt idx="475">
                  <c:v>22.0</c:v>
                </c:pt>
                <c:pt idx="476">
                  <c:v>23.0</c:v>
                </c:pt>
                <c:pt idx="477">
                  <c:v>22.0</c:v>
                </c:pt>
                <c:pt idx="478">
                  <c:v>21.0</c:v>
                </c:pt>
                <c:pt idx="479">
                  <c:v>20.0</c:v>
                </c:pt>
                <c:pt idx="480">
                  <c:v>19.0</c:v>
                </c:pt>
                <c:pt idx="481">
                  <c:v>20.0</c:v>
                </c:pt>
                <c:pt idx="482">
                  <c:v>21.0</c:v>
                </c:pt>
                <c:pt idx="483">
                  <c:v>22.0</c:v>
                </c:pt>
                <c:pt idx="484">
                  <c:v>23.0</c:v>
                </c:pt>
                <c:pt idx="485">
                  <c:v>22.0</c:v>
                </c:pt>
                <c:pt idx="486">
                  <c:v>23.0</c:v>
                </c:pt>
                <c:pt idx="487">
                  <c:v>24.0</c:v>
                </c:pt>
                <c:pt idx="488">
                  <c:v>23.0</c:v>
                </c:pt>
                <c:pt idx="489">
                  <c:v>22.0</c:v>
                </c:pt>
                <c:pt idx="490">
                  <c:v>23.0</c:v>
                </c:pt>
                <c:pt idx="491">
                  <c:v>22.0</c:v>
                </c:pt>
                <c:pt idx="492">
                  <c:v>23.0</c:v>
                </c:pt>
                <c:pt idx="493">
                  <c:v>24.0</c:v>
                </c:pt>
                <c:pt idx="494">
                  <c:v>23.0</c:v>
                </c:pt>
                <c:pt idx="495">
                  <c:v>22.0</c:v>
                </c:pt>
                <c:pt idx="496">
                  <c:v>21.0</c:v>
                </c:pt>
                <c:pt idx="497">
                  <c:v>22.0</c:v>
                </c:pt>
                <c:pt idx="498">
                  <c:v>21.0</c:v>
                </c:pt>
                <c:pt idx="499">
                  <c:v>20.0</c:v>
                </c:pt>
                <c:pt idx="500">
                  <c:v>19.0</c:v>
                </c:pt>
                <c:pt idx="501">
                  <c:v>18.0</c:v>
                </c:pt>
                <c:pt idx="502">
                  <c:v>19.0</c:v>
                </c:pt>
                <c:pt idx="503">
                  <c:v>20.0</c:v>
                </c:pt>
                <c:pt idx="504">
                  <c:v>19.0</c:v>
                </c:pt>
                <c:pt idx="505">
                  <c:v>18.0</c:v>
                </c:pt>
                <c:pt idx="506">
                  <c:v>19.0</c:v>
                </c:pt>
                <c:pt idx="507">
                  <c:v>18.0</c:v>
                </c:pt>
                <c:pt idx="508">
                  <c:v>19.0</c:v>
                </c:pt>
                <c:pt idx="509">
                  <c:v>18.0</c:v>
                </c:pt>
                <c:pt idx="510">
                  <c:v>19.0</c:v>
                </c:pt>
                <c:pt idx="511">
                  <c:v>18.0</c:v>
                </c:pt>
                <c:pt idx="512">
                  <c:v>19.0</c:v>
                </c:pt>
                <c:pt idx="513">
                  <c:v>20.0</c:v>
                </c:pt>
                <c:pt idx="514">
                  <c:v>21.0</c:v>
                </c:pt>
                <c:pt idx="515">
                  <c:v>22.0</c:v>
                </c:pt>
                <c:pt idx="516">
                  <c:v>23.0</c:v>
                </c:pt>
                <c:pt idx="517">
                  <c:v>22.0</c:v>
                </c:pt>
                <c:pt idx="518">
                  <c:v>21.0</c:v>
                </c:pt>
                <c:pt idx="519">
                  <c:v>22.0</c:v>
                </c:pt>
                <c:pt idx="520">
                  <c:v>23.0</c:v>
                </c:pt>
                <c:pt idx="521">
                  <c:v>22.0</c:v>
                </c:pt>
                <c:pt idx="522">
                  <c:v>23.0</c:v>
                </c:pt>
              </c:numCache>
            </c:numRef>
          </c:val>
          <c:smooth val="0"/>
        </c:ser>
        <c:ser>
          <c:idx val="1"/>
          <c:order val="1"/>
          <c:tx>
            <c:v>prediction stair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CHK!$D$2:$D$524</c:f>
              <c:numCache>
                <c:formatCode>General</c:formatCode>
                <c:ptCount val="52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  <c:pt idx="6">
                  <c:v>-1.0</c:v>
                </c:pt>
                <c:pt idx="7">
                  <c:v>0.0</c:v>
                </c:pt>
                <c:pt idx="8">
                  <c:v>-1.0</c:v>
                </c:pt>
                <c:pt idx="9">
                  <c:v>0.0</c:v>
                </c:pt>
                <c:pt idx="10">
                  <c:v>-1.0</c:v>
                </c:pt>
                <c:pt idx="11">
                  <c:v>-2.0</c:v>
                </c:pt>
                <c:pt idx="12">
                  <c:v>-1.0</c:v>
                </c:pt>
                <c:pt idx="13">
                  <c:v>-2.0</c:v>
                </c:pt>
                <c:pt idx="14">
                  <c:v>-1.0</c:v>
                </c:pt>
                <c:pt idx="15">
                  <c:v>0.0</c:v>
                </c:pt>
                <c:pt idx="16">
                  <c:v>1.0</c:v>
                </c:pt>
                <c:pt idx="17">
                  <c:v>0.0</c:v>
                </c:pt>
                <c:pt idx="18">
                  <c:v>-1.0</c:v>
                </c:pt>
                <c:pt idx="19">
                  <c:v>-2.0</c:v>
                </c:pt>
                <c:pt idx="20">
                  <c:v>-3.0</c:v>
                </c:pt>
                <c:pt idx="21">
                  <c:v>-2.0</c:v>
                </c:pt>
                <c:pt idx="22">
                  <c:v>-1.0</c:v>
                </c:pt>
                <c:pt idx="23">
                  <c:v>-2.0</c:v>
                </c:pt>
                <c:pt idx="24">
                  <c:v>-3.0</c:v>
                </c:pt>
                <c:pt idx="25">
                  <c:v>-4.0</c:v>
                </c:pt>
                <c:pt idx="26">
                  <c:v>-5.0</c:v>
                </c:pt>
                <c:pt idx="27">
                  <c:v>-4.0</c:v>
                </c:pt>
                <c:pt idx="28">
                  <c:v>-3.0</c:v>
                </c:pt>
                <c:pt idx="29">
                  <c:v>-4.0</c:v>
                </c:pt>
                <c:pt idx="30">
                  <c:v>-5.0</c:v>
                </c:pt>
                <c:pt idx="31">
                  <c:v>-4.0</c:v>
                </c:pt>
                <c:pt idx="32">
                  <c:v>-3.0</c:v>
                </c:pt>
                <c:pt idx="33">
                  <c:v>-2.0</c:v>
                </c:pt>
                <c:pt idx="34">
                  <c:v>-1.0</c:v>
                </c:pt>
                <c:pt idx="35">
                  <c:v>-2.0</c:v>
                </c:pt>
                <c:pt idx="36">
                  <c:v>-3.0</c:v>
                </c:pt>
                <c:pt idx="37">
                  <c:v>-4.0</c:v>
                </c:pt>
                <c:pt idx="38">
                  <c:v>-3.0</c:v>
                </c:pt>
                <c:pt idx="39">
                  <c:v>-2.0</c:v>
                </c:pt>
                <c:pt idx="40">
                  <c:v>-1.0</c:v>
                </c:pt>
                <c:pt idx="41">
                  <c:v>-2.0</c:v>
                </c:pt>
                <c:pt idx="42">
                  <c:v>-3.0</c:v>
                </c:pt>
                <c:pt idx="43">
                  <c:v>-4.0</c:v>
                </c:pt>
                <c:pt idx="44">
                  <c:v>-3.0</c:v>
                </c:pt>
                <c:pt idx="45">
                  <c:v>-2.0</c:v>
                </c:pt>
                <c:pt idx="46">
                  <c:v>-1.0</c:v>
                </c:pt>
                <c:pt idx="47">
                  <c:v>-2.0</c:v>
                </c:pt>
                <c:pt idx="48">
                  <c:v>-1.0</c:v>
                </c:pt>
                <c:pt idx="49">
                  <c:v>-2.0</c:v>
                </c:pt>
                <c:pt idx="50">
                  <c:v>-1.0</c:v>
                </c:pt>
                <c:pt idx="51">
                  <c:v>0.0</c:v>
                </c:pt>
                <c:pt idx="52">
                  <c:v>1.0</c:v>
                </c:pt>
                <c:pt idx="53">
                  <c:v>2.0</c:v>
                </c:pt>
                <c:pt idx="54">
                  <c:v>1.0</c:v>
                </c:pt>
                <c:pt idx="55">
                  <c:v>2.0</c:v>
                </c:pt>
                <c:pt idx="56">
                  <c:v>1.0</c:v>
                </c:pt>
                <c:pt idx="57">
                  <c:v>0.0</c:v>
                </c:pt>
                <c:pt idx="58">
                  <c:v>1.0</c:v>
                </c:pt>
                <c:pt idx="59">
                  <c:v>0.0</c:v>
                </c:pt>
                <c:pt idx="60">
                  <c:v>1.0</c:v>
                </c:pt>
                <c:pt idx="61">
                  <c:v>0.0</c:v>
                </c:pt>
                <c:pt idx="62">
                  <c:v>-1.0</c:v>
                </c:pt>
                <c:pt idx="63">
                  <c:v>-2.0</c:v>
                </c:pt>
                <c:pt idx="64">
                  <c:v>-3.0</c:v>
                </c:pt>
                <c:pt idx="65">
                  <c:v>-4.0</c:v>
                </c:pt>
                <c:pt idx="66">
                  <c:v>-3.0</c:v>
                </c:pt>
                <c:pt idx="67">
                  <c:v>-2.0</c:v>
                </c:pt>
                <c:pt idx="68">
                  <c:v>-3.0</c:v>
                </c:pt>
                <c:pt idx="69">
                  <c:v>-2.0</c:v>
                </c:pt>
                <c:pt idx="70">
                  <c:v>-3.0</c:v>
                </c:pt>
                <c:pt idx="71">
                  <c:v>-4.0</c:v>
                </c:pt>
                <c:pt idx="72">
                  <c:v>-5.0</c:v>
                </c:pt>
                <c:pt idx="73">
                  <c:v>-6.0</c:v>
                </c:pt>
                <c:pt idx="74">
                  <c:v>-7.0</c:v>
                </c:pt>
                <c:pt idx="75">
                  <c:v>-8.0</c:v>
                </c:pt>
                <c:pt idx="76">
                  <c:v>-9.0</c:v>
                </c:pt>
                <c:pt idx="77">
                  <c:v>-8.0</c:v>
                </c:pt>
                <c:pt idx="78">
                  <c:v>-9.0</c:v>
                </c:pt>
                <c:pt idx="79">
                  <c:v>-10.0</c:v>
                </c:pt>
                <c:pt idx="80">
                  <c:v>-11.0</c:v>
                </c:pt>
                <c:pt idx="81">
                  <c:v>-10.0</c:v>
                </c:pt>
                <c:pt idx="82">
                  <c:v>-9.0</c:v>
                </c:pt>
                <c:pt idx="83">
                  <c:v>-10.0</c:v>
                </c:pt>
                <c:pt idx="84">
                  <c:v>-11.0</c:v>
                </c:pt>
                <c:pt idx="85">
                  <c:v>-12.0</c:v>
                </c:pt>
                <c:pt idx="86">
                  <c:v>-13.0</c:v>
                </c:pt>
                <c:pt idx="87">
                  <c:v>-14.0</c:v>
                </c:pt>
                <c:pt idx="88">
                  <c:v>-13.0</c:v>
                </c:pt>
                <c:pt idx="89">
                  <c:v>-14.0</c:v>
                </c:pt>
                <c:pt idx="90">
                  <c:v>-13.0</c:v>
                </c:pt>
                <c:pt idx="91">
                  <c:v>-14.0</c:v>
                </c:pt>
                <c:pt idx="92">
                  <c:v>-13.0</c:v>
                </c:pt>
                <c:pt idx="93">
                  <c:v>-14.0</c:v>
                </c:pt>
                <c:pt idx="94">
                  <c:v>-13.0</c:v>
                </c:pt>
                <c:pt idx="95">
                  <c:v>-14.0</c:v>
                </c:pt>
                <c:pt idx="96">
                  <c:v>-13.0</c:v>
                </c:pt>
                <c:pt idx="97">
                  <c:v>-12.0</c:v>
                </c:pt>
                <c:pt idx="98">
                  <c:v>-11.0</c:v>
                </c:pt>
                <c:pt idx="99">
                  <c:v>-12.0</c:v>
                </c:pt>
                <c:pt idx="100">
                  <c:v>-11.0</c:v>
                </c:pt>
                <c:pt idx="101">
                  <c:v>-12.0</c:v>
                </c:pt>
                <c:pt idx="102">
                  <c:v>-13.0</c:v>
                </c:pt>
                <c:pt idx="103">
                  <c:v>-14.0</c:v>
                </c:pt>
                <c:pt idx="104">
                  <c:v>-15.0</c:v>
                </c:pt>
                <c:pt idx="105">
                  <c:v>-14.0</c:v>
                </c:pt>
                <c:pt idx="106">
                  <c:v>-13.0</c:v>
                </c:pt>
                <c:pt idx="107">
                  <c:v>-14.0</c:v>
                </c:pt>
                <c:pt idx="108">
                  <c:v>-13.0</c:v>
                </c:pt>
                <c:pt idx="109">
                  <c:v>-14.0</c:v>
                </c:pt>
                <c:pt idx="110">
                  <c:v>-15.0</c:v>
                </c:pt>
                <c:pt idx="111">
                  <c:v>-14.0</c:v>
                </c:pt>
                <c:pt idx="112">
                  <c:v>-13.0</c:v>
                </c:pt>
                <c:pt idx="113">
                  <c:v>-12.0</c:v>
                </c:pt>
                <c:pt idx="114">
                  <c:v>-13.0</c:v>
                </c:pt>
                <c:pt idx="115">
                  <c:v>-12.0</c:v>
                </c:pt>
                <c:pt idx="116">
                  <c:v>-11.0</c:v>
                </c:pt>
                <c:pt idx="117">
                  <c:v>-12.0</c:v>
                </c:pt>
                <c:pt idx="118">
                  <c:v>-13.0</c:v>
                </c:pt>
                <c:pt idx="119">
                  <c:v>-12.0</c:v>
                </c:pt>
                <c:pt idx="120">
                  <c:v>-13.0</c:v>
                </c:pt>
                <c:pt idx="121">
                  <c:v>-14.0</c:v>
                </c:pt>
                <c:pt idx="122">
                  <c:v>-15.0</c:v>
                </c:pt>
                <c:pt idx="123">
                  <c:v>-16.0</c:v>
                </c:pt>
                <c:pt idx="124">
                  <c:v>-15.0</c:v>
                </c:pt>
                <c:pt idx="125">
                  <c:v>-14.0</c:v>
                </c:pt>
                <c:pt idx="126">
                  <c:v>-15.0</c:v>
                </c:pt>
                <c:pt idx="127">
                  <c:v>-16.0</c:v>
                </c:pt>
                <c:pt idx="128">
                  <c:v>-15.0</c:v>
                </c:pt>
                <c:pt idx="129">
                  <c:v>-14.0</c:v>
                </c:pt>
                <c:pt idx="130">
                  <c:v>-15.0</c:v>
                </c:pt>
                <c:pt idx="131">
                  <c:v>-14.0</c:v>
                </c:pt>
                <c:pt idx="132">
                  <c:v>-15.0</c:v>
                </c:pt>
                <c:pt idx="133">
                  <c:v>-16.0</c:v>
                </c:pt>
                <c:pt idx="134">
                  <c:v>-15.0</c:v>
                </c:pt>
                <c:pt idx="135">
                  <c:v>-14.0</c:v>
                </c:pt>
                <c:pt idx="136">
                  <c:v>-15.0</c:v>
                </c:pt>
                <c:pt idx="137">
                  <c:v>-14.0</c:v>
                </c:pt>
                <c:pt idx="138">
                  <c:v>-13.0</c:v>
                </c:pt>
                <c:pt idx="139">
                  <c:v>-12.0</c:v>
                </c:pt>
                <c:pt idx="140">
                  <c:v>-13.0</c:v>
                </c:pt>
                <c:pt idx="141">
                  <c:v>-12.0</c:v>
                </c:pt>
                <c:pt idx="142">
                  <c:v>-13.0</c:v>
                </c:pt>
                <c:pt idx="143">
                  <c:v>-12.0</c:v>
                </c:pt>
                <c:pt idx="144">
                  <c:v>-11.0</c:v>
                </c:pt>
                <c:pt idx="145">
                  <c:v>-12.0</c:v>
                </c:pt>
                <c:pt idx="146">
                  <c:v>-13.0</c:v>
                </c:pt>
                <c:pt idx="147">
                  <c:v>-12.0</c:v>
                </c:pt>
                <c:pt idx="148">
                  <c:v>-11.0</c:v>
                </c:pt>
                <c:pt idx="149">
                  <c:v>-10.0</c:v>
                </c:pt>
                <c:pt idx="150">
                  <c:v>-11.0</c:v>
                </c:pt>
                <c:pt idx="151">
                  <c:v>-10.0</c:v>
                </c:pt>
                <c:pt idx="152">
                  <c:v>-11.0</c:v>
                </c:pt>
                <c:pt idx="153">
                  <c:v>-12.0</c:v>
                </c:pt>
                <c:pt idx="154">
                  <c:v>-13.0</c:v>
                </c:pt>
                <c:pt idx="155">
                  <c:v>-14.0</c:v>
                </c:pt>
                <c:pt idx="156">
                  <c:v>-15.0</c:v>
                </c:pt>
                <c:pt idx="157">
                  <c:v>-16.0</c:v>
                </c:pt>
                <c:pt idx="158">
                  <c:v>-17.0</c:v>
                </c:pt>
                <c:pt idx="159">
                  <c:v>-18.0</c:v>
                </c:pt>
                <c:pt idx="160">
                  <c:v>-17.0</c:v>
                </c:pt>
                <c:pt idx="161">
                  <c:v>-16.0</c:v>
                </c:pt>
                <c:pt idx="162">
                  <c:v>-17.0</c:v>
                </c:pt>
                <c:pt idx="163">
                  <c:v>-16.0</c:v>
                </c:pt>
                <c:pt idx="164">
                  <c:v>-17.0</c:v>
                </c:pt>
                <c:pt idx="165">
                  <c:v>-16.0</c:v>
                </c:pt>
                <c:pt idx="166">
                  <c:v>-17.0</c:v>
                </c:pt>
                <c:pt idx="167">
                  <c:v>-18.0</c:v>
                </c:pt>
                <c:pt idx="168">
                  <c:v>-17.0</c:v>
                </c:pt>
                <c:pt idx="169">
                  <c:v>-18.0</c:v>
                </c:pt>
                <c:pt idx="170">
                  <c:v>-19.0</c:v>
                </c:pt>
                <c:pt idx="171">
                  <c:v>-18.0</c:v>
                </c:pt>
                <c:pt idx="172">
                  <c:v>-19.0</c:v>
                </c:pt>
                <c:pt idx="173">
                  <c:v>-18.0</c:v>
                </c:pt>
                <c:pt idx="174">
                  <c:v>-17.0</c:v>
                </c:pt>
                <c:pt idx="175">
                  <c:v>-16.0</c:v>
                </c:pt>
                <c:pt idx="176">
                  <c:v>-15.0</c:v>
                </c:pt>
                <c:pt idx="177">
                  <c:v>-16.0</c:v>
                </c:pt>
                <c:pt idx="178">
                  <c:v>-15.0</c:v>
                </c:pt>
                <c:pt idx="179">
                  <c:v>-16.0</c:v>
                </c:pt>
                <c:pt idx="180">
                  <c:v>-17.0</c:v>
                </c:pt>
                <c:pt idx="181">
                  <c:v>-16.0</c:v>
                </c:pt>
                <c:pt idx="182">
                  <c:v>-17.0</c:v>
                </c:pt>
                <c:pt idx="183">
                  <c:v>-18.0</c:v>
                </c:pt>
                <c:pt idx="184">
                  <c:v>-19.0</c:v>
                </c:pt>
                <c:pt idx="185">
                  <c:v>-20.0</c:v>
                </c:pt>
                <c:pt idx="186">
                  <c:v>-21.0</c:v>
                </c:pt>
                <c:pt idx="187">
                  <c:v>-20.0</c:v>
                </c:pt>
                <c:pt idx="188">
                  <c:v>-21.0</c:v>
                </c:pt>
                <c:pt idx="189">
                  <c:v>-22.0</c:v>
                </c:pt>
                <c:pt idx="190">
                  <c:v>-21.0</c:v>
                </c:pt>
                <c:pt idx="191">
                  <c:v>-22.0</c:v>
                </c:pt>
                <c:pt idx="192">
                  <c:v>-23.0</c:v>
                </c:pt>
                <c:pt idx="193">
                  <c:v>-22.0</c:v>
                </c:pt>
                <c:pt idx="194">
                  <c:v>-21.0</c:v>
                </c:pt>
                <c:pt idx="195">
                  <c:v>-20.0</c:v>
                </c:pt>
                <c:pt idx="196">
                  <c:v>-19.0</c:v>
                </c:pt>
                <c:pt idx="197">
                  <c:v>-18.0</c:v>
                </c:pt>
                <c:pt idx="198">
                  <c:v>-17.0</c:v>
                </c:pt>
                <c:pt idx="199">
                  <c:v>-18.0</c:v>
                </c:pt>
                <c:pt idx="200">
                  <c:v>-17.0</c:v>
                </c:pt>
                <c:pt idx="201">
                  <c:v>-16.0</c:v>
                </c:pt>
                <c:pt idx="202">
                  <c:v>-17.0</c:v>
                </c:pt>
                <c:pt idx="203">
                  <c:v>-16.0</c:v>
                </c:pt>
                <c:pt idx="204">
                  <c:v>-15.0</c:v>
                </c:pt>
                <c:pt idx="205">
                  <c:v>-14.0</c:v>
                </c:pt>
                <c:pt idx="206">
                  <c:v>-15.0</c:v>
                </c:pt>
                <c:pt idx="207">
                  <c:v>-14.0</c:v>
                </c:pt>
                <c:pt idx="208">
                  <c:v>-15.0</c:v>
                </c:pt>
                <c:pt idx="209">
                  <c:v>-14.0</c:v>
                </c:pt>
                <c:pt idx="210">
                  <c:v>-13.0</c:v>
                </c:pt>
                <c:pt idx="211">
                  <c:v>-12.0</c:v>
                </c:pt>
                <c:pt idx="212">
                  <c:v>-13.0</c:v>
                </c:pt>
                <c:pt idx="213">
                  <c:v>-14.0</c:v>
                </c:pt>
                <c:pt idx="214">
                  <c:v>-13.0</c:v>
                </c:pt>
                <c:pt idx="215">
                  <c:v>-14.0</c:v>
                </c:pt>
                <c:pt idx="216">
                  <c:v>-15.0</c:v>
                </c:pt>
                <c:pt idx="217">
                  <c:v>-14.0</c:v>
                </c:pt>
                <c:pt idx="218">
                  <c:v>-15.0</c:v>
                </c:pt>
                <c:pt idx="219">
                  <c:v>-14.0</c:v>
                </c:pt>
                <c:pt idx="220">
                  <c:v>-13.0</c:v>
                </c:pt>
                <c:pt idx="221">
                  <c:v>-12.0</c:v>
                </c:pt>
                <c:pt idx="222">
                  <c:v>-11.0</c:v>
                </c:pt>
                <c:pt idx="223">
                  <c:v>-10.0</c:v>
                </c:pt>
                <c:pt idx="224">
                  <c:v>-9.0</c:v>
                </c:pt>
                <c:pt idx="225">
                  <c:v>-10.0</c:v>
                </c:pt>
                <c:pt idx="226">
                  <c:v>-9.0</c:v>
                </c:pt>
                <c:pt idx="227">
                  <c:v>-10.0</c:v>
                </c:pt>
                <c:pt idx="228">
                  <c:v>-11.0</c:v>
                </c:pt>
                <c:pt idx="229">
                  <c:v>-10.0</c:v>
                </c:pt>
                <c:pt idx="230">
                  <c:v>-11.0</c:v>
                </c:pt>
                <c:pt idx="231">
                  <c:v>-10.0</c:v>
                </c:pt>
                <c:pt idx="232">
                  <c:v>-9.0</c:v>
                </c:pt>
                <c:pt idx="233">
                  <c:v>-10.0</c:v>
                </c:pt>
                <c:pt idx="234">
                  <c:v>-9.0</c:v>
                </c:pt>
                <c:pt idx="235">
                  <c:v>-10.0</c:v>
                </c:pt>
                <c:pt idx="236">
                  <c:v>-9.0</c:v>
                </c:pt>
                <c:pt idx="237">
                  <c:v>-8.0</c:v>
                </c:pt>
                <c:pt idx="238">
                  <c:v>-7.0</c:v>
                </c:pt>
                <c:pt idx="239">
                  <c:v>-6.0</c:v>
                </c:pt>
                <c:pt idx="240">
                  <c:v>-7.0</c:v>
                </c:pt>
                <c:pt idx="241">
                  <c:v>-8.0</c:v>
                </c:pt>
                <c:pt idx="242">
                  <c:v>-7.0</c:v>
                </c:pt>
                <c:pt idx="243">
                  <c:v>-6.0</c:v>
                </c:pt>
                <c:pt idx="244">
                  <c:v>-5.0</c:v>
                </c:pt>
                <c:pt idx="245">
                  <c:v>-4.0</c:v>
                </c:pt>
                <c:pt idx="246">
                  <c:v>-3.0</c:v>
                </c:pt>
                <c:pt idx="247">
                  <c:v>-2.0</c:v>
                </c:pt>
                <c:pt idx="248">
                  <c:v>-3.0</c:v>
                </c:pt>
                <c:pt idx="249">
                  <c:v>-2.0</c:v>
                </c:pt>
                <c:pt idx="250">
                  <c:v>-3.0</c:v>
                </c:pt>
                <c:pt idx="251">
                  <c:v>-4.0</c:v>
                </c:pt>
                <c:pt idx="252">
                  <c:v>-5.0</c:v>
                </c:pt>
                <c:pt idx="253">
                  <c:v>-6.0</c:v>
                </c:pt>
                <c:pt idx="254">
                  <c:v>-7.0</c:v>
                </c:pt>
                <c:pt idx="255">
                  <c:v>-8.0</c:v>
                </c:pt>
                <c:pt idx="256">
                  <c:v>-9.0</c:v>
                </c:pt>
                <c:pt idx="257">
                  <c:v>-10.0</c:v>
                </c:pt>
                <c:pt idx="258">
                  <c:v>-11.0</c:v>
                </c:pt>
                <c:pt idx="259">
                  <c:v>-10.0</c:v>
                </c:pt>
                <c:pt idx="260">
                  <c:v>-11.0</c:v>
                </c:pt>
                <c:pt idx="261">
                  <c:v>-10.0</c:v>
                </c:pt>
                <c:pt idx="262">
                  <c:v>-11.0</c:v>
                </c:pt>
                <c:pt idx="263">
                  <c:v>-12.0</c:v>
                </c:pt>
                <c:pt idx="264">
                  <c:v>-13.0</c:v>
                </c:pt>
                <c:pt idx="265">
                  <c:v>-12.0</c:v>
                </c:pt>
                <c:pt idx="266">
                  <c:v>-13.0</c:v>
                </c:pt>
                <c:pt idx="267">
                  <c:v>-14.0</c:v>
                </c:pt>
                <c:pt idx="268">
                  <c:v>-15.0</c:v>
                </c:pt>
                <c:pt idx="269">
                  <c:v>-14.0</c:v>
                </c:pt>
                <c:pt idx="270">
                  <c:v>-15.0</c:v>
                </c:pt>
                <c:pt idx="271">
                  <c:v>-14.0</c:v>
                </c:pt>
                <c:pt idx="272">
                  <c:v>-13.0</c:v>
                </c:pt>
                <c:pt idx="273">
                  <c:v>-12.0</c:v>
                </c:pt>
                <c:pt idx="274">
                  <c:v>-11.0</c:v>
                </c:pt>
                <c:pt idx="275">
                  <c:v>-10.0</c:v>
                </c:pt>
                <c:pt idx="276">
                  <c:v>-11.0</c:v>
                </c:pt>
                <c:pt idx="277">
                  <c:v>-12.0</c:v>
                </c:pt>
                <c:pt idx="278">
                  <c:v>-11.0</c:v>
                </c:pt>
                <c:pt idx="279">
                  <c:v>-12.0</c:v>
                </c:pt>
                <c:pt idx="280">
                  <c:v>-11.0</c:v>
                </c:pt>
                <c:pt idx="281">
                  <c:v>-10.0</c:v>
                </c:pt>
                <c:pt idx="282">
                  <c:v>-11.0</c:v>
                </c:pt>
                <c:pt idx="283">
                  <c:v>-12.0</c:v>
                </c:pt>
                <c:pt idx="284">
                  <c:v>-11.0</c:v>
                </c:pt>
                <c:pt idx="285">
                  <c:v>-10.0</c:v>
                </c:pt>
                <c:pt idx="286">
                  <c:v>-9.0</c:v>
                </c:pt>
                <c:pt idx="287">
                  <c:v>-8.0</c:v>
                </c:pt>
                <c:pt idx="288">
                  <c:v>-9.0</c:v>
                </c:pt>
                <c:pt idx="289">
                  <c:v>-10.0</c:v>
                </c:pt>
                <c:pt idx="290">
                  <c:v>-9.0</c:v>
                </c:pt>
                <c:pt idx="291">
                  <c:v>-8.0</c:v>
                </c:pt>
                <c:pt idx="292">
                  <c:v>-7.0</c:v>
                </c:pt>
                <c:pt idx="293">
                  <c:v>-8.0</c:v>
                </c:pt>
                <c:pt idx="294">
                  <c:v>-9.0</c:v>
                </c:pt>
                <c:pt idx="295">
                  <c:v>-8.0</c:v>
                </c:pt>
                <c:pt idx="296">
                  <c:v>-9.0</c:v>
                </c:pt>
                <c:pt idx="297">
                  <c:v>-10.0</c:v>
                </c:pt>
                <c:pt idx="298">
                  <c:v>-9.0</c:v>
                </c:pt>
                <c:pt idx="299">
                  <c:v>-8.0</c:v>
                </c:pt>
                <c:pt idx="300">
                  <c:v>-7.0</c:v>
                </c:pt>
                <c:pt idx="301">
                  <c:v>-6.0</c:v>
                </c:pt>
                <c:pt idx="302">
                  <c:v>-7.0</c:v>
                </c:pt>
                <c:pt idx="303">
                  <c:v>-6.0</c:v>
                </c:pt>
                <c:pt idx="304">
                  <c:v>-5.0</c:v>
                </c:pt>
                <c:pt idx="305">
                  <c:v>-6.0</c:v>
                </c:pt>
                <c:pt idx="306">
                  <c:v>-5.0</c:v>
                </c:pt>
                <c:pt idx="307">
                  <c:v>-4.0</c:v>
                </c:pt>
                <c:pt idx="308">
                  <c:v>-3.0</c:v>
                </c:pt>
                <c:pt idx="309">
                  <c:v>-2.0</c:v>
                </c:pt>
                <c:pt idx="310">
                  <c:v>-1.0</c:v>
                </c:pt>
                <c:pt idx="311">
                  <c:v>0.0</c:v>
                </c:pt>
                <c:pt idx="312">
                  <c:v>-1.0</c:v>
                </c:pt>
                <c:pt idx="313">
                  <c:v>0.0</c:v>
                </c:pt>
                <c:pt idx="314">
                  <c:v>-1.0</c:v>
                </c:pt>
                <c:pt idx="315">
                  <c:v>-2.0</c:v>
                </c:pt>
                <c:pt idx="316">
                  <c:v>-3.0</c:v>
                </c:pt>
                <c:pt idx="317">
                  <c:v>-4.0</c:v>
                </c:pt>
                <c:pt idx="318">
                  <c:v>-5.0</c:v>
                </c:pt>
                <c:pt idx="319">
                  <c:v>-4.0</c:v>
                </c:pt>
                <c:pt idx="320">
                  <c:v>-3.0</c:v>
                </c:pt>
                <c:pt idx="321">
                  <c:v>-4.0</c:v>
                </c:pt>
                <c:pt idx="322">
                  <c:v>-5.0</c:v>
                </c:pt>
                <c:pt idx="323">
                  <c:v>-6.0</c:v>
                </c:pt>
                <c:pt idx="324">
                  <c:v>-5.0</c:v>
                </c:pt>
                <c:pt idx="325">
                  <c:v>-6.0</c:v>
                </c:pt>
                <c:pt idx="326">
                  <c:v>-5.0</c:v>
                </c:pt>
                <c:pt idx="327">
                  <c:v>-4.0</c:v>
                </c:pt>
                <c:pt idx="328">
                  <c:v>-3.0</c:v>
                </c:pt>
                <c:pt idx="329">
                  <c:v>-2.0</c:v>
                </c:pt>
                <c:pt idx="330">
                  <c:v>-3.0</c:v>
                </c:pt>
                <c:pt idx="331">
                  <c:v>-2.0</c:v>
                </c:pt>
                <c:pt idx="332">
                  <c:v>-3.0</c:v>
                </c:pt>
                <c:pt idx="333">
                  <c:v>-2.0</c:v>
                </c:pt>
                <c:pt idx="334">
                  <c:v>-3.0</c:v>
                </c:pt>
                <c:pt idx="335">
                  <c:v>-4.0</c:v>
                </c:pt>
                <c:pt idx="336">
                  <c:v>-3.0</c:v>
                </c:pt>
                <c:pt idx="337">
                  <c:v>-2.0</c:v>
                </c:pt>
                <c:pt idx="338">
                  <c:v>-3.0</c:v>
                </c:pt>
                <c:pt idx="339">
                  <c:v>-4.0</c:v>
                </c:pt>
                <c:pt idx="340">
                  <c:v>-3.0</c:v>
                </c:pt>
                <c:pt idx="341">
                  <c:v>-2.0</c:v>
                </c:pt>
                <c:pt idx="342">
                  <c:v>-1.0</c:v>
                </c:pt>
                <c:pt idx="343">
                  <c:v>-2.0</c:v>
                </c:pt>
                <c:pt idx="344">
                  <c:v>-1.0</c:v>
                </c:pt>
                <c:pt idx="345">
                  <c:v>0.0</c:v>
                </c:pt>
                <c:pt idx="346">
                  <c:v>1.0</c:v>
                </c:pt>
                <c:pt idx="347">
                  <c:v>0.0</c:v>
                </c:pt>
                <c:pt idx="348">
                  <c:v>1.0</c:v>
                </c:pt>
                <c:pt idx="349">
                  <c:v>0.0</c:v>
                </c:pt>
                <c:pt idx="350">
                  <c:v>1.0</c:v>
                </c:pt>
                <c:pt idx="351">
                  <c:v>0.0</c:v>
                </c:pt>
                <c:pt idx="352">
                  <c:v>-1.0</c:v>
                </c:pt>
                <c:pt idx="353">
                  <c:v>-2.0</c:v>
                </c:pt>
                <c:pt idx="354">
                  <c:v>-1.0</c:v>
                </c:pt>
                <c:pt idx="355">
                  <c:v>-2.0</c:v>
                </c:pt>
                <c:pt idx="356">
                  <c:v>-3.0</c:v>
                </c:pt>
                <c:pt idx="357">
                  <c:v>-2.0</c:v>
                </c:pt>
                <c:pt idx="358">
                  <c:v>-1.0</c:v>
                </c:pt>
                <c:pt idx="359">
                  <c:v>0.0</c:v>
                </c:pt>
                <c:pt idx="360">
                  <c:v>1.0</c:v>
                </c:pt>
                <c:pt idx="361">
                  <c:v>2.0</c:v>
                </c:pt>
                <c:pt idx="362">
                  <c:v>3.0</c:v>
                </c:pt>
                <c:pt idx="363">
                  <c:v>2.0</c:v>
                </c:pt>
                <c:pt idx="364">
                  <c:v>1.0</c:v>
                </c:pt>
                <c:pt idx="365">
                  <c:v>2.0</c:v>
                </c:pt>
                <c:pt idx="366">
                  <c:v>3.0</c:v>
                </c:pt>
                <c:pt idx="367">
                  <c:v>2.0</c:v>
                </c:pt>
                <c:pt idx="368">
                  <c:v>3.0</c:v>
                </c:pt>
                <c:pt idx="369">
                  <c:v>2.0</c:v>
                </c:pt>
                <c:pt idx="370">
                  <c:v>1.0</c:v>
                </c:pt>
                <c:pt idx="371">
                  <c:v>0.0</c:v>
                </c:pt>
                <c:pt idx="372">
                  <c:v>1.0</c:v>
                </c:pt>
                <c:pt idx="373">
                  <c:v>2.0</c:v>
                </c:pt>
                <c:pt idx="374">
                  <c:v>1.0</c:v>
                </c:pt>
                <c:pt idx="375">
                  <c:v>0.0</c:v>
                </c:pt>
                <c:pt idx="376">
                  <c:v>1.0</c:v>
                </c:pt>
                <c:pt idx="377">
                  <c:v>2.0</c:v>
                </c:pt>
                <c:pt idx="378">
                  <c:v>3.0</c:v>
                </c:pt>
                <c:pt idx="379">
                  <c:v>2.0</c:v>
                </c:pt>
                <c:pt idx="380">
                  <c:v>3.0</c:v>
                </c:pt>
                <c:pt idx="381">
                  <c:v>2.0</c:v>
                </c:pt>
                <c:pt idx="382">
                  <c:v>1.0</c:v>
                </c:pt>
                <c:pt idx="383">
                  <c:v>0.0</c:v>
                </c:pt>
                <c:pt idx="384">
                  <c:v>1.0</c:v>
                </c:pt>
                <c:pt idx="385">
                  <c:v>0.0</c:v>
                </c:pt>
                <c:pt idx="386">
                  <c:v>1.0</c:v>
                </c:pt>
                <c:pt idx="387">
                  <c:v>2.0</c:v>
                </c:pt>
                <c:pt idx="388">
                  <c:v>1.0</c:v>
                </c:pt>
                <c:pt idx="389">
                  <c:v>0.0</c:v>
                </c:pt>
                <c:pt idx="390">
                  <c:v>1.0</c:v>
                </c:pt>
                <c:pt idx="391">
                  <c:v>0.0</c:v>
                </c:pt>
                <c:pt idx="392">
                  <c:v>1.0</c:v>
                </c:pt>
                <c:pt idx="393">
                  <c:v>2.0</c:v>
                </c:pt>
                <c:pt idx="394">
                  <c:v>1.0</c:v>
                </c:pt>
                <c:pt idx="395">
                  <c:v>0.0</c:v>
                </c:pt>
                <c:pt idx="396">
                  <c:v>1.0</c:v>
                </c:pt>
                <c:pt idx="397">
                  <c:v>2.0</c:v>
                </c:pt>
                <c:pt idx="398">
                  <c:v>3.0</c:v>
                </c:pt>
                <c:pt idx="399">
                  <c:v>2.0</c:v>
                </c:pt>
                <c:pt idx="400">
                  <c:v>3.0</c:v>
                </c:pt>
                <c:pt idx="401">
                  <c:v>2.0</c:v>
                </c:pt>
                <c:pt idx="402">
                  <c:v>3.0</c:v>
                </c:pt>
                <c:pt idx="403">
                  <c:v>2.0</c:v>
                </c:pt>
                <c:pt idx="404">
                  <c:v>3.0</c:v>
                </c:pt>
                <c:pt idx="405">
                  <c:v>4.0</c:v>
                </c:pt>
                <c:pt idx="406">
                  <c:v>5.0</c:v>
                </c:pt>
                <c:pt idx="407">
                  <c:v>4.0</c:v>
                </c:pt>
                <c:pt idx="408">
                  <c:v>5.0</c:v>
                </c:pt>
                <c:pt idx="409">
                  <c:v>6.0</c:v>
                </c:pt>
                <c:pt idx="410">
                  <c:v>5.0</c:v>
                </c:pt>
                <c:pt idx="411">
                  <c:v>4.0</c:v>
                </c:pt>
                <c:pt idx="412">
                  <c:v>5.0</c:v>
                </c:pt>
                <c:pt idx="413">
                  <c:v>4.0</c:v>
                </c:pt>
                <c:pt idx="414">
                  <c:v>3.0</c:v>
                </c:pt>
                <c:pt idx="415">
                  <c:v>2.0</c:v>
                </c:pt>
                <c:pt idx="416">
                  <c:v>1.0</c:v>
                </c:pt>
                <c:pt idx="417">
                  <c:v>2.0</c:v>
                </c:pt>
                <c:pt idx="418">
                  <c:v>3.0</c:v>
                </c:pt>
                <c:pt idx="419">
                  <c:v>2.0</c:v>
                </c:pt>
                <c:pt idx="420">
                  <c:v>3.0</c:v>
                </c:pt>
                <c:pt idx="421">
                  <c:v>4.0</c:v>
                </c:pt>
                <c:pt idx="422">
                  <c:v>5.0</c:v>
                </c:pt>
                <c:pt idx="423">
                  <c:v>4.0</c:v>
                </c:pt>
                <c:pt idx="424">
                  <c:v>5.0</c:v>
                </c:pt>
                <c:pt idx="425">
                  <c:v>6.0</c:v>
                </c:pt>
                <c:pt idx="426">
                  <c:v>5.0</c:v>
                </c:pt>
                <c:pt idx="427">
                  <c:v>6.0</c:v>
                </c:pt>
                <c:pt idx="428">
                  <c:v>7.0</c:v>
                </c:pt>
                <c:pt idx="429">
                  <c:v>6.0</c:v>
                </c:pt>
                <c:pt idx="430">
                  <c:v>7.0</c:v>
                </c:pt>
                <c:pt idx="431">
                  <c:v>6.0</c:v>
                </c:pt>
                <c:pt idx="432">
                  <c:v>5.0</c:v>
                </c:pt>
                <c:pt idx="433">
                  <c:v>4.0</c:v>
                </c:pt>
                <c:pt idx="434">
                  <c:v>3.0</c:v>
                </c:pt>
                <c:pt idx="435">
                  <c:v>4.0</c:v>
                </c:pt>
                <c:pt idx="436">
                  <c:v>3.0</c:v>
                </c:pt>
                <c:pt idx="437">
                  <c:v>4.0</c:v>
                </c:pt>
                <c:pt idx="438">
                  <c:v>5.0</c:v>
                </c:pt>
                <c:pt idx="439">
                  <c:v>6.0</c:v>
                </c:pt>
                <c:pt idx="440">
                  <c:v>7.0</c:v>
                </c:pt>
                <c:pt idx="441">
                  <c:v>8.0</c:v>
                </c:pt>
                <c:pt idx="442">
                  <c:v>9.0</c:v>
                </c:pt>
                <c:pt idx="443">
                  <c:v>10.0</c:v>
                </c:pt>
                <c:pt idx="444">
                  <c:v>11.0</c:v>
                </c:pt>
                <c:pt idx="445">
                  <c:v>10.0</c:v>
                </c:pt>
                <c:pt idx="446">
                  <c:v>9.0</c:v>
                </c:pt>
                <c:pt idx="447">
                  <c:v>10.0</c:v>
                </c:pt>
                <c:pt idx="448">
                  <c:v>11.0</c:v>
                </c:pt>
                <c:pt idx="449">
                  <c:v>12.0</c:v>
                </c:pt>
                <c:pt idx="450">
                  <c:v>11.0</c:v>
                </c:pt>
                <c:pt idx="451">
                  <c:v>10.0</c:v>
                </c:pt>
                <c:pt idx="452">
                  <c:v>9.0</c:v>
                </c:pt>
                <c:pt idx="453">
                  <c:v>10.0</c:v>
                </c:pt>
                <c:pt idx="454">
                  <c:v>11.0</c:v>
                </c:pt>
                <c:pt idx="455">
                  <c:v>12.0</c:v>
                </c:pt>
                <c:pt idx="456">
                  <c:v>11.0</c:v>
                </c:pt>
                <c:pt idx="457">
                  <c:v>10.0</c:v>
                </c:pt>
                <c:pt idx="458">
                  <c:v>9.0</c:v>
                </c:pt>
                <c:pt idx="459">
                  <c:v>8.0</c:v>
                </c:pt>
                <c:pt idx="460">
                  <c:v>9.0</c:v>
                </c:pt>
                <c:pt idx="461">
                  <c:v>10.0</c:v>
                </c:pt>
                <c:pt idx="462">
                  <c:v>9.0</c:v>
                </c:pt>
                <c:pt idx="463">
                  <c:v>8.0</c:v>
                </c:pt>
                <c:pt idx="464">
                  <c:v>7.0</c:v>
                </c:pt>
                <c:pt idx="465">
                  <c:v>8.0</c:v>
                </c:pt>
                <c:pt idx="466">
                  <c:v>9.0</c:v>
                </c:pt>
                <c:pt idx="467">
                  <c:v>10.0</c:v>
                </c:pt>
                <c:pt idx="468">
                  <c:v>11.0</c:v>
                </c:pt>
                <c:pt idx="469">
                  <c:v>12.0</c:v>
                </c:pt>
                <c:pt idx="470">
                  <c:v>11.0</c:v>
                </c:pt>
                <c:pt idx="471">
                  <c:v>12.0</c:v>
                </c:pt>
                <c:pt idx="472">
                  <c:v>11.0</c:v>
                </c:pt>
                <c:pt idx="473">
                  <c:v>12.0</c:v>
                </c:pt>
                <c:pt idx="474">
                  <c:v>11.0</c:v>
                </c:pt>
                <c:pt idx="475">
                  <c:v>10.0</c:v>
                </c:pt>
                <c:pt idx="476">
                  <c:v>11.0</c:v>
                </c:pt>
                <c:pt idx="477">
                  <c:v>10.0</c:v>
                </c:pt>
                <c:pt idx="478">
                  <c:v>9.0</c:v>
                </c:pt>
                <c:pt idx="479">
                  <c:v>10.0</c:v>
                </c:pt>
                <c:pt idx="480">
                  <c:v>9.0</c:v>
                </c:pt>
                <c:pt idx="481">
                  <c:v>10.0</c:v>
                </c:pt>
                <c:pt idx="482">
                  <c:v>11.0</c:v>
                </c:pt>
                <c:pt idx="483">
                  <c:v>12.0</c:v>
                </c:pt>
                <c:pt idx="484">
                  <c:v>13.0</c:v>
                </c:pt>
                <c:pt idx="485">
                  <c:v>14.0</c:v>
                </c:pt>
                <c:pt idx="486">
                  <c:v>13.0</c:v>
                </c:pt>
                <c:pt idx="487">
                  <c:v>12.0</c:v>
                </c:pt>
                <c:pt idx="488">
                  <c:v>13.0</c:v>
                </c:pt>
                <c:pt idx="489">
                  <c:v>14.0</c:v>
                </c:pt>
                <c:pt idx="490">
                  <c:v>15.0</c:v>
                </c:pt>
                <c:pt idx="491">
                  <c:v>16.0</c:v>
                </c:pt>
                <c:pt idx="492">
                  <c:v>15.0</c:v>
                </c:pt>
                <c:pt idx="493">
                  <c:v>16.0</c:v>
                </c:pt>
                <c:pt idx="494">
                  <c:v>15.0</c:v>
                </c:pt>
                <c:pt idx="495">
                  <c:v>14.0</c:v>
                </c:pt>
                <c:pt idx="496">
                  <c:v>13.0</c:v>
                </c:pt>
                <c:pt idx="497">
                  <c:v>12.0</c:v>
                </c:pt>
                <c:pt idx="498">
                  <c:v>11.0</c:v>
                </c:pt>
                <c:pt idx="499">
                  <c:v>12.0</c:v>
                </c:pt>
                <c:pt idx="500">
                  <c:v>11.0</c:v>
                </c:pt>
                <c:pt idx="501">
                  <c:v>10.0</c:v>
                </c:pt>
                <c:pt idx="502">
                  <c:v>11.0</c:v>
                </c:pt>
                <c:pt idx="503">
                  <c:v>12.0</c:v>
                </c:pt>
                <c:pt idx="504">
                  <c:v>11.0</c:v>
                </c:pt>
                <c:pt idx="505">
                  <c:v>10.0</c:v>
                </c:pt>
                <c:pt idx="506">
                  <c:v>11.0</c:v>
                </c:pt>
                <c:pt idx="507">
                  <c:v>10.0</c:v>
                </c:pt>
                <c:pt idx="508">
                  <c:v>11.0</c:v>
                </c:pt>
                <c:pt idx="509">
                  <c:v>10.0</c:v>
                </c:pt>
                <c:pt idx="510">
                  <c:v>11.0</c:v>
                </c:pt>
                <c:pt idx="511">
                  <c:v>10.0</c:v>
                </c:pt>
                <c:pt idx="512">
                  <c:v>11.0</c:v>
                </c:pt>
                <c:pt idx="513">
                  <c:v>12.0</c:v>
                </c:pt>
                <c:pt idx="514">
                  <c:v>13.0</c:v>
                </c:pt>
                <c:pt idx="515">
                  <c:v>14.0</c:v>
                </c:pt>
                <c:pt idx="516">
                  <c:v>13.0</c:v>
                </c:pt>
                <c:pt idx="517">
                  <c:v>14.0</c:v>
                </c:pt>
                <c:pt idx="518">
                  <c:v>13.0</c:v>
                </c:pt>
                <c:pt idx="519">
                  <c:v>14.0</c:v>
                </c:pt>
                <c:pt idx="520">
                  <c:v>13.0</c:v>
                </c:pt>
                <c:pt idx="521">
                  <c:v>14.0</c:v>
                </c:pt>
                <c:pt idx="522">
                  <c:v>15.0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717440"/>
        <c:axId val="-2061714656"/>
      </c:lineChart>
      <c:catAx>
        <c:axId val="-2061717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1714656"/>
        <c:crosses val="autoZero"/>
        <c:auto val="1"/>
        <c:lblAlgn val="ctr"/>
        <c:lblOffset val="100"/>
        <c:noMultiLvlLbl val="0"/>
      </c:catAx>
      <c:valAx>
        <c:axId val="-206171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71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CHK:</a:t>
            </a:r>
            <a:r>
              <a:rPr lang="zh-CN" altLang="en-US"/>
              <a:t> </a:t>
            </a:r>
            <a:r>
              <a:rPr lang="en-US" altLang="zh-CN"/>
              <a:t>Trading</a:t>
            </a:r>
            <a:r>
              <a:rPr lang="zh-CN" altLang="en-US"/>
              <a:t> </a:t>
            </a:r>
            <a:r>
              <a:rPr lang="en-US" altLang="zh-CN"/>
              <a:t>Strategy</a:t>
            </a:r>
            <a:r>
              <a:rPr lang="zh-CN" altLang="en-US"/>
              <a:t> </a:t>
            </a:r>
            <a:r>
              <a:rPr lang="en-US" altLang="zh-CN"/>
              <a:t>Result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real price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CHK!$G$1:$G$524</c:f>
              <c:numCache>
                <c:formatCode>General</c:formatCode>
                <c:ptCount val="524"/>
                <c:pt idx="0">
                  <c:v>1.0</c:v>
                </c:pt>
                <c:pt idx="1">
                  <c:v>0.977730942606088</c:v>
                </c:pt>
                <c:pt idx="2">
                  <c:v>0.99632430257756</c:v>
                </c:pt>
                <c:pt idx="3">
                  <c:v>1</c:v>
                </c:pt>
                <c:pt idx="4">
                  <c:v>1.005406109704024</c:v>
                </c:pt>
                <c:pt idx="5">
                  <c:v>0.974487276783673</c:v>
                </c:pt>
                <c:pt idx="6">
                  <c:v>0.967350754798065</c:v>
                </c:pt>
                <c:pt idx="7">
                  <c:v>0.953297155449084</c:v>
                </c:pt>
                <c:pt idx="8">
                  <c:v>0.99416185869595</c:v>
                </c:pt>
                <c:pt idx="9">
                  <c:v>1.009296679985736</c:v>
                </c:pt>
                <c:pt idx="10">
                  <c:v>1.05946034909982</c:v>
                </c:pt>
                <c:pt idx="11">
                  <c:v>1.035675752283596</c:v>
                </c:pt>
                <c:pt idx="12">
                  <c:v>0.992433732295848</c:v>
                </c:pt>
                <c:pt idx="13">
                  <c:v>1.035892911024349</c:v>
                </c:pt>
                <c:pt idx="14">
                  <c:v>0.955891630930719</c:v>
                </c:pt>
                <c:pt idx="15">
                  <c:v>0.957622043212303</c:v>
                </c:pt>
                <c:pt idx="16">
                  <c:v>0.973188896102115</c:v>
                </c:pt>
                <c:pt idx="17">
                  <c:v>1.003243665822414</c:v>
                </c:pt>
                <c:pt idx="18">
                  <c:v>1.023999469675496</c:v>
                </c:pt>
                <c:pt idx="19">
                  <c:v>0.996756334177585</c:v>
                </c:pt>
                <c:pt idx="20">
                  <c:v>0.983783956769409</c:v>
                </c:pt>
                <c:pt idx="21">
                  <c:v>0.99783755611839</c:v>
                </c:pt>
                <c:pt idx="22">
                  <c:v>1.00886464838571</c:v>
                </c:pt>
                <c:pt idx="23">
                  <c:v>1.009513838726489</c:v>
                </c:pt>
                <c:pt idx="24">
                  <c:v>0.990271288414238</c:v>
                </c:pt>
                <c:pt idx="25">
                  <c:v>1.00367569742244</c:v>
                </c:pt>
                <c:pt idx="26">
                  <c:v>1.01686523357137</c:v>
                </c:pt>
                <c:pt idx="27">
                  <c:v>1.0367569742244</c:v>
                </c:pt>
                <c:pt idx="28">
                  <c:v>1.059243190359066</c:v>
                </c:pt>
                <c:pt idx="29">
                  <c:v>1.05946034909982</c:v>
                </c:pt>
                <c:pt idx="30">
                  <c:v>1.029188420638767</c:v>
                </c:pt>
                <c:pt idx="31">
                  <c:v>1.049729351632577</c:v>
                </c:pt>
                <c:pt idx="32">
                  <c:v>1.066379712344674</c:v>
                </c:pt>
                <c:pt idx="33">
                  <c:v>1.103351559428347</c:v>
                </c:pt>
                <c:pt idx="34">
                  <c:v>1.069838251026361</c:v>
                </c:pt>
                <c:pt idx="35">
                  <c:v>1.089512832938638</c:v>
                </c:pt>
                <c:pt idx="36">
                  <c:v>1.117405158777328</c:v>
                </c:pt>
                <c:pt idx="37">
                  <c:v>1.160649464646557</c:v>
                </c:pt>
                <c:pt idx="38">
                  <c:v>1.148541150438432</c:v>
                </c:pt>
                <c:pt idx="39">
                  <c:v>1.119567602658937</c:v>
                </c:pt>
                <c:pt idx="40">
                  <c:v>1.182271617581172</c:v>
                </c:pt>
                <c:pt idx="41">
                  <c:v>1.163243940128192</c:v>
                </c:pt>
                <c:pt idx="42">
                  <c:v>1.110270922673201</c:v>
                </c:pt>
                <c:pt idx="43">
                  <c:v>1.117837190377353</c:v>
                </c:pt>
                <c:pt idx="44">
                  <c:v>1.101189115546737</c:v>
                </c:pt>
                <c:pt idx="45">
                  <c:v>1.138810152971189</c:v>
                </c:pt>
                <c:pt idx="46">
                  <c:v>1.183567712381248</c:v>
                </c:pt>
                <c:pt idx="47">
                  <c:v>1.23070258853219</c:v>
                </c:pt>
                <c:pt idx="48">
                  <c:v>1.213405323360795</c:v>
                </c:pt>
                <c:pt idx="49">
                  <c:v>1.222702003346531</c:v>
                </c:pt>
                <c:pt idx="50">
                  <c:v>1.225296478828166</c:v>
                </c:pt>
                <c:pt idx="51">
                  <c:v>1.209946784679108</c:v>
                </c:pt>
                <c:pt idx="52">
                  <c:v>1.259676136311685</c:v>
                </c:pt>
                <c:pt idx="53">
                  <c:v>1.23589153949546</c:v>
                </c:pt>
                <c:pt idx="54">
                  <c:v>1.234595444695383</c:v>
                </c:pt>
                <c:pt idx="55">
                  <c:v>1.270920387319759</c:v>
                </c:pt>
                <c:pt idx="56">
                  <c:v>1.274378926001445</c:v>
                </c:pt>
                <c:pt idx="57">
                  <c:v>1.23805398337707</c:v>
                </c:pt>
                <c:pt idx="58">
                  <c:v>1.204540674975084</c:v>
                </c:pt>
                <c:pt idx="59">
                  <c:v>1.169296954291514</c:v>
                </c:pt>
                <c:pt idx="60">
                  <c:v>1.136215677489554</c:v>
                </c:pt>
                <c:pt idx="61">
                  <c:v>1.150054403979263</c:v>
                </c:pt>
                <c:pt idx="62">
                  <c:v>1.164974352409776</c:v>
                </c:pt>
                <c:pt idx="63">
                  <c:v>1.131026726526283</c:v>
                </c:pt>
                <c:pt idx="64">
                  <c:v>1.184216902722028</c:v>
                </c:pt>
                <c:pt idx="65">
                  <c:v>1.202378231093474</c:v>
                </c:pt>
                <c:pt idx="66">
                  <c:v>1.195676026589373</c:v>
                </c:pt>
                <c:pt idx="67">
                  <c:v>1.161730686587362</c:v>
                </c:pt>
                <c:pt idx="68">
                  <c:v>1.212541260160743</c:v>
                </c:pt>
                <c:pt idx="69">
                  <c:v>1.255136375689193</c:v>
                </c:pt>
                <c:pt idx="70">
                  <c:v>1.29902758601772</c:v>
                </c:pt>
                <c:pt idx="71">
                  <c:v>1.272648513719861</c:v>
                </c:pt>
                <c:pt idx="72">
                  <c:v>1.29016293763201</c:v>
                </c:pt>
                <c:pt idx="73">
                  <c:v>1.260325326652464</c:v>
                </c:pt>
                <c:pt idx="74">
                  <c:v>1.281298289246299</c:v>
                </c:pt>
                <c:pt idx="75">
                  <c:v>1.320215421470827</c:v>
                </c:pt>
                <c:pt idx="76">
                  <c:v>1.383783499593113</c:v>
                </c:pt>
                <c:pt idx="77">
                  <c:v>1.425729424780783</c:v>
                </c:pt>
                <c:pt idx="78">
                  <c:v>1.370593963444183</c:v>
                </c:pt>
                <c:pt idx="79">
                  <c:v>1.382919436393061</c:v>
                </c:pt>
                <c:pt idx="80">
                  <c:v>1.465730064827598</c:v>
                </c:pt>
                <c:pt idx="81">
                  <c:v>1.415134364113489</c:v>
                </c:pt>
                <c:pt idx="82">
                  <c:v>1.378811707370596</c:v>
                </c:pt>
                <c:pt idx="83">
                  <c:v>1.36000118865837</c:v>
                </c:pt>
                <c:pt idx="84">
                  <c:v>1.38573107061545</c:v>
                </c:pt>
                <c:pt idx="85">
                  <c:v>1.426161456380809</c:v>
                </c:pt>
                <c:pt idx="86">
                  <c:v>1.456433384841862</c:v>
                </c:pt>
                <c:pt idx="87">
                  <c:v>1.500541753911143</c:v>
                </c:pt>
                <c:pt idx="88">
                  <c:v>1.443893039033712</c:v>
                </c:pt>
                <c:pt idx="89">
                  <c:v>1.391134894437993</c:v>
                </c:pt>
                <c:pt idx="90">
                  <c:v>1.330810482138122</c:v>
                </c:pt>
                <c:pt idx="91">
                  <c:v>1.247999853703585</c:v>
                </c:pt>
                <c:pt idx="92">
                  <c:v>1.331459672478901</c:v>
                </c:pt>
                <c:pt idx="93">
                  <c:v>1.373405597666572</c:v>
                </c:pt>
                <c:pt idx="94">
                  <c:v>1.36216363253998</c:v>
                </c:pt>
                <c:pt idx="95">
                  <c:v>1.286270081468816</c:v>
                </c:pt>
                <c:pt idx="96">
                  <c:v>1.225296478828165</c:v>
                </c:pt>
                <c:pt idx="97">
                  <c:v>1.183567712381248</c:v>
                </c:pt>
                <c:pt idx="98">
                  <c:v>1.174703063995538</c:v>
                </c:pt>
                <c:pt idx="99">
                  <c:v>1.207352309197472</c:v>
                </c:pt>
                <c:pt idx="100">
                  <c:v>1.104864812969177</c:v>
                </c:pt>
                <c:pt idx="101">
                  <c:v>1.01535198003054</c:v>
                </c:pt>
                <c:pt idx="102">
                  <c:v>1.060756443899896</c:v>
                </c:pt>
                <c:pt idx="103">
                  <c:v>1.04410836906928</c:v>
                </c:pt>
                <c:pt idx="104">
                  <c:v>1.057947095558989</c:v>
                </c:pt>
                <c:pt idx="105">
                  <c:v>1.020108899393784</c:v>
                </c:pt>
                <c:pt idx="106">
                  <c:v>1.101621147146763</c:v>
                </c:pt>
                <c:pt idx="107">
                  <c:v>1.084323881975367</c:v>
                </c:pt>
                <c:pt idx="108">
                  <c:v>1.064217268463065</c:v>
                </c:pt>
                <c:pt idx="109">
                  <c:v>0.978377847065385</c:v>
                </c:pt>
                <c:pt idx="110">
                  <c:v>0.971243610961259</c:v>
                </c:pt>
                <c:pt idx="111">
                  <c:v>1.001730412281584</c:v>
                </c:pt>
                <c:pt idx="112">
                  <c:v>0.975351339983724</c:v>
                </c:pt>
                <c:pt idx="113">
                  <c:v>0.935999890277689</c:v>
                </c:pt>
                <c:pt idx="114">
                  <c:v>0.941188841240959</c:v>
                </c:pt>
                <c:pt idx="115">
                  <c:v>0.973406054842868</c:v>
                </c:pt>
                <c:pt idx="116">
                  <c:v>1.018595645852954</c:v>
                </c:pt>
                <c:pt idx="117">
                  <c:v>1.003243665822414</c:v>
                </c:pt>
                <c:pt idx="118">
                  <c:v>0.984433147110189</c:v>
                </c:pt>
                <c:pt idx="119">
                  <c:v>0.971243610961259</c:v>
                </c:pt>
                <c:pt idx="120">
                  <c:v>1.014485630949006</c:v>
                </c:pt>
                <c:pt idx="121">
                  <c:v>1.051242605173407</c:v>
                </c:pt>
                <c:pt idx="122">
                  <c:v>1.067892965885505</c:v>
                </c:pt>
                <c:pt idx="123">
                  <c:v>1.030269642579571</c:v>
                </c:pt>
                <c:pt idx="124">
                  <c:v>1.037838196165205</c:v>
                </c:pt>
                <c:pt idx="125">
                  <c:v>1.069189060685581</c:v>
                </c:pt>
                <c:pt idx="126">
                  <c:v>1.094054879442611</c:v>
                </c:pt>
                <c:pt idx="127">
                  <c:v>1.06464930006309</c:v>
                </c:pt>
                <c:pt idx="128">
                  <c:v>1.046485685810162</c:v>
                </c:pt>
                <c:pt idx="129">
                  <c:v>0.978162974206113</c:v>
                </c:pt>
                <c:pt idx="130">
                  <c:v>0.976432561924529</c:v>
                </c:pt>
                <c:pt idx="131">
                  <c:v>0.965622628397963</c:v>
                </c:pt>
                <c:pt idx="132">
                  <c:v>0.958703265153108</c:v>
                </c:pt>
                <c:pt idx="133">
                  <c:v>0.923676703210292</c:v>
                </c:pt>
                <c:pt idx="134">
                  <c:v>0.840866074775755</c:v>
                </c:pt>
                <c:pt idx="135">
                  <c:v>0.868109210273665</c:v>
                </c:pt>
                <c:pt idx="136">
                  <c:v>0.868324083132938</c:v>
                </c:pt>
                <c:pt idx="137">
                  <c:v>0.913730832883777</c:v>
                </c:pt>
                <c:pt idx="138">
                  <c:v>0.829621823767681</c:v>
                </c:pt>
                <c:pt idx="139">
                  <c:v>0.835027933471705</c:v>
                </c:pt>
                <c:pt idx="140">
                  <c:v>0.803459910210575</c:v>
                </c:pt>
                <c:pt idx="141">
                  <c:v>0.833946711530901</c:v>
                </c:pt>
                <c:pt idx="142">
                  <c:v>0.902269423134949</c:v>
                </c:pt>
                <c:pt idx="143">
                  <c:v>0.884108094763503</c:v>
                </c:pt>
                <c:pt idx="144">
                  <c:v>0.885189316704308</c:v>
                </c:pt>
                <c:pt idx="145">
                  <c:v>0.856864959265592</c:v>
                </c:pt>
                <c:pt idx="146">
                  <c:v>0.874162224436988</c:v>
                </c:pt>
                <c:pt idx="147">
                  <c:v>0.820325143781945</c:v>
                </c:pt>
                <c:pt idx="148">
                  <c:v>0.704865270145474</c:v>
                </c:pt>
                <c:pt idx="149">
                  <c:v>0.775350425631132</c:v>
                </c:pt>
                <c:pt idx="150">
                  <c:v>0.741622244369874</c:v>
                </c:pt>
                <c:pt idx="151">
                  <c:v>0.650161840408899</c:v>
                </c:pt>
                <c:pt idx="152">
                  <c:v>0.625298307533351</c:v>
                </c:pt>
                <c:pt idx="153">
                  <c:v>0.572972194537658</c:v>
                </c:pt>
                <c:pt idx="154">
                  <c:v>0.484323424799071</c:v>
                </c:pt>
                <c:pt idx="155">
                  <c:v>0.484540583539825</c:v>
                </c:pt>
                <c:pt idx="156">
                  <c:v>0.382919436393062</c:v>
                </c:pt>
                <c:pt idx="157">
                  <c:v>0.357189554435982</c:v>
                </c:pt>
                <c:pt idx="158">
                  <c:v>0.436756517048104</c:v>
                </c:pt>
                <c:pt idx="159">
                  <c:v>0.46659412802765</c:v>
                </c:pt>
                <c:pt idx="160">
                  <c:v>0.353296698272788</c:v>
                </c:pt>
                <c:pt idx="161">
                  <c:v>0.396755877001289</c:v>
                </c:pt>
                <c:pt idx="162">
                  <c:v>0.442594658352154</c:v>
                </c:pt>
                <c:pt idx="163">
                  <c:v>0.504217451333584</c:v>
                </c:pt>
                <c:pt idx="164">
                  <c:v>0.504217451333584</c:v>
                </c:pt>
                <c:pt idx="165">
                  <c:v>0.456648257701135</c:v>
                </c:pt>
                <c:pt idx="166">
                  <c:v>0.463784779686743</c:v>
                </c:pt>
                <c:pt idx="167">
                  <c:v>0.441081404811324</c:v>
                </c:pt>
                <c:pt idx="168">
                  <c:v>0.381621055711504</c:v>
                </c:pt>
                <c:pt idx="169">
                  <c:v>0.420972505417539</c:v>
                </c:pt>
                <c:pt idx="170">
                  <c:v>0.446487514515348</c:v>
                </c:pt>
                <c:pt idx="171">
                  <c:v>0.477189188694945</c:v>
                </c:pt>
                <c:pt idx="172">
                  <c:v>0.475026744813335</c:v>
                </c:pt>
                <c:pt idx="173">
                  <c:v>0.44605319703384</c:v>
                </c:pt>
                <c:pt idx="174">
                  <c:v>0.496216866147924</c:v>
                </c:pt>
                <c:pt idx="175">
                  <c:v>0.536864410654037</c:v>
                </c:pt>
                <c:pt idx="176">
                  <c:v>0.48713505902146</c:v>
                </c:pt>
                <c:pt idx="177">
                  <c:v>0.505730704874414</c:v>
                </c:pt>
                <c:pt idx="178">
                  <c:v>0.511783719037736</c:v>
                </c:pt>
                <c:pt idx="179">
                  <c:v>0.48345936159902</c:v>
                </c:pt>
                <c:pt idx="180">
                  <c:v>0.435243263507274</c:v>
                </c:pt>
                <c:pt idx="181">
                  <c:v>0.471783078990921</c:v>
                </c:pt>
                <c:pt idx="182">
                  <c:v>0.459027860323498</c:v>
                </c:pt>
                <c:pt idx="183">
                  <c:v>0.455352162901058</c:v>
                </c:pt>
                <c:pt idx="184">
                  <c:v>0.456433384841863</c:v>
                </c:pt>
                <c:pt idx="185">
                  <c:v>0.417296807995099</c:v>
                </c:pt>
                <c:pt idx="186">
                  <c:v>0.302271251840135</c:v>
                </c:pt>
                <c:pt idx="187">
                  <c:v>0.366918266021743</c:v>
                </c:pt>
                <c:pt idx="188">
                  <c:v>0.394810591860433</c:v>
                </c:pt>
                <c:pt idx="189">
                  <c:v>0.394378560260408</c:v>
                </c:pt>
                <c:pt idx="190">
                  <c:v>0.437622866129637</c:v>
                </c:pt>
                <c:pt idx="191">
                  <c:v>0.371460312525716</c:v>
                </c:pt>
                <c:pt idx="192">
                  <c:v>0.324325436374775</c:v>
                </c:pt>
                <c:pt idx="193">
                  <c:v>0.308107107262703</c:v>
                </c:pt>
                <c:pt idx="194">
                  <c:v>0.30486572732177</c:v>
                </c:pt>
                <c:pt idx="195">
                  <c:v>0.256000438889245</c:v>
                </c:pt>
                <c:pt idx="196">
                  <c:v>0.244756187881171</c:v>
                </c:pt>
                <c:pt idx="197">
                  <c:v>0.304431409840263</c:v>
                </c:pt>
                <c:pt idx="198">
                  <c:v>0.312864026625948</c:v>
                </c:pt>
                <c:pt idx="199">
                  <c:v>0.385513911874697</c:v>
                </c:pt>
                <c:pt idx="200">
                  <c:v>0.358270776376787</c:v>
                </c:pt>
                <c:pt idx="201">
                  <c:v>0.359784029917617</c:v>
                </c:pt>
                <c:pt idx="202">
                  <c:v>0.338379035723756</c:v>
                </c:pt>
                <c:pt idx="203">
                  <c:v>0.350702222791153</c:v>
                </c:pt>
                <c:pt idx="204">
                  <c:v>0.347892874450246</c:v>
                </c:pt>
                <c:pt idx="205">
                  <c:v>0.340973511205391</c:v>
                </c:pt>
                <c:pt idx="206">
                  <c:v>0.34529839896861</c:v>
                </c:pt>
                <c:pt idx="207">
                  <c:v>0.337729845382977</c:v>
                </c:pt>
                <c:pt idx="208">
                  <c:v>0.329514387338045</c:v>
                </c:pt>
                <c:pt idx="209">
                  <c:v>0.328216006656487</c:v>
                </c:pt>
                <c:pt idx="210">
                  <c:v>0.332972926019732</c:v>
                </c:pt>
                <c:pt idx="211">
                  <c:v>0.337297813782951</c:v>
                </c:pt>
                <c:pt idx="212">
                  <c:v>0.338379035723756</c:v>
                </c:pt>
                <c:pt idx="213">
                  <c:v>0.349621000850348</c:v>
                </c:pt>
                <c:pt idx="214">
                  <c:v>0.373405597666572</c:v>
                </c:pt>
                <c:pt idx="215">
                  <c:v>0.392001243519526</c:v>
                </c:pt>
                <c:pt idx="216">
                  <c:v>0.412757047372608</c:v>
                </c:pt>
                <c:pt idx="217">
                  <c:v>0.395459782201213</c:v>
                </c:pt>
                <c:pt idx="218">
                  <c:v>0.380756992511453</c:v>
                </c:pt>
                <c:pt idx="219">
                  <c:v>0.360648093117668</c:v>
                </c:pt>
                <c:pt idx="220">
                  <c:v>0.347026525368713</c:v>
                </c:pt>
                <c:pt idx="221">
                  <c:v>0.351351413131932</c:v>
                </c:pt>
                <c:pt idx="222">
                  <c:v>0.333190084760486</c:v>
                </c:pt>
                <c:pt idx="223">
                  <c:v>0.331459672478902</c:v>
                </c:pt>
                <c:pt idx="224">
                  <c:v>0.329946418938071</c:v>
                </c:pt>
                <c:pt idx="225">
                  <c:v>0.297080014995383</c:v>
                </c:pt>
                <c:pt idx="226">
                  <c:v>0.327134784715682</c:v>
                </c:pt>
                <c:pt idx="227">
                  <c:v>0.30702817120338</c:v>
                </c:pt>
                <c:pt idx="228">
                  <c:v>0.322162992493165</c:v>
                </c:pt>
                <c:pt idx="229">
                  <c:v>0.34162270154617</c:v>
                </c:pt>
                <c:pt idx="230">
                  <c:v>0.338161876983002</c:v>
                </c:pt>
                <c:pt idx="231">
                  <c:v>0.362161346658499</c:v>
                </c:pt>
                <c:pt idx="232">
                  <c:v>0.361080124717694</c:v>
                </c:pt>
                <c:pt idx="233">
                  <c:v>0.341837574405442</c:v>
                </c:pt>
                <c:pt idx="234">
                  <c:v>0.340756352464638</c:v>
                </c:pt>
                <c:pt idx="235">
                  <c:v>0.356325491235931</c:v>
                </c:pt>
                <c:pt idx="236">
                  <c:v>0.369512741503379</c:v>
                </c:pt>
                <c:pt idx="237">
                  <c:v>0.386810006674774</c:v>
                </c:pt>
                <c:pt idx="238">
                  <c:v>0.391566926038019</c:v>
                </c:pt>
                <c:pt idx="239">
                  <c:v>0.408000128009363</c:v>
                </c:pt>
                <c:pt idx="240">
                  <c:v>0.388972450556384</c:v>
                </c:pt>
                <c:pt idx="241">
                  <c:v>0.389838799637917</c:v>
                </c:pt>
                <c:pt idx="242">
                  <c:v>0.398486289282873</c:v>
                </c:pt>
                <c:pt idx="243">
                  <c:v>0.402161986705313</c:v>
                </c:pt>
                <c:pt idx="244">
                  <c:v>0.370161931844158</c:v>
                </c:pt>
                <c:pt idx="245">
                  <c:v>0.354163047354321</c:v>
                </c:pt>
                <c:pt idx="246">
                  <c:v>0.361514442199201</c:v>
                </c:pt>
                <c:pt idx="247">
                  <c:v>0.339460257664561</c:v>
                </c:pt>
                <c:pt idx="248">
                  <c:v>0.320864611811607</c:v>
                </c:pt>
                <c:pt idx="249">
                  <c:v>0.337080655042198</c:v>
                </c:pt>
                <c:pt idx="250">
                  <c:v>0.346811652509441</c:v>
                </c:pt>
                <c:pt idx="251">
                  <c:v>0.333836989219783</c:v>
                </c:pt>
                <c:pt idx="252">
                  <c:v>0.338161876983002</c:v>
                </c:pt>
                <c:pt idx="253">
                  <c:v>0.291891064032112</c:v>
                </c:pt>
                <c:pt idx="254">
                  <c:v>0.302271251840135</c:v>
                </c:pt>
                <c:pt idx="255">
                  <c:v>0.319134199530023</c:v>
                </c:pt>
                <c:pt idx="256">
                  <c:v>0.312649153766676</c:v>
                </c:pt>
                <c:pt idx="257">
                  <c:v>0.303999378240237</c:v>
                </c:pt>
                <c:pt idx="258">
                  <c:v>0.303999378240237</c:v>
                </c:pt>
                <c:pt idx="259">
                  <c:v>0.319351358270776</c:v>
                </c:pt>
                <c:pt idx="260">
                  <c:v>0.337512686642223</c:v>
                </c:pt>
                <c:pt idx="261">
                  <c:v>0.344000018287052</c:v>
                </c:pt>
                <c:pt idx="262">
                  <c:v>0.33427130670129</c:v>
                </c:pt>
                <c:pt idx="263">
                  <c:v>0.343782859546298</c:v>
                </c:pt>
                <c:pt idx="264">
                  <c:v>0.366703393162471</c:v>
                </c:pt>
                <c:pt idx="265">
                  <c:v>0.378594548629843</c:v>
                </c:pt>
                <c:pt idx="266">
                  <c:v>0.388540418956358</c:v>
                </c:pt>
                <c:pt idx="267">
                  <c:v>0.381406182852232</c:v>
                </c:pt>
                <c:pt idx="268">
                  <c:v>0.421621695758319</c:v>
                </c:pt>
                <c:pt idx="269">
                  <c:v>0.420972505417539</c:v>
                </c:pt>
                <c:pt idx="270">
                  <c:v>0.417296807995099</c:v>
                </c:pt>
                <c:pt idx="271">
                  <c:v>0.410811762231752</c:v>
                </c:pt>
                <c:pt idx="272">
                  <c:v>0.396541004142017</c:v>
                </c:pt>
                <c:pt idx="273">
                  <c:v>0.377081295089012</c:v>
                </c:pt>
                <c:pt idx="274">
                  <c:v>0.368865837044081</c:v>
                </c:pt>
                <c:pt idx="275">
                  <c:v>0.379458611829894</c:v>
                </c:pt>
                <c:pt idx="276">
                  <c:v>0.407568096409337</c:v>
                </c:pt>
                <c:pt idx="277">
                  <c:v>0.43135040734408</c:v>
                </c:pt>
                <c:pt idx="278">
                  <c:v>0.428323900262419</c:v>
                </c:pt>
                <c:pt idx="279">
                  <c:v>0.401512796364534</c:v>
                </c:pt>
                <c:pt idx="280">
                  <c:v>0.421404537017565</c:v>
                </c:pt>
                <c:pt idx="281">
                  <c:v>0.447568736456152</c:v>
                </c:pt>
                <c:pt idx="282">
                  <c:v>0.448432799656204</c:v>
                </c:pt>
                <c:pt idx="283">
                  <c:v>0.453838909360228</c:v>
                </c:pt>
                <c:pt idx="284">
                  <c:v>0.452540528678669</c:v>
                </c:pt>
                <c:pt idx="285">
                  <c:v>0.452757687419423</c:v>
                </c:pt>
                <c:pt idx="286">
                  <c:v>0.467675349968455</c:v>
                </c:pt>
                <c:pt idx="287">
                  <c:v>0.423134949299149</c:v>
                </c:pt>
                <c:pt idx="288">
                  <c:v>0.425297393180759</c:v>
                </c:pt>
                <c:pt idx="289">
                  <c:v>0.419244379017437</c:v>
                </c:pt>
                <c:pt idx="290">
                  <c:v>0.430918375744055</c:v>
                </c:pt>
                <c:pt idx="291">
                  <c:v>0.449728894456281</c:v>
                </c:pt>
                <c:pt idx="292">
                  <c:v>0.43870180218896</c:v>
                </c:pt>
                <c:pt idx="293">
                  <c:v>0.42983715380325</c:v>
                </c:pt>
                <c:pt idx="294">
                  <c:v>0.43135040734408</c:v>
                </c:pt>
                <c:pt idx="295">
                  <c:v>0.42616145638081</c:v>
                </c:pt>
                <c:pt idx="296">
                  <c:v>0.451676465478618</c:v>
                </c:pt>
                <c:pt idx="297">
                  <c:v>0.493405231925536</c:v>
                </c:pt>
                <c:pt idx="298">
                  <c:v>0.441081404811324</c:v>
                </c:pt>
                <c:pt idx="299">
                  <c:v>0.462486399005185</c:v>
                </c:pt>
                <c:pt idx="300">
                  <c:v>0.473945522872531</c:v>
                </c:pt>
                <c:pt idx="301">
                  <c:v>0.515459416460176</c:v>
                </c:pt>
                <c:pt idx="302">
                  <c:v>0.484108551939799</c:v>
                </c:pt>
                <c:pt idx="303">
                  <c:v>0.479568791317308</c:v>
                </c:pt>
                <c:pt idx="304">
                  <c:v>0.442162626752129</c:v>
                </c:pt>
                <c:pt idx="305">
                  <c:v>0.448000768056178</c:v>
                </c:pt>
                <c:pt idx="306">
                  <c:v>0.43135040734408</c:v>
                </c:pt>
                <c:pt idx="307">
                  <c:v>0.455784194501084</c:v>
                </c:pt>
                <c:pt idx="308">
                  <c:v>0.468107381568481</c:v>
                </c:pt>
                <c:pt idx="309">
                  <c:v>0.475243903554089</c:v>
                </c:pt>
                <c:pt idx="310">
                  <c:v>0.451244433878593</c:v>
                </c:pt>
                <c:pt idx="311">
                  <c:v>0.443243848692933</c:v>
                </c:pt>
                <c:pt idx="312">
                  <c:v>0.452540528678669</c:v>
                </c:pt>
                <c:pt idx="313">
                  <c:v>0.45037808479706</c:v>
                </c:pt>
                <c:pt idx="314">
                  <c:v>0.481728949317436</c:v>
                </c:pt>
                <c:pt idx="315">
                  <c:v>0.489946693243849</c:v>
                </c:pt>
                <c:pt idx="316">
                  <c:v>0.530162206149936</c:v>
                </c:pt>
                <c:pt idx="317">
                  <c:v>0.5208655261642</c:v>
                </c:pt>
                <c:pt idx="318">
                  <c:v>0.490593597703146</c:v>
                </c:pt>
                <c:pt idx="319">
                  <c:v>0.505730704874414</c:v>
                </c:pt>
                <c:pt idx="320">
                  <c:v>0.503351102252051</c:v>
                </c:pt>
                <c:pt idx="321">
                  <c:v>0.495567675807145</c:v>
                </c:pt>
                <c:pt idx="322">
                  <c:v>0.494703612607094</c:v>
                </c:pt>
                <c:pt idx="323">
                  <c:v>0.51718982874176</c:v>
                </c:pt>
                <c:pt idx="324">
                  <c:v>0.525622445527444</c:v>
                </c:pt>
                <c:pt idx="325">
                  <c:v>0.515459416460176</c:v>
                </c:pt>
                <c:pt idx="326">
                  <c:v>0.496866056488703</c:v>
                </c:pt>
                <c:pt idx="327">
                  <c:v>0.487352217762214</c:v>
                </c:pt>
                <c:pt idx="328">
                  <c:v>0.478702442235775</c:v>
                </c:pt>
                <c:pt idx="329">
                  <c:v>0.4724322693317</c:v>
                </c:pt>
                <c:pt idx="330">
                  <c:v>0.452972560278695</c:v>
                </c:pt>
                <c:pt idx="331">
                  <c:v>0.418595188676658</c:v>
                </c:pt>
                <c:pt idx="332">
                  <c:v>0.41664761765432</c:v>
                </c:pt>
                <c:pt idx="333">
                  <c:v>0.422920076439877</c:v>
                </c:pt>
                <c:pt idx="334">
                  <c:v>0.4239990124992</c:v>
                </c:pt>
                <c:pt idx="335">
                  <c:v>0.424648202839979</c:v>
                </c:pt>
                <c:pt idx="336">
                  <c:v>0.420757632558267</c:v>
                </c:pt>
                <c:pt idx="337">
                  <c:v>0.428755931862445</c:v>
                </c:pt>
                <c:pt idx="338">
                  <c:v>0.425297393180759</c:v>
                </c:pt>
                <c:pt idx="339">
                  <c:v>0.403892398986897</c:v>
                </c:pt>
                <c:pt idx="340">
                  <c:v>0.387676355756307</c:v>
                </c:pt>
                <c:pt idx="341">
                  <c:v>0.380539833770699</c:v>
                </c:pt>
                <c:pt idx="342">
                  <c:v>0.376000073148207</c:v>
                </c:pt>
                <c:pt idx="343">
                  <c:v>0.387676355756307</c:v>
                </c:pt>
                <c:pt idx="344">
                  <c:v>0.385945943474723</c:v>
                </c:pt>
                <c:pt idx="345">
                  <c:v>0.394161401519654</c:v>
                </c:pt>
                <c:pt idx="346">
                  <c:v>0.398918320882899</c:v>
                </c:pt>
                <c:pt idx="347">
                  <c:v>0.415351522854243</c:v>
                </c:pt>
                <c:pt idx="348">
                  <c:v>0.428541059003173</c:v>
                </c:pt>
                <c:pt idx="349">
                  <c:v>0.43502610476652</c:v>
                </c:pt>
                <c:pt idx="350">
                  <c:v>0.440432214470544</c:v>
                </c:pt>
                <c:pt idx="351">
                  <c:v>0.443893039033712</c:v>
                </c:pt>
                <c:pt idx="352">
                  <c:v>0.440649373211298</c:v>
                </c:pt>
                <c:pt idx="353">
                  <c:v>0.457297448041914</c:v>
                </c:pt>
                <c:pt idx="354">
                  <c:v>0.460323955123575</c:v>
                </c:pt>
                <c:pt idx="355">
                  <c:v>0.465512906086845</c:v>
                </c:pt>
                <c:pt idx="356">
                  <c:v>0.453838909360227</c:v>
                </c:pt>
                <c:pt idx="357">
                  <c:v>0.444971975093035</c:v>
                </c:pt>
                <c:pt idx="358">
                  <c:v>0.461190304205108</c:v>
                </c:pt>
                <c:pt idx="359">
                  <c:v>0.463567620945989</c:v>
                </c:pt>
                <c:pt idx="360">
                  <c:v>0.48345936159902</c:v>
                </c:pt>
                <c:pt idx="361">
                  <c:v>0.503136229392778</c:v>
                </c:pt>
                <c:pt idx="362">
                  <c:v>0.50400029259283</c:v>
                </c:pt>
                <c:pt idx="363">
                  <c:v>0.528431793868351</c:v>
                </c:pt>
                <c:pt idx="364">
                  <c:v>0.528431793868351</c:v>
                </c:pt>
                <c:pt idx="365">
                  <c:v>0.529513015809156</c:v>
                </c:pt>
                <c:pt idx="366">
                  <c:v>0.514163321660098</c:v>
                </c:pt>
                <c:pt idx="367">
                  <c:v>0.511134528696956</c:v>
                </c:pt>
                <c:pt idx="368">
                  <c:v>0.5275677306683</c:v>
                </c:pt>
                <c:pt idx="369">
                  <c:v>0.511566560296982</c:v>
                </c:pt>
                <c:pt idx="370">
                  <c:v>0.481082044858138</c:v>
                </c:pt>
                <c:pt idx="371">
                  <c:v>0.487784249362239</c:v>
                </c:pt>
                <c:pt idx="372">
                  <c:v>0.496648897747949</c:v>
                </c:pt>
                <c:pt idx="373">
                  <c:v>0.497730119688754</c:v>
                </c:pt>
                <c:pt idx="374">
                  <c:v>0.51437819451937</c:v>
                </c:pt>
                <c:pt idx="375">
                  <c:v>0.517621860341785</c:v>
                </c:pt>
                <c:pt idx="376">
                  <c:v>0.504864355792881</c:v>
                </c:pt>
                <c:pt idx="377">
                  <c:v>0.50400029259283</c:v>
                </c:pt>
                <c:pt idx="378">
                  <c:v>0.501620689970466</c:v>
                </c:pt>
                <c:pt idx="379">
                  <c:v>0.510053306756151</c:v>
                </c:pt>
                <c:pt idx="380">
                  <c:v>0.493837263525561</c:v>
                </c:pt>
                <c:pt idx="381">
                  <c:v>0.486485868680681</c:v>
                </c:pt>
                <c:pt idx="382">
                  <c:v>0.478487569376503</c:v>
                </c:pt>
                <c:pt idx="383">
                  <c:v>0.46659412802765</c:v>
                </c:pt>
                <c:pt idx="384">
                  <c:v>0.480000822917333</c:v>
                </c:pt>
                <c:pt idx="385">
                  <c:v>0.499243373229585</c:v>
                </c:pt>
                <c:pt idx="386">
                  <c:v>0.51135168743771</c:v>
                </c:pt>
                <c:pt idx="387">
                  <c:v>0.545946217780501</c:v>
                </c:pt>
                <c:pt idx="388">
                  <c:v>0.564756736492726</c:v>
                </c:pt>
                <c:pt idx="389">
                  <c:v>0.585729699086562</c:v>
                </c:pt>
                <c:pt idx="390">
                  <c:v>0.612108771384421</c:v>
                </c:pt>
                <c:pt idx="391">
                  <c:v>0.625298307533351</c:v>
                </c:pt>
                <c:pt idx="392">
                  <c:v>0.604757376539541</c:v>
                </c:pt>
                <c:pt idx="393">
                  <c:v>0.602162901057906</c:v>
                </c:pt>
                <c:pt idx="394">
                  <c:v>0.607783883621202</c:v>
                </c:pt>
                <c:pt idx="395">
                  <c:v>0.629406036555816</c:v>
                </c:pt>
                <c:pt idx="396">
                  <c:v>0.611891612643667</c:v>
                </c:pt>
                <c:pt idx="397">
                  <c:v>0.601513710717127</c:v>
                </c:pt>
                <c:pt idx="398">
                  <c:v>0.595243537813051</c:v>
                </c:pt>
                <c:pt idx="399">
                  <c:v>0.60908226430276</c:v>
                </c:pt>
                <c:pt idx="400">
                  <c:v>0.618161785547743</c:v>
                </c:pt>
                <c:pt idx="401">
                  <c:v>0.614054056525277</c:v>
                </c:pt>
                <c:pt idx="402">
                  <c:v>0.572972194537657</c:v>
                </c:pt>
                <c:pt idx="403">
                  <c:v>0.577297082300877</c:v>
                </c:pt>
                <c:pt idx="404">
                  <c:v>0.594594347472272</c:v>
                </c:pt>
                <c:pt idx="405">
                  <c:v>0.599783298435543</c:v>
                </c:pt>
                <c:pt idx="406">
                  <c:v>0.596539632613128</c:v>
                </c:pt>
                <c:pt idx="407">
                  <c:v>0.611459581043642</c:v>
                </c:pt>
                <c:pt idx="408">
                  <c:v>0.619675039088573</c:v>
                </c:pt>
                <c:pt idx="409">
                  <c:v>0.627243592674207</c:v>
                </c:pt>
                <c:pt idx="410">
                  <c:v>0.636972304259968</c:v>
                </c:pt>
                <c:pt idx="411">
                  <c:v>0.615999341666133</c:v>
                </c:pt>
                <c:pt idx="412">
                  <c:v>0.625513180392623</c:v>
                </c:pt>
                <c:pt idx="413">
                  <c:v>0.619892197829327</c:v>
                </c:pt>
                <c:pt idx="414">
                  <c:v>0.626379529474156</c:v>
                </c:pt>
                <c:pt idx="415">
                  <c:v>0.62378505399252</c:v>
                </c:pt>
                <c:pt idx="416">
                  <c:v>0.623350736511013</c:v>
                </c:pt>
                <c:pt idx="417">
                  <c:v>0.604108186198762</c:v>
                </c:pt>
                <c:pt idx="418">
                  <c:v>0.577946272641656</c:v>
                </c:pt>
                <c:pt idx="419">
                  <c:v>0.556324119707041</c:v>
                </c:pt>
                <c:pt idx="420">
                  <c:v>0.569513655855971</c:v>
                </c:pt>
                <c:pt idx="421">
                  <c:v>0.535568315853959</c:v>
                </c:pt>
                <c:pt idx="422">
                  <c:v>0.563026324211142</c:v>
                </c:pt>
                <c:pt idx="423">
                  <c:v>0.52973017454991</c:v>
                </c:pt>
                <c:pt idx="424">
                  <c:v>0.521946748105004</c:v>
                </c:pt>
                <c:pt idx="425">
                  <c:v>0.529945047409182</c:v>
                </c:pt>
                <c:pt idx="426">
                  <c:v>0.526486508727495</c:v>
                </c:pt>
                <c:pt idx="427">
                  <c:v>0.536649537794764</c:v>
                </c:pt>
                <c:pt idx="428">
                  <c:v>0.523674874505106</c:v>
                </c:pt>
                <c:pt idx="429">
                  <c:v>0.546163376521254</c:v>
                </c:pt>
                <c:pt idx="430">
                  <c:v>0.547891502921356</c:v>
                </c:pt>
                <c:pt idx="431">
                  <c:v>0.54443296423967</c:v>
                </c:pt>
                <c:pt idx="432">
                  <c:v>0.534269935172401</c:v>
                </c:pt>
                <c:pt idx="433">
                  <c:v>0.541189298417255</c:v>
                </c:pt>
                <c:pt idx="434">
                  <c:v>0.543566615158137</c:v>
                </c:pt>
                <c:pt idx="435">
                  <c:v>0.52540528678669</c:v>
                </c:pt>
                <c:pt idx="436">
                  <c:v>0.520648367423445</c:v>
                </c:pt>
                <c:pt idx="437">
                  <c:v>0.50551354613366</c:v>
                </c:pt>
                <c:pt idx="438">
                  <c:v>0.497944992548026</c:v>
                </c:pt>
                <c:pt idx="439">
                  <c:v>0.501620689970466</c:v>
                </c:pt>
                <c:pt idx="440">
                  <c:v>0.511351687437709</c:v>
                </c:pt>
                <c:pt idx="441">
                  <c:v>0.537513600994815</c:v>
                </c:pt>
                <c:pt idx="442">
                  <c:v>0.522593652564301</c:v>
                </c:pt>
                <c:pt idx="443">
                  <c:v>0.517189828741759</c:v>
                </c:pt>
                <c:pt idx="444">
                  <c:v>0.521080399023471</c:v>
                </c:pt>
                <c:pt idx="445">
                  <c:v>0.505945577733685</c:v>
                </c:pt>
                <c:pt idx="446">
                  <c:v>0.497944992548026</c:v>
                </c:pt>
                <c:pt idx="447">
                  <c:v>0.487999122221511</c:v>
                </c:pt>
                <c:pt idx="448">
                  <c:v>0.492973200325509</c:v>
                </c:pt>
                <c:pt idx="449">
                  <c:v>0.487567090621485</c:v>
                </c:pt>
                <c:pt idx="450">
                  <c:v>0.485189773880603</c:v>
                </c:pt>
                <c:pt idx="451">
                  <c:v>0.500973785511168</c:v>
                </c:pt>
                <c:pt idx="452">
                  <c:v>0.497944992548026</c:v>
                </c:pt>
                <c:pt idx="453">
                  <c:v>0.526918540327521</c:v>
                </c:pt>
                <c:pt idx="454">
                  <c:v>0.530594237749961</c:v>
                </c:pt>
                <c:pt idx="455">
                  <c:v>0.53859482293562</c:v>
                </c:pt>
                <c:pt idx="456">
                  <c:v>0.540540108076476</c:v>
                </c:pt>
                <c:pt idx="457">
                  <c:v>0.563460641692649</c:v>
                </c:pt>
                <c:pt idx="458">
                  <c:v>0.570377719056022</c:v>
                </c:pt>
                <c:pt idx="459">
                  <c:v>0.57967668492324</c:v>
                </c:pt>
                <c:pt idx="460">
                  <c:v>0.59070377719056</c:v>
                </c:pt>
                <c:pt idx="461">
                  <c:v>0.60173086945788</c:v>
                </c:pt>
                <c:pt idx="462">
                  <c:v>0.596539632613128</c:v>
                </c:pt>
                <c:pt idx="463">
                  <c:v>0.577946272641656</c:v>
                </c:pt>
                <c:pt idx="464">
                  <c:v>0.569945687455996</c:v>
                </c:pt>
                <c:pt idx="465">
                  <c:v>0.559567785529456</c:v>
                </c:pt>
                <c:pt idx="466">
                  <c:v>0.607351852021176</c:v>
                </c:pt>
                <c:pt idx="467">
                  <c:v>0.626379529474155</c:v>
                </c:pt>
                <c:pt idx="468">
                  <c:v>0.619460166229301</c:v>
                </c:pt>
                <c:pt idx="469">
                  <c:v>0.620973419770131</c:v>
                </c:pt>
                <c:pt idx="470">
                  <c:v>0.625081148792597</c:v>
                </c:pt>
                <c:pt idx="471">
                  <c:v>0.60540656688032</c:v>
                </c:pt>
                <c:pt idx="472">
                  <c:v>0.596324759753856</c:v>
                </c:pt>
                <c:pt idx="473">
                  <c:v>0.601513710717126</c:v>
                </c:pt>
                <c:pt idx="474">
                  <c:v>0.598270044894712</c:v>
                </c:pt>
                <c:pt idx="475">
                  <c:v>0.603458995857982</c:v>
                </c:pt>
                <c:pt idx="476">
                  <c:v>0.609946327502811</c:v>
                </c:pt>
                <c:pt idx="477">
                  <c:v>0.59805517203544</c:v>
                </c:pt>
                <c:pt idx="478">
                  <c:v>0.587674984227417</c:v>
                </c:pt>
                <c:pt idx="479">
                  <c:v>0.575566670019293</c:v>
                </c:pt>
                <c:pt idx="480">
                  <c:v>0.582918064864173</c:v>
                </c:pt>
                <c:pt idx="481">
                  <c:v>0.573621384878437</c:v>
                </c:pt>
                <c:pt idx="482">
                  <c:v>0.56064900747026</c:v>
                </c:pt>
                <c:pt idx="483">
                  <c:v>0.551567200343796</c:v>
                </c:pt>
                <c:pt idx="484">
                  <c:v>0.535783188713231</c:v>
                </c:pt>
                <c:pt idx="485">
                  <c:v>0.55913575392943</c:v>
                </c:pt>
                <c:pt idx="486">
                  <c:v>0.567568370715115</c:v>
                </c:pt>
                <c:pt idx="487">
                  <c:v>0.558486563588651</c:v>
                </c:pt>
                <c:pt idx="488">
                  <c:v>0.522810811305055</c:v>
                </c:pt>
                <c:pt idx="489">
                  <c:v>0.530162206149935</c:v>
                </c:pt>
                <c:pt idx="490">
                  <c:v>0.524109191986614</c:v>
                </c:pt>
                <c:pt idx="491">
                  <c:v>0.529945047409182</c:v>
                </c:pt>
                <c:pt idx="492">
                  <c:v>0.5275677306683</c:v>
                </c:pt>
                <c:pt idx="493">
                  <c:v>0.543351742298865</c:v>
                </c:pt>
                <c:pt idx="494">
                  <c:v>0.539676044876425</c:v>
                </c:pt>
                <c:pt idx="495">
                  <c:v>0.558486563588651</c:v>
                </c:pt>
                <c:pt idx="496">
                  <c:v>0.569945687455997</c:v>
                </c:pt>
                <c:pt idx="497">
                  <c:v>0.593730284272221</c:v>
                </c:pt>
                <c:pt idx="498">
                  <c:v>0.596539632613128</c:v>
                </c:pt>
                <c:pt idx="499">
                  <c:v>0.585946857827315</c:v>
                </c:pt>
                <c:pt idx="500">
                  <c:v>0.56864959265592</c:v>
                </c:pt>
                <c:pt idx="501">
                  <c:v>0.57383854361919</c:v>
                </c:pt>
                <c:pt idx="502">
                  <c:v>0.577946272641656</c:v>
                </c:pt>
                <c:pt idx="503">
                  <c:v>0.574487733959969</c:v>
                </c:pt>
                <c:pt idx="504">
                  <c:v>0.576865050700851</c:v>
                </c:pt>
                <c:pt idx="505">
                  <c:v>0.578163431382409</c:v>
                </c:pt>
                <c:pt idx="506">
                  <c:v>0.579459526182486</c:v>
                </c:pt>
                <c:pt idx="507">
                  <c:v>0.566269990033557</c:v>
                </c:pt>
                <c:pt idx="508">
                  <c:v>0.568864465515192</c:v>
                </c:pt>
                <c:pt idx="509">
                  <c:v>0.55329761262538</c:v>
                </c:pt>
                <c:pt idx="510">
                  <c:v>0.555674929366262</c:v>
                </c:pt>
                <c:pt idx="511">
                  <c:v>0.554810866166211</c:v>
                </c:pt>
                <c:pt idx="512">
                  <c:v>0.5576225003886</c:v>
                </c:pt>
                <c:pt idx="513">
                  <c:v>0.554378834566185</c:v>
                </c:pt>
                <c:pt idx="514">
                  <c:v>0.549621915202941</c:v>
                </c:pt>
                <c:pt idx="515">
                  <c:v>0.549621915202941</c:v>
                </c:pt>
                <c:pt idx="516">
                  <c:v>0.541621330017281</c:v>
                </c:pt>
                <c:pt idx="517">
                  <c:v>0.514378194519371</c:v>
                </c:pt>
                <c:pt idx="518">
                  <c:v>0.523460001645835</c:v>
                </c:pt>
                <c:pt idx="519">
                  <c:v>0.502487039051999</c:v>
                </c:pt>
                <c:pt idx="520">
                  <c:v>0.503136229392778</c:v>
                </c:pt>
                <c:pt idx="521">
                  <c:v>0.49967540482961</c:v>
                </c:pt>
                <c:pt idx="522">
                  <c:v>0.48497261513985</c:v>
                </c:pt>
                <c:pt idx="523">
                  <c:v>0.483676520339774</c:v>
                </c:pt>
              </c:numCache>
            </c:numRef>
          </c:val>
          <c:smooth val="0"/>
        </c:ser>
        <c:ser>
          <c:idx val="1"/>
          <c:order val="1"/>
          <c:tx>
            <c:v>aggressive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CHK!$H$1:$H$524</c:f>
              <c:numCache>
                <c:formatCode>General</c:formatCode>
                <c:ptCount val="524"/>
                <c:pt idx="0">
                  <c:v>1.0</c:v>
                </c:pt>
                <c:pt idx="1">
                  <c:v>1.022269057393912</c:v>
                </c:pt>
                <c:pt idx="2">
                  <c:v>1.04128590462789</c:v>
                </c:pt>
                <c:pt idx="3">
                  <c:v>1.04497516264652</c:v>
                </c:pt>
                <c:pt idx="4">
                  <c:v>1.050381272350543</c:v>
                </c:pt>
                <c:pt idx="5">
                  <c:v>1.081133853443822</c:v>
                </c:pt>
                <c:pt idx="6">
                  <c:v>1.088457214308175</c:v>
                </c:pt>
                <c:pt idx="7">
                  <c:v>1.102985139447299</c:v>
                </c:pt>
                <c:pt idx="8">
                  <c:v>1.14585183952427</c:v>
                </c:pt>
                <c:pt idx="9">
                  <c:v>1.130628140126229</c:v>
                </c:pt>
                <c:pt idx="10">
                  <c:v>1.180329749285185</c:v>
                </c:pt>
                <c:pt idx="11">
                  <c:v>1.202779477428795</c:v>
                </c:pt>
                <c:pt idx="12">
                  <c:v>1.24453194666678</c:v>
                </c:pt>
                <c:pt idx="13">
                  <c:v>1.28832245611265</c:v>
                </c:pt>
                <c:pt idx="14">
                  <c:v>1.365551751961889</c:v>
                </c:pt>
                <c:pt idx="15">
                  <c:v>1.367362011854948</c:v>
                </c:pt>
                <c:pt idx="16">
                  <c:v>1.38361774970074</c:v>
                </c:pt>
                <c:pt idx="17">
                  <c:v>1.414500520600282</c:v>
                </c:pt>
                <c:pt idx="18">
                  <c:v>1.393811823965385</c:v>
                </c:pt>
                <c:pt idx="19">
                  <c:v>1.420416462253473</c:v>
                </c:pt>
                <c:pt idx="20">
                  <c:v>1.433431054650199</c:v>
                </c:pt>
                <c:pt idx="21">
                  <c:v>1.419145805076572</c:v>
                </c:pt>
                <c:pt idx="22">
                  <c:v>1.430196794488332</c:v>
                </c:pt>
                <c:pt idx="23">
                  <c:v>1.43084028055142</c:v>
                </c:pt>
                <c:pt idx="24">
                  <c:v>1.449901485632597</c:v>
                </c:pt>
                <c:pt idx="25">
                  <c:v>1.436365387832905</c:v>
                </c:pt>
                <c:pt idx="26">
                  <c:v>1.423224154880068</c:v>
                </c:pt>
                <c:pt idx="27">
                  <c:v>1.40366232898976</c:v>
                </c:pt>
                <c:pt idx="28">
                  <c:v>1.425351323318916</c:v>
                </c:pt>
                <c:pt idx="29">
                  <c:v>1.425556336428965</c:v>
                </c:pt>
                <c:pt idx="30">
                  <c:v>1.454129306136395</c:v>
                </c:pt>
                <c:pt idx="31">
                  <c:v>1.434170928659644</c:v>
                </c:pt>
                <c:pt idx="32">
                  <c:v>1.45003250353721</c:v>
                </c:pt>
                <c:pt idx="33">
                  <c:v>1.484702937207015</c:v>
                </c:pt>
                <c:pt idx="34">
                  <c:v>1.454328839200257</c:v>
                </c:pt>
                <c:pt idx="35">
                  <c:v>1.472719078933602</c:v>
                </c:pt>
                <c:pt idx="36">
                  <c:v>1.447118347124451</c:v>
                </c:pt>
                <c:pt idx="37">
                  <c:v>1.408417697203927</c:v>
                </c:pt>
                <c:pt idx="38">
                  <c:v>1.418850058202613</c:v>
                </c:pt>
                <c:pt idx="39">
                  <c:v>1.393623667516973</c:v>
                </c:pt>
                <c:pt idx="40">
                  <c:v>1.449631017830892</c:v>
                </c:pt>
                <c:pt idx="41">
                  <c:v>1.433536850323168</c:v>
                </c:pt>
                <c:pt idx="42">
                  <c:v>1.47907589473818</c:v>
                </c:pt>
                <c:pt idx="43">
                  <c:v>1.472261100664374</c:v>
                </c:pt>
                <c:pt idx="44">
                  <c:v>1.487154212983348</c:v>
                </c:pt>
                <c:pt idx="45">
                  <c:v>1.52131822431738</c:v>
                </c:pt>
                <c:pt idx="46">
                  <c:v>1.560620261881136</c:v>
                </c:pt>
                <c:pt idx="47">
                  <c:v>1.600444663694286</c:v>
                </c:pt>
                <c:pt idx="48">
                  <c:v>1.614499452668139</c:v>
                </c:pt>
                <c:pt idx="49">
                  <c:v>1.622161096973429</c:v>
                </c:pt>
                <c:pt idx="50">
                  <c:v>1.620039177262384</c:v>
                </c:pt>
                <c:pt idx="51">
                  <c:v>1.607511846600553</c:v>
                </c:pt>
                <c:pt idx="52">
                  <c:v>1.648612291894736</c:v>
                </c:pt>
                <c:pt idx="53">
                  <c:v>1.629730774550234</c:v>
                </c:pt>
                <c:pt idx="54">
                  <c:v>1.628682062136032</c:v>
                </c:pt>
                <c:pt idx="55">
                  <c:v>1.599259515033294</c:v>
                </c:pt>
                <c:pt idx="56">
                  <c:v>1.601980801682083</c:v>
                </c:pt>
                <c:pt idx="57">
                  <c:v>1.630484837556522</c:v>
                </c:pt>
                <c:pt idx="58">
                  <c:v>1.657554180938925</c:v>
                </c:pt>
                <c:pt idx="59">
                  <c:v>1.62829512691462</c:v>
                </c:pt>
                <c:pt idx="60">
                  <c:v>1.656586722715452</c:v>
                </c:pt>
                <c:pt idx="61">
                  <c:v>1.668766387865193</c:v>
                </c:pt>
                <c:pt idx="62">
                  <c:v>1.655793133400978</c:v>
                </c:pt>
                <c:pt idx="63">
                  <c:v>1.684933367959166</c:v>
                </c:pt>
                <c:pt idx="64">
                  <c:v>1.637905145771077</c:v>
                </c:pt>
                <c:pt idx="65">
                  <c:v>1.622568995501898</c:v>
                </c:pt>
                <c:pt idx="66">
                  <c:v>1.628143118794205</c:v>
                </c:pt>
                <c:pt idx="67">
                  <c:v>1.599753037160772</c:v>
                </c:pt>
                <c:pt idx="68">
                  <c:v>1.643490001467568</c:v>
                </c:pt>
                <c:pt idx="69">
                  <c:v>1.608361204676931</c:v>
                </c:pt>
                <c:pt idx="70">
                  <c:v>1.643330480668495</c:v>
                </c:pt>
                <c:pt idx="71">
                  <c:v>1.663637264436442</c:v>
                </c:pt>
                <c:pt idx="72">
                  <c:v>1.649875079730033</c:v>
                </c:pt>
                <c:pt idx="73">
                  <c:v>1.673002089589974</c:v>
                </c:pt>
                <c:pt idx="74">
                  <c:v>1.656361177794969</c:v>
                </c:pt>
                <c:pt idx="75">
                  <c:v>1.625987975433619</c:v>
                </c:pt>
                <c:pt idx="76">
                  <c:v>1.577838198443842</c:v>
                </c:pt>
                <c:pt idx="77">
                  <c:v>1.547525707219597</c:v>
                </c:pt>
                <c:pt idx="78">
                  <c:v>1.508853950588722</c:v>
                </c:pt>
                <c:pt idx="79">
                  <c:v>1.499861153832266</c:v>
                </c:pt>
                <c:pt idx="80">
                  <c:v>1.439980132382077</c:v>
                </c:pt>
                <c:pt idx="81">
                  <c:v>1.474499244685378</c:v>
                </c:pt>
                <c:pt idx="82">
                  <c:v>1.448831959893204</c:v>
                </c:pt>
                <c:pt idx="83">
                  <c:v>1.435189401876274</c:v>
                </c:pt>
                <c:pt idx="84">
                  <c:v>1.416270387560954</c:v>
                </c:pt>
                <c:pt idx="85">
                  <c:v>1.387094173919874</c:v>
                </c:pt>
                <c:pt idx="86">
                  <c:v>1.365868015881726</c:v>
                </c:pt>
                <c:pt idx="87">
                  <c:v>1.335582820878407</c:v>
                </c:pt>
                <c:pt idx="88">
                  <c:v>1.373334995871057</c:v>
                </c:pt>
                <c:pt idx="89">
                  <c:v>1.336796178126616</c:v>
                </c:pt>
                <c:pt idx="90">
                  <c:v>1.380159630902518</c:v>
                </c:pt>
                <c:pt idx="91">
                  <c:v>1.317933919919621</c:v>
                </c:pt>
                <c:pt idx="92">
                  <c:v>1.251059057292322</c:v>
                </c:pt>
                <c:pt idx="93">
                  <c:v>1.282562771640332</c:v>
                </c:pt>
                <c:pt idx="94">
                  <c:v>1.290748237860721</c:v>
                </c:pt>
                <c:pt idx="95">
                  <c:v>1.235032794239863</c:v>
                </c:pt>
                <c:pt idx="96">
                  <c:v>1.282436215588997</c:v>
                </c:pt>
                <c:pt idx="97">
                  <c:v>1.248380158815843</c:v>
                </c:pt>
                <c:pt idx="98">
                  <c:v>1.240890390133428</c:v>
                </c:pt>
                <c:pt idx="99">
                  <c:v>1.268684005560704</c:v>
                </c:pt>
                <c:pt idx="100">
                  <c:v>1.35357016136424</c:v>
                </c:pt>
                <c:pt idx="101">
                  <c:v>1.272553161014592</c:v>
                </c:pt>
                <c:pt idx="102">
                  <c:v>1.227835206293125</c:v>
                </c:pt>
                <c:pt idx="103">
                  <c:v>1.243529737235034</c:v>
                </c:pt>
                <c:pt idx="104">
                  <c:v>1.230275627891916</c:v>
                </c:pt>
                <c:pt idx="105">
                  <c:v>1.266041306841308</c:v>
                </c:pt>
                <c:pt idx="106">
                  <c:v>1.345946744193554</c:v>
                </c:pt>
                <c:pt idx="107">
                  <c:v>1.33024509829088</c:v>
                </c:pt>
                <c:pt idx="108">
                  <c:v>1.348788094388756</c:v>
                </c:pt>
                <c:pt idx="109">
                  <c:v>1.268128417139158</c:v>
                </c:pt>
                <c:pt idx="110">
                  <c:v>1.275420319879521</c:v>
                </c:pt>
                <c:pt idx="111">
                  <c:v>1.24403087136603</c:v>
                </c:pt>
                <c:pt idx="112">
                  <c:v>1.217697366887737</c:v>
                </c:pt>
                <c:pt idx="113">
                  <c:v>1.177351444251601</c:v>
                </c:pt>
                <c:pt idx="114">
                  <c:v>1.1828951959306</c:v>
                </c:pt>
                <c:pt idx="115">
                  <c:v>1.148664856395942</c:v>
                </c:pt>
                <c:pt idx="116">
                  <c:v>1.195089049861002</c:v>
                </c:pt>
                <c:pt idx="117">
                  <c:v>1.180017338045776</c:v>
                </c:pt>
                <c:pt idx="118">
                  <c:v>1.198767038993856</c:v>
                </c:pt>
                <c:pt idx="119">
                  <c:v>1.21216514143245</c:v>
                </c:pt>
                <c:pt idx="120">
                  <c:v>1.256687462608854</c:v>
                </c:pt>
                <c:pt idx="121">
                  <c:v>1.220455333633291</c:v>
                </c:pt>
                <c:pt idx="122">
                  <c:v>1.204616591339021</c:v>
                </c:pt>
                <c:pt idx="123">
                  <c:v>1.239847953008995</c:v>
                </c:pt>
                <c:pt idx="124">
                  <c:v>1.232501765882018</c:v>
                </c:pt>
                <c:pt idx="125">
                  <c:v>1.262709619703758</c:v>
                </c:pt>
                <c:pt idx="126">
                  <c:v>1.285966328616478</c:v>
                </c:pt>
                <c:pt idx="127">
                  <c:v>1.312843937712743</c:v>
                </c:pt>
                <c:pt idx="128">
                  <c:v>1.329904592570499</c:v>
                </c:pt>
                <c:pt idx="129">
                  <c:v>1.264616827500732</c:v>
                </c:pt>
                <c:pt idx="130">
                  <c:v>1.26284778458333</c:v>
                </c:pt>
                <c:pt idx="131">
                  <c:v>1.273918629563408</c:v>
                </c:pt>
                <c:pt idx="132">
                  <c:v>1.266752928344978</c:v>
                </c:pt>
                <c:pt idx="133">
                  <c:v>1.303288281061465</c:v>
                </c:pt>
                <c:pt idx="134">
                  <c:v>1.39294154193372</c:v>
                </c:pt>
                <c:pt idx="135">
                  <c:v>1.425340441491151</c:v>
                </c:pt>
                <c:pt idx="136">
                  <c:v>1.425587959725872</c:v>
                </c:pt>
                <c:pt idx="137">
                  <c:v>1.373295560340829</c:v>
                </c:pt>
                <c:pt idx="138">
                  <c:v>1.281245466276865</c:v>
                </c:pt>
                <c:pt idx="139">
                  <c:v>1.287761820535089</c:v>
                </c:pt>
                <c:pt idx="140">
                  <c:v>1.249957069345649</c:v>
                </c:pt>
                <c:pt idx="141">
                  <c:v>1.212012672950893</c:v>
                </c:pt>
                <c:pt idx="142">
                  <c:v>1.293939624228903</c:v>
                </c:pt>
                <c:pt idx="143">
                  <c:v>1.314068122331327</c:v>
                </c:pt>
                <c:pt idx="144">
                  <c:v>1.31529107453277</c:v>
                </c:pt>
                <c:pt idx="145">
                  <c:v>1.28329299581197</c:v>
                </c:pt>
                <c:pt idx="146">
                  <c:v>1.263106308301466</c:v>
                </c:pt>
                <c:pt idx="147">
                  <c:v>1.324693367488011</c:v>
                </c:pt>
                <c:pt idx="148">
                  <c:v>1.18394445285135</c:v>
                </c:pt>
                <c:pt idx="149">
                  <c:v>1.283942507048446</c:v>
                </c:pt>
                <c:pt idx="150">
                  <c:v>1.240441942469787</c:v>
                </c:pt>
                <c:pt idx="151">
                  <c:v>1.363766727635429</c:v>
                </c:pt>
                <c:pt idx="152">
                  <c:v>1.325524660306607</c:v>
                </c:pt>
                <c:pt idx="153">
                  <c:v>1.409206500422419</c:v>
                </c:pt>
                <c:pt idx="154">
                  <c:v>1.563923903088213</c:v>
                </c:pt>
                <c:pt idx="155">
                  <c:v>1.563475527623319</c:v>
                </c:pt>
                <c:pt idx="156">
                  <c:v>1.77320232987457</c:v>
                </c:pt>
                <c:pt idx="157">
                  <c:v>1.840396312502991</c:v>
                </c:pt>
                <c:pt idx="158">
                  <c:v>1.617637943385052</c:v>
                </c:pt>
                <c:pt idx="159">
                  <c:v>1.549321593622927</c:v>
                </c:pt>
                <c:pt idx="160">
                  <c:v>1.792139543848284</c:v>
                </c:pt>
                <c:pt idx="161">
                  <c:v>1.915149973724834</c:v>
                </c:pt>
                <c:pt idx="162">
                  <c:v>2.030683943120114</c:v>
                </c:pt>
                <c:pt idx="163">
                  <c:v>1.891453177862214</c:v>
                </c:pt>
                <c:pt idx="164">
                  <c:v>1.891453177862214</c:v>
                </c:pt>
                <c:pt idx="165">
                  <c:v>1.985795794339757</c:v>
                </c:pt>
                <c:pt idx="166">
                  <c:v>2.001423844737966</c:v>
                </c:pt>
                <c:pt idx="167">
                  <c:v>2.050376237894883</c:v>
                </c:pt>
                <c:pt idx="168">
                  <c:v>2.185182077477385</c:v>
                </c:pt>
                <c:pt idx="169">
                  <c:v>2.288298635426914</c:v>
                </c:pt>
                <c:pt idx="170">
                  <c:v>2.227688954819623</c:v>
                </c:pt>
                <c:pt idx="171">
                  <c:v>2.158926283565706</c:v>
                </c:pt>
                <c:pt idx="172">
                  <c:v>2.154394655580748</c:v>
                </c:pt>
                <c:pt idx="173">
                  <c:v>2.215388164042845</c:v>
                </c:pt>
                <c:pt idx="174">
                  <c:v>2.327849344564948</c:v>
                </c:pt>
                <c:pt idx="175">
                  <c:v>2.409764223479997</c:v>
                </c:pt>
                <c:pt idx="176">
                  <c:v>2.317134966174612</c:v>
                </c:pt>
                <c:pt idx="177">
                  <c:v>2.355308457301094</c:v>
                </c:pt>
                <c:pt idx="178">
                  <c:v>2.343339608850761</c:v>
                </c:pt>
                <c:pt idx="179">
                  <c:v>2.28799521944351</c:v>
                </c:pt>
                <c:pt idx="180">
                  <c:v>2.38772665898431</c:v>
                </c:pt>
                <c:pt idx="181">
                  <c:v>2.303774031689858</c:v>
                </c:pt>
                <c:pt idx="182">
                  <c:v>2.276737838075827</c:v>
                </c:pt>
                <c:pt idx="183">
                  <c:v>2.284745407419983</c:v>
                </c:pt>
                <c:pt idx="184">
                  <c:v>2.282370933268117</c:v>
                </c:pt>
                <c:pt idx="185">
                  <c:v>2.36811526781175</c:v>
                </c:pt>
                <c:pt idx="186">
                  <c:v>2.643759734654438</c:v>
                </c:pt>
                <c:pt idx="187">
                  <c:v>2.429888869370169</c:v>
                </c:pt>
                <c:pt idx="188">
                  <c:v>2.50590668701961</c:v>
                </c:pt>
                <c:pt idx="189">
                  <c:v>2.507000962626527</c:v>
                </c:pt>
                <c:pt idx="190">
                  <c:v>2.397349195956769</c:v>
                </c:pt>
                <c:pt idx="191">
                  <c:v>2.246162960673713</c:v>
                </c:pt>
                <c:pt idx="192">
                  <c:v>2.373053706633763</c:v>
                </c:pt>
                <c:pt idx="193">
                  <c:v>2.423060049933124</c:v>
                </c:pt>
                <c:pt idx="194">
                  <c:v>2.412539747530073</c:v>
                </c:pt>
                <c:pt idx="195">
                  <c:v>2.252255123666957</c:v>
                </c:pt>
                <c:pt idx="196">
                  <c:v>2.208332343468371</c:v>
                </c:pt>
                <c:pt idx="197">
                  <c:v>2.452147310827089</c:v>
                </c:pt>
                <c:pt idx="198">
                  <c:v>2.479846873070386</c:v>
                </c:pt>
                <c:pt idx="199">
                  <c:v>2.712056008880071</c:v>
                </c:pt>
                <c:pt idx="200">
                  <c:v>2.782723070842716</c:v>
                </c:pt>
                <c:pt idx="201">
                  <c:v>2.786946841355438</c:v>
                </c:pt>
                <c:pt idx="202">
                  <c:v>2.727452832689288</c:v>
                </c:pt>
                <c:pt idx="203">
                  <c:v>2.691034539100151</c:v>
                </c:pt>
                <c:pt idx="204">
                  <c:v>2.683023901703706</c:v>
                </c:pt>
                <c:pt idx="205">
                  <c:v>2.66313455140934</c:v>
                </c:pt>
                <c:pt idx="206">
                  <c:v>2.675818492012029</c:v>
                </c:pt>
                <c:pt idx="207">
                  <c:v>2.697737370316245</c:v>
                </c:pt>
                <c:pt idx="208">
                  <c:v>2.673411838660566</c:v>
                </c:pt>
                <c:pt idx="209">
                  <c:v>2.677352123915019</c:v>
                </c:pt>
                <c:pt idx="210">
                  <c:v>2.69184538221678</c:v>
                </c:pt>
                <c:pt idx="211">
                  <c:v>2.704834089181391</c:v>
                </c:pt>
                <c:pt idx="212">
                  <c:v>2.708039630091006</c:v>
                </c:pt>
                <c:pt idx="213">
                  <c:v>2.674816634752223</c:v>
                </c:pt>
                <c:pt idx="214">
                  <c:v>2.606786977613849</c:v>
                </c:pt>
                <c:pt idx="215">
                  <c:v>2.656587103721113</c:v>
                </c:pt>
                <c:pt idx="216">
                  <c:v>2.603638792469014</c:v>
                </c:pt>
                <c:pt idx="217">
                  <c:v>2.645545442595282</c:v>
                </c:pt>
                <c:pt idx="218">
                  <c:v>2.608366466751212</c:v>
                </c:pt>
                <c:pt idx="219">
                  <c:v>2.661179415138967</c:v>
                </c:pt>
                <c:pt idx="220">
                  <c:v>2.623409722164295</c:v>
                </c:pt>
                <c:pt idx="221">
                  <c:v>2.635872422987018</c:v>
                </c:pt>
                <c:pt idx="222">
                  <c:v>2.584182497480366</c:v>
                </c:pt>
                <c:pt idx="223">
                  <c:v>2.578989028764668</c:v>
                </c:pt>
                <c:pt idx="224">
                  <c:v>2.574423605980312</c:v>
                </c:pt>
                <c:pt idx="225">
                  <c:v>2.474812268938169</c:v>
                </c:pt>
                <c:pt idx="226">
                  <c:v>2.373645013642431</c:v>
                </c:pt>
                <c:pt idx="227">
                  <c:v>2.312182233003626</c:v>
                </c:pt>
                <c:pt idx="228">
                  <c:v>2.262887664265957</c:v>
                </c:pt>
                <c:pt idx="229">
                  <c:v>2.202484360638778</c:v>
                </c:pt>
                <c:pt idx="230">
                  <c:v>2.19235381443238</c:v>
                </c:pt>
                <c:pt idx="231">
                  <c:v>2.12138345582894</c:v>
                </c:pt>
                <c:pt idx="232">
                  <c:v>2.118397985538472</c:v>
                </c:pt>
                <c:pt idx="233">
                  <c:v>2.06510635026141</c:v>
                </c:pt>
                <c:pt idx="234">
                  <c:v>2.068269320109547</c:v>
                </c:pt>
                <c:pt idx="235">
                  <c:v>2.113959264431006</c:v>
                </c:pt>
                <c:pt idx="236">
                  <c:v>2.076950263975531</c:v>
                </c:pt>
                <c:pt idx="237">
                  <c:v>2.12376127542001</c:v>
                </c:pt>
                <c:pt idx="238">
                  <c:v>2.136059094197082</c:v>
                </c:pt>
                <c:pt idx="239">
                  <c:v>2.178026893003841</c:v>
                </c:pt>
                <c:pt idx="240">
                  <c:v>2.131390443290416</c:v>
                </c:pt>
                <c:pt idx="241">
                  <c:v>2.129163167090537</c:v>
                </c:pt>
                <c:pt idx="242">
                  <c:v>2.10698094804772</c:v>
                </c:pt>
                <c:pt idx="243">
                  <c:v>2.116205098341712</c:v>
                </c:pt>
                <c:pt idx="244">
                  <c:v>2.036635034737953</c:v>
                </c:pt>
                <c:pt idx="245">
                  <c:v>1.993413722351425</c:v>
                </c:pt>
                <c:pt idx="246">
                  <c:v>2.014170814035035</c:v>
                </c:pt>
                <c:pt idx="247">
                  <c:v>1.953165825132025</c:v>
                </c:pt>
                <c:pt idx="248">
                  <c:v>1.898385787018316</c:v>
                </c:pt>
                <c:pt idx="249">
                  <c:v>1.8478472027256</c:v>
                </c:pt>
                <c:pt idx="250">
                  <c:v>1.87671565697144</c:v>
                </c:pt>
                <c:pt idx="251">
                  <c:v>1.914126923852977</c:v>
                </c:pt>
                <c:pt idx="252">
                  <c:v>1.901171835283173</c:v>
                </c:pt>
                <c:pt idx="253">
                  <c:v>2.038002199970367</c:v>
                </c:pt>
                <c:pt idx="254">
                  <c:v>2.002440344582836</c:v>
                </c:pt>
                <c:pt idx="255">
                  <c:v>1.946652876911889</c:v>
                </c:pt>
                <c:pt idx="256">
                  <c:v>1.966973625276989</c:v>
                </c:pt>
                <c:pt idx="257">
                  <c:v>1.994639702162947</c:v>
                </c:pt>
                <c:pt idx="258">
                  <c:v>1.994639702162947</c:v>
                </c:pt>
                <c:pt idx="259">
                  <c:v>1.944139664566135</c:v>
                </c:pt>
                <c:pt idx="260">
                  <c:v>2.001009090360303</c:v>
                </c:pt>
                <c:pt idx="261">
                  <c:v>1.981788089486621</c:v>
                </c:pt>
                <c:pt idx="262">
                  <c:v>1.953506952659344</c:v>
                </c:pt>
                <c:pt idx="263">
                  <c:v>1.925052363066024</c:v>
                </c:pt>
                <c:pt idx="264">
                  <c:v>1.858380820318308</c:v>
                </c:pt>
                <c:pt idx="265">
                  <c:v>1.82595364432514</c:v>
                </c:pt>
                <c:pt idx="266">
                  <c:v>1.852224150233136</c:v>
                </c:pt>
                <c:pt idx="267">
                  <c:v>1.870585782012113</c:v>
                </c:pt>
                <c:pt idx="268">
                  <c:v>1.765145664063979</c:v>
                </c:pt>
                <c:pt idx="269">
                  <c:v>1.766685410114314</c:v>
                </c:pt>
                <c:pt idx="270">
                  <c:v>1.757953967145624</c:v>
                </c:pt>
                <c:pt idx="271">
                  <c:v>1.773494574308436</c:v>
                </c:pt>
                <c:pt idx="272">
                  <c:v>1.73875662519956</c:v>
                </c:pt>
                <c:pt idx="273">
                  <c:v>1.68968298880448</c:v>
                </c:pt>
                <c:pt idx="274">
                  <c:v>1.66789602097572</c:v>
                </c:pt>
                <c:pt idx="275">
                  <c:v>1.696613168843624</c:v>
                </c:pt>
                <c:pt idx="276">
                  <c:v>1.770691035844425</c:v>
                </c:pt>
                <c:pt idx="277">
                  <c:v>1.712339287647586</c:v>
                </c:pt>
                <c:pt idx="278">
                  <c:v>1.719355641475314</c:v>
                </c:pt>
                <c:pt idx="279">
                  <c:v>1.656760246071371</c:v>
                </c:pt>
                <c:pt idx="280">
                  <c:v>1.60721826177314</c:v>
                </c:pt>
                <c:pt idx="281">
                  <c:v>1.669306343747201</c:v>
                </c:pt>
                <c:pt idx="282">
                  <c:v>1.671236914695683</c:v>
                </c:pt>
                <c:pt idx="283">
                  <c:v>1.659181352060281</c:v>
                </c:pt>
                <c:pt idx="284">
                  <c:v>1.662042236516814</c:v>
                </c:pt>
                <c:pt idx="285">
                  <c:v>1.662522102356428</c:v>
                </c:pt>
                <c:pt idx="286">
                  <c:v>1.695470549094148</c:v>
                </c:pt>
                <c:pt idx="287">
                  <c:v>1.600232686606184</c:v>
                </c:pt>
                <c:pt idx="288">
                  <c:v>1.605343216675117</c:v>
                </c:pt>
                <c:pt idx="289">
                  <c:v>1.619575643819924</c:v>
                </c:pt>
                <c:pt idx="290">
                  <c:v>1.591730317058531</c:v>
                </c:pt>
                <c:pt idx="291">
                  <c:v>1.635382478978399</c:v>
                </c:pt>
                <c:pt idx="292">
                  <c:v>1.610863057604213</c:v>
                </c:pt>
                <c:pt idx="293">
                  <c:v>1.590656511058293</c:v>
                </c:pt>
                <c:pt idx="294">
                  <c:v>1.587135983510962</c:v>
                </c:pt>
                <c:pt idx="295">
                  <c:v>1.599165532747324</c:v>
                </c:pt>
                <c:pt idx="296">
                  <c:v>1.659037228593531</c:v>
                </c:pt>
                <c:pt idx="297">
                  <c:v>1.566650820099346</c:v>
                </c:pt>
                <c:pt idx="298">
                  <c:v>1.672697176580033</c:v>
                </c:pt>
                <c:pt idx="299">
                  <c:v>1.721225620446347</c:v>
                </c:pt>
                <c:pt idx="300">
                  <c:v>1.74600283312113</c:v>
                </c:pt>
                <c:pt idx="301">
                  <c:v>1.833594954122789</c:v>
                </c:pt>
                <c:pt idx="302">
                  <c:v>1.772773745858377</c:v>
                </c:pt>
                <c:pt idx="303">
                  <c:v>1.782151313357032</c:v>
                </c:pt>
                <c:pt idx="304">
                  <c:v>1.704151732812121</c:v>
                </c:pt>
                <c:pt idx="305">
                  <c:v>1.717355339247458</c:v>
                </c:pt>
                <c:pt idx="306">
                  <c:v>1.754521259262153</c:v>
                </c:pt>
                <c:pt idx="307">
                  <c:v>1.811166127890996</c:v>
                </c:pt>
                <c:pt idx="308">
                  <c:v>1.838203456556783</c:v>
                </c:pt>
                <c:pt idx="309">
                  <c:v>1.853448937116598</c:v>
                </c:pt>
                <c:pt idx="310">
                  <c:v>1.802949668223263</c:v>
                </c:pt>
                <c:pt idx="311">
                  <c:v>1.785219620858707</c:v>
                </c:pt>
                <c:pt idx="312">
                  <c:v>1.80619380924993</c:v>
                </c:pt>
                <c:pt idx="313">
                  <c:v>1.810972262768609</c:v>
                </c:pt>
                <c:pt idx="314">
                  <c:v>1.880582364988621</c:v>
                </c:pt>
                <c:pt idx="315">
                  <c:v>1.863523510755225</c:v>
                </c:pt>
                <c:pt idx="316">
                  <c:v>1.781442105858241</c:v>
                </c:pt>
                <c:pt idx="317">
                  <c:v>1.79897764475161</c:v>
                </c:pt>
                <c:pt idx="318">
                  <c:v>1.857096155078035</c:v>
                </c:pt>
                <c:pt idx="319">
                  <c:v>1.826241477719553</c:v>
                </c:pt>
                <c:pt idx="320">
                  <c:v>1.821536201572727</c:v>
                </c:pt>
                <c:pt idx="321">
                  <c:v>1.806072986313872</c:v>
                </c:pt>
                <c:pt idx="322">
                  <c:v>1.807816568961073</c:v>
                </c:pt>
                <c:pt idx="323">
                  <c:v>1.762362653603222</c:v>
                </c:pt>
                <c:pt idx="324">
                  <c:v>1.74605796948714</c:v>
                </c:pt>
                <c:pt idx="325">
                  <c:v>1.726722742930994</c:v>
                </c:pt>
                <c:pt idx="326">
                  <c:v>1.762794176253832</c:v>
                </c:pt>
                <c:pt idx="327">
                  <c:v>1.7436464832242</c:v>
                </c:pt>
                <c:pt idx="328">
                  <c:v>1.725897973601825</c:v>
                </c:pt>
                <c:pt idx="329">
                  <c:v>1.712799705552908</c:v>
                </c:pt>
                <c:pt idx="330">
                  <c:v>1.671609231666497</c:v>
                </c:pt>
                <c:pt idx="331">
                  <c:v>1.747502066280776</c:v>
                </c:pt>
                <c:pt idx="332">
                  <c:v>1.742849430333156</c:v>
                </c:pt>
                <c:pt idx="333">
                  <c:v>1.727794840987679</c:v>
                </c:pt>
                <c:pt idx="334">
                  <c:v>1.730345999278403</c:v>
                </c:pt>
                <c:pt idx="335">
                  <c:v>1.728814886418134</c:v>
                </c:pt>
                <c:pt idx="336">
                  <c:v>1.737976753242702</c:v>
                </c:pt>
                <c:pt idx="337">
                  <c:v>1.756986032422135</c:v>
                </c:pt>
                <c:pt idx="338">
                  <c:v>1.748919581500598</c:v>
                </c:pt>
                <c:pt idx="339">
                  <c:v>1.79924905573926</c:v>
                </c:pt>
                <c:pt idx="340">
                  <c:v>1.83939846996757</c:v>
                </c:pt>
                <c:pt idx="341">
                  <c:v>1.820990016938017</c:v>
                </c:pt>
                <c:pt idx="342">
                  <c:v>1.809060226099808</c:v>
                </c:pt>
                <c:pt idx="343">
                  <c:v>1.840114163165126</c:v>
                </c:pt>
                <c:pt idx="344">
                  <c:v>1.844577711833727</c:v>
                </c:pt>
                <c:pt idx="345">
                  <c:v>1.86586426292678</c:v>
                </c:pt>
                <c:pt idx="346">
                  <c:v>1.877932718500829</c:v>
                </c:pt>
                <c:pt idx="347">
                  <c:v>1.919127121242156</c:v>
                </c:pt>
                <c:pt idx="348">
                  <c:v>1.887372004375621</c:v>
                </c:pt>
                <c:pt idx="349">
                  <c:v>1.902504850172082</c:v>
                </c:pt>
                <c:pt idx="350">
                  <c:v>1.890077757533755</c:v>
                </c:pt>
                <c:pt idx="351">
                  <c:v>1.897935549151765</c:v>
                </c:pt>
                <c:pt idx="352">
                  <c:v>1.905242863160283</c:v>
                </c:pt>
                <c:pt idx="353">
                  <c:v>1.867462088143423</c:v>
                </c:pt>
                <c:pt idx="354">
                  <c:v>1.860843841978657</c:v>
                </c:pt>
                <c:pt idx="355">
                  <c:v>1.872116231576277</c:v>
                </c:pt>
                <c:pt idx="356">
                  <c:v>1.897193939570994</c:v>
                </c:pt>
                <c:pt idx="357">
                  <c:v>1.916731564231012</c:v>
                </c:pt>
                <c:pt idx="358">
                  <c:v>1.953179543024915</c:v>
                </c:pt>
                <c:pt idx="359">
                  <c:v>1.958334284395679</c:v>
                </c:pt>
                <c:pt idx="360">
                  <c:v>2.001244400966026</c:v>
                </c:pt>
                <c:pt idx="361">
                  <c:v>2.041944549430787</c:v>
                </c:pt>
                <c:pt idx="362">
                  <c:v>2.043661903796411</c:v>
                </c:pt>
                <c:pt idx="363">
                  <c:v>2.092137076598066</c:v>
                </c:pt>
                <c:pt idx="364">
                  <c:v>2.092137076598066</c:v>
                </c:pt>
                <c:pt idx="365">
                  <c:v>2.090090981050162</c:v>
                </c:pt>
                <c:pt idx="366">
                  <c:v>2.061102658401281</c:v>
                </c:pt>
                <c:pt idx="367">
                  <c:v>2.055211936843463</c:v>
                </c:pt>
                <c:pt idx="368">
                  <c:v>2.023061492980401</c:v>
                </c:pt>
                <c:pt idx="369">
                  <c:v>1.992731415075429</c:v>
                </c:pt>
                <c:pt idx="370">
                  <c:v>2.052321931353792</c:v>
                </c:pt>
                <c:pt idx="371">
                  <c:v>2.0383904105753</c:v>
                </c:pt>
                <c:pt idx="372">
                  <c:v>2.020217112857506</c:v>
                </c:pt>
                <c:pt idx="373">
                  <c:v>2.022394147671652</c:v>
                </c:pt>
                <c:pt idx="374">
                  <c:v>2.055842143226005</c:v>
                </c:pt>
                <c:pt idx="375">
                  <c:v>2.049536149198701</c:v>
                </c:pt>
                <c:pt idx="376">
                  <c:v>2.074182528199155</c:v>
                </c:pt>
                <c:pt idx="377">
                  <c:v>2.072471052254901</c:v>
                </c:pt>
                <c:pt idx="378">
                  <c:v>2.067749621221356</c:v>
                </c:pt>
                <c:pt idx="379">
                  <c:v>2.084560364785744</c:v>
                </c:pt>
                <c:pt idx="380">
                  <c:v>2.116353204898323</c:v>
                </c:pt>
                <c:pt idx="381">
                  <c:v>2.101466934890269</c:v>
                </c:pt>
                <c:pt idx="382">
                  <c:v>2.117907904338916</c:v>
                </c:pt>
                <c:pt idx="383">
                  <c:v>2.142764226864391</c:v>
                </c:pt>
                <c:pt idx="384">
                  <c:v>2.114031128686848</c:v>
                </c:pt>
                <c:pt idx="385">
                  <c:v>2.154119706442402</c:v>
                </c:pt>
                <c:pt idx="386">
                  <c:v>2.129866376588875</c:v>
                </c:pt>
                <c:pt idx="387">
                  <c:v>2.197519483428392</c:v>
                </c:pt>
                <c:pt idx="388">
                  <c:v>2.231974376785284</c:v>
                </c:pt>
                <c:pt idx="389">
                  <c:v>2.1948380998033</c:v>
                </c:pt>
                <c:pt idx="390">
                  <c:v>2.149801844446951</c:v>
                </c:pt>
                <c:pt idx="391">
                  <c:v>2.171349544407366</c:v>
                </c:pt>
                <c:pt idx="392">
                  <c:v>2.204199355043891</c:v>
                </c:pt>
                <c:pt idx="393">
                  <c:v>2.199909245353157</c:v>
                </c:pt>
                <c:pt idx="394">
                  <c:v>2.209243899735585</c:v>
                </c:pt>
                <c:pt idx="395">
                  <c:v>2.173668502760942</c:v>
                </c:pt>
                <c:pt idx="396">
                  <c:v>2.201495410821739</c:v>
                </c:pt>
                <c:pt idx="397">
                  <c:v>2.184535050993135</c:v>
                </c:pt>
                <c:pt idx="398">
                  <c:v>2.174111060995301</c:v>
                </c:pt>
                <c:pt idx="399">
                  <c:v>2.197359908921569</c:v>
                </c:pt>
                <c:pt idx="400">
                  <c:v>2.182453020678195</c:v>
                </c:pt>
                <c:pt idx="401">
                  <c:v>2.175807949568168</c:v>
                </c:pt>
                <c:pt idx="402">
                  <c:v>2.242710629472423</c:v>
                </c:pt>
                <c:pt idx="403">
                  <c:v>2.250258792898938</c:v>
                </c:pt>
                <c:pt idx="404">
                  <c:v>2.220296290572656</c:v>
                </c:pt>
                <c:pt idx="405">
                  <c:v>2.229023166274267</c:v>
                </c:pt>
                <c:pt idx="406">
                  <c:v>2.22361510334408</c:v>
                </c:pt>
                <c:pt idx="407">
                  <c:v>2.248625928467563</c:v>
                </c:pt>
                <c:pt idx="408">
                  <c:v>2.235190113084788</c:v>
                </c:pt>
                <c:pt idx="409">
                  <c:v>2.247403859174619</c:v>
                </c:pt>
                <c:pt idx="410">
                  <c:v>2.262914119780524</c:v>
                </c:pt>
                <c:pt idx="411">
                  <c:v>2.295840139410533</c:v>
                </c:pt>
                <c:pt idx="412">
                  <c:v>2.280395579517405</c:v>
                </c:pt>
                <c:pt idx="413">
                  <c:v>2.27140938587754</c:v>
                </c:pt>
                <c:pt idx="414">
                  <c:v>2.260944128099582</c:v>
                </c:pt>
                <c:pt idx="415">
                  <c:v>2.265086146412047</c:v>
                </c:pt>
                <c:pt idx="416">
                  <c:v>2.265782407854555</c:v>
                </c:pt>
                <c:pt idx="417">
                  <c:v>2.296651947561775</c:v>
                </c:pt>
                <c:pt idx="418">
                  <c:v>2.2533452780698</c:v>
                </c:pt>
                <c:pt idx="419">
                  <c:v>2.215933231382856</c:v>
                </c:pt>
                <c:pt idx="420">
                  <c:v>2.192224864835896</c:v>
                </c:pt>
                <c:pt idx="421">
                  <c:v>2.132620780450962</c:v>
                </c:pt>
                <c:pt idx="422">
                  <c:v>2.183889698989208</c:v>
                </c:pt>
                <c:pt idx="423">
                  <c:v>2.124751878554464</c:v>
                </c:pt>
                <c:pt idx="424">
                  <c:v>2.139445069199152</c:v>
                </c:pt>
                <c:pt idx="425">
                  <c:v>2.154769044936556</c:v>
                </c:pt>
                <c:pt idx="426">
                  <c:v>2.148242823588522</c:v>
                </c:pt>
                <c:pt idx="427">
                  <c:v>2.128939329769027</c:v>
                </c:pt>
                <c:pt idx="428">
                  <c:v>2.104762166879865</c:v>
                </c:pt>
                <c:pt idx="429">
                  <c:v>2.14770580063239</c:v>
                </c:pt>
                <c:pt idx="430">
                  <c:v>2.144541680747404</c:v>
                </c:pt>
                <c:pt idx="431">
                  <c:v>2.138229228987803</c:v>
                </c:pt>
                <c:pt idx="432">
                  <c:v>2.156896410688423</c:v>
                </c:pt>
                <c:pt idx="433">
                  <c:v>2.143945348333357</c:v>
                </c:pt>
                <c:pt idx="434">
                  <c:v>2.1395525845669</c:v>
                </c:pt>
                <c:pt idx="435">
                  <c:v>2.172963997013861</c:v>
                </c:pt>
                <c:pt idx="436">
                  <c:v>2.163910187539773</c:v>
                </c:pt>
                <c:pt idx="437">
                  <c:v>2.192979367886356</c:v>
                </c:pt>
                <c:pt idx="438">
                  <c:v>2.17800735844463</c:v>
                </c:pt>
                <c:pt idx="439">
                  <c:v>2.185389092325778</c:v>
                </c:pt>
                <c:pt idx="440">
                  <c:v>2.204788207357927</c:v>
                </c:pt>
                <c:pt idx="441">
                  <c:v>2.255950478256452</c:v>
                </c:pt>
                <c:pt idx="442">
                  <c:v>2.228193137041457</c:v>
                </c:pt>
                <c:pt idx="443">
                  <c:v>2.21785274389656</c:v>
                </c:pt>
                <c:pt idx="444">
                  <c:v>2.225375262835452</c:v>
                </c:pt>
                <c:pt idx="445">
                  <c:v>2.196330183960582</c:v>
                </c:pt>
                <c:pt idx="446">
                  <c:v>2.212143317897826</c:v>
                </c:pt>
                <c:pt idx="447">
                  <c:v>2.232117151303844</c:v>
                </c:pt>
                <c:pt idx="448">
                  <c:v>2.242309952637902</c:v>
                </c:pt>
                <c:pt idx="449">
                  <c:v>2.231343616738802</c:v>
                </c:pt>
                <c:pt idx="450">
                  <c:v>2.226467740604809</c:v>
                </c:pt>
                <c:pt idx="451">
                  <c:v>2.1939361159081</c:v>
                </c:pt>
                <c:pt idx="452">
                  <c:v>2.19998192718753</c:v>
                </c:pt>
                <c:pt idx="453">
                  <c:v>2.141795685307208</c:v>
                </c:pt>
                <c:pt idx="454">
                  <c:v>2.148771521496527</c:v>
                </c:pt>
                <c:pt idx="455">
                  <c:v>2.163850059136866</c:v>
                </c:pt>
                <c:pt idx="456">
                  <c:v>2.167461837523916</c:v>
                </c:pt>
                <c:pt idx="457">
                  <c:v>2.125058816409098</c:v>
                </c:pt>
                <c:pt idx="458">
                  <c:v>2.11278275513427</c:v>
                </c:pt>
                <c:pt idx="459">
                  <c:v>2.096479583470048</c:v>
                </c:pt>
                <c:pt idx="460">
                  <c:v>2.077456751339443</c:v>
                </c:pt>
                <c:pt idx="461">
                  <c:v>2.096124470580661</c:v>
                </c:pt>
                <c:pt idx="462">
                  <c:v>2.087497296692392</c:v>
                </c:pt>
                <c:pt idx="463">
                  <c:v>2.118665988519328</c:v>
                </c:pt>
                <c:pt idx="464">
                  <c:v>2.13250911817408</c:v>
                </c:pt>
                <c:pt idx="465">
                  <c:v>2.150717698666835</c:v>
                </c:pt>
                <c:pt idx="466">
                  <c:v>2.236112297368596</c:v>
                </c:pt>
                <c:pt idx="467">
                  <c:v>2.267441217153162</c:v>
                </c:pt>
                <c:pt idx="468">
                  <c:v>2.256394618534808</c:v>
                </c:pt>
                <c:pt idx="469">
                  <c:v>2.258837477048281</c:v>
                </c:pt>
                <c:pt idx="470">
                  <c:v>2.265452460704081</c:v>
                </c:pt>
                <c:pt idx="471">
                  <c:v>2.2969277050788</c:v>
                </c:pt>
                <c:pt idx="472">
                  <c:v>2.281926534587269</c:v>
                </c:pt>
                <c:pt idx="473">
                  <c:v>2.273224982491038</c:v>
                </c:pt>
                <c:pt idx="474">
                  <c:v>2.267832477275243</c:v>
                </c:pt>
                <c:pt idx="475">
                  <c:v>2.259159218422406</c:v>
                </c:pt>
                <c:pt idx="476">
                  <c:v>2.248408974098671</c:v>
                </c:pt>
                <c:pt idx="477">
                  <c:v>2.228913561254634</c:v>
                </c:pt>
                <c:pt idx="478">
                  <c:v>2.246270133513168</c:v>
                </c:pt>
                <c:pt idx="479">
                  <c:v>2.266873893300634</c:v>
                </c:pt>
                <c:pt idx="480">
                  <c:v>2.279646340399827</c:v>
                </c:pt>
                <c:pt idx="481">
                  <c:v>2.295594859661967</c:v>
                </c:pt>
                <c:pt idx="482">
                  <c:v>2.272979982061257</c:v>
                </c:pt>
                <c:pt idx="483">
                  <c:v>2.256781242733343</c:v>
                </c:pt>
                <c:pt idx="484">
                  <c:v>2.228164581661534</c:v>
                </c:pt>
                <c:pt idx="485">
                  <c:v>2.271750430766438</c:v>
                </c:pt>
                <c:pt idx="486">
                  <c:v>2.286831950283698</c:v>
                </c:pt>
                <c:pt idx="487">
                  <c:v>2.302833206863626</c:v>
                </c:pt>
                <c:pt idx="488">
                  <c:v>2.36671254543599</c:v>
                </c:pt>
                <c:pt idx="489">
                  <c:v>2.380773836224008</c:v>
                </c:pt>
                <c:pt idx="490">
                  <c:v>2.369356549036981</c:v>
                </c:pt>
                <c:pt idx="491">
                  <c:v>2.380491357416218</c:v>
                </c:pt>
                <c:pt idx="492">
                  <c:v>2.376005389007788</c:v>
                </c:pt>
                <c:pt idx="493">
                  <c:v>2.34608693358867</c:v>
                </c:pt>
                <c:pt idx="494">
                  <c:v>2.339322075511859</c:v>
                </c:pt>
                <c:pt idx="495">
                  <c:v>2.304466871374471</c:v>
                </c:pt>
                <c:pt idx="496">
                  <c:v>2.283948698486455</c:v>
                </c:pt>
                <c:pt idx="497">
                  <c:v>2.242217359273435</c:v>
                </c:pt>
                <c:pt idx="498">
                  <c:v>2.237485668107722</c:v>
                </c:pt>
                <c:pt idx="499">
                  <c:v>2.255242702522034</c:v>
                </c:pt>
                <c:pt idx="500">
                  <c:v>2.225722508087451</c:v>
                </c:pt>
                <c:pt idx="501">
                  <c:v>2.216597466884072</c:v>
                </c:pt>
                <c:pt idx="502">
                  <c:v>2.209439131027859</c:v>
                </c:pt>
                <c:pt idx="503">
                  <c:v>2.203454943837105</c:v>
                </c:pt>
                <c:pt idx="504">
                  <c:v>2.207593094402122</c:v>
                </c:pt>
                <c:pt idx="505">
                  <c:v>2.205342341509429</c:v>
                </c:pt>
                <c:pt idx="506">
                  <c:v>2.203100596823193</c:v>
                </c:pt>
                <c:pt idx="507">
                  <c:v>2.180338806649817</c:v>
                </c:pt>
                <c:pt idx="508">
                  <c:v>2.175757113239786</c:v>
                </c:pt>
                <c:pt idx="509">
                  <c:v>2.148392329827426</c:v>
                </c:pt>
                <c:pt idx="510">
                  <c:v>2.144095696900345</c:v>
                </c:pt>
                <c:pt idx="511">
                  <c:v>2.142540717263173</c:v>
                </c:pt>
                <c:pt idx="512">
                  <c:v>2.137472982664142</c:v>
                </c:pt>
                <c:pt idx="513">
                  <c:v>2.131656026174484</c:v>
                </c:pt>
                <c:pt idx="514">
                  <c:v>2.123075396708413</c:v>
                </c:pt>
                <c:pt idx="515">
                  <c:v>2.123075396708413</c:v>
                </c:pt>
                <c:pt idx="516">
                  <c:v>2.108518871642076</c:v>
                </c:pt>
                <c:pt idx="517">
                  <c:v>2.158818100989343</c:v>
                </c:pt>
                <c:pt idx="518">
                  <c:v>2.176473995471709</c:v>
                </c:pt>
                <c:pt idx="519">
                  <c:v>2.216540022537566</c:v>
                </c:pt>
                <c:pt idx="520">
                  <c:v>2.217831976937034</c:v>
                </c:pt>
                <c:pt idx="521">
                  <c:v>2.224710480930565</c:v>
                </c:pt>
                <c:pt idx="522">
                  <c:v>2.195285799331971</c:v>
                </c:pt>
                <c:pt idx="523">
                  <c:v>2.192613288019753</c:v>
                </c:pt>
              </c:numCache>
            </c:numRef>
          </c:val>
          <c:smooth val="0"/>
        </c:ser>
        <c:ser>
          <c:idx val="2"/>
          <c:order val="2"/>
          <c:tx>
            <c:v>protective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CHK!$I$1:$I$524</c:f>
              <c:numCache>
                <c:formatCode>General</c:formatCode>
                <c:ptCount val="524"/>
                <c:pt idx="0">
                  <c:v>1.0</c:v>
                </c:pt>
                <c:pt idx="1">
                  <c:v>1.0</c:v>
                </c:pt>
                <c:pt idx="2">
                  <c:v>1.019016847233977</c:v>
                </c:pt>
                <c:pt idx="3">
                  <c:v>1.022706105252607</c:v>
                </c:pt>
                <c:pt idx="4">
                  <c:v>1.028112214956631</c:v>
                </c:pt>
                <c:pt idx="5">
                  <c:v>1.028112214956631</c:v>
                </c:pt>
                <c:pt idx="6">
                  <c:v>1.028112214956631</c:v>
                </c:pt>
                <c:pt idx="7">
                  <c:v>1.028112214956631</c:v>
                </c:pt>
                <c:pt idx="8">
                  <c:v>1.070978915033602</c:v>
                </c:pt>
                <c:pt idx="9">
                  <c:v>1.070978915033602</c:v>
                </c:pt>
                <c:pt idx="10">
                  <c:v>1.12068052419256</c:v>
                </c:pt>
                <c:pt idx="11">
                  <c:v>1.12068052419256</c:v>
                </c:pt>
                <c:pt idx="12">
                  <c:v>1.12068052419256</c:v>
                </c:pt>
                <c:pt idx="13">
                  <c:v>1.16447103363843</c:v>
                </c:pt>
                <c:pt idx="14">
                  <c:v>1.16447103363843</c:v>
                </c:pt>
                <c:pt idx="15">
                  <c:v>1.166281293531487</c:v>
                </c:pt>
                <c:pt idx="16">
                  <c:v>1.18253703137728</c:v>
                </c:pt>
                <c:pt idx="17">
                  <c:v>1.213419802276822</c:v>
                </c:pt>
                <c:pt idx="18">
                  <c:v>1.213419802276822</c:v>
                </c:pt>
                <c:pt idx="19">
                  <c:v>1.213419802276822</c:v>
                </c:pt>
                <c:pt idx="20">
                  <c:v>1.213419802276822</c:v>
                </c:pt>
                <c:pt idx="21">
                  <c:v>1.213419802276822</c:v>
                </c:pt>
                <c:pt idx="22">
                  <c:v>1.224470791688581</c:v>
                </c:pt>
                <c:pt idx="23">
                  <c:v>1.22511427775167</c:v>
                </c:pt>
                <c:pt idx="24">
                  <c:v>1.22511427775167</c:v>
                </c:pt>
                <c:pt idx="25">
                  <c:v>1.22511427775167</c:v>
                </c:pt>
                <c:pt idx="26">
                  <c:v>1.22511427775167</c:v>
                </c:pt>
                <c:pt idx="27">
                  <c:v>1.22511427775167</c:v>
                </c:pt>
                <c:pt idx="28">
                  <c:v>1.246803272080826</c:v>
                </c:pt>
                <c:pt idx="29">
                  <c:v>1.247008285190875</c:v>
                </c:pt>
                <c:pt idx="30">
                  <c:v>1.247008285190875</c:v>
                </c:pt>
                <c:pt idx="31">
                  <c:v>1.247008285190875</c:v>
                </c:pt>
                <c:pt idx="32">
                  <c:v>1.26286986006844</c:v>
                </c:pt>
                <c:pt idx="33">
                  <c:v>1.297540293738245</c:v>
                </c:pt>
                <c:pt idx="34">
                  <c:v>1.267166195731487</c:v>
                </c:pt>
                <c:pt idx="35">
                  <c:v>1.285556435464832</c:v>
                </c:pt>
                <c:pt idx="36">
                  <c:v>1.285556435464832</c:v>
                </c:pt>
                <c:pt idx="37">
                  <c:v>1.285556435464832</c:v>
                </c:pt>
                <c:pt idx="38">
                  <c:v>1.285556435464832</c:v>
                </c:pt>
                <c:pt idx="39">
                  <c:v>1.260330044779192</c:v>
                </c:pt>
                <c:pt idx="40">
                  <c:v>1.316337395093111</c:v>
                </c:pt>
                <c:pt idx="41">
                  <c:v>1.300243227585387</c:v>
                </c:pt>
                <c:pt idx="42">
                  <c:v>1.300243227585387</c:v>
                </c:pt>
                <c:pt idx="43">
                  <c:v>1.300243227585387</c:v>
                </c:pt>
                <c:pt idx="44">
                  <c:v>1.300243227585387</c:v>
                </c:pt>
                <c:pt idx="45">
                  <c:v>1.334407238919419</c:v>
                </c:pt>
                <c:pt idx="46">
                  <c:v>1.373709276483175</c:v>
                </c:pt>
                <c:pt idx="47">
                  <c:v>1.413533678296325</c:v>
                </c:pt>
                <c:pt idx="48">
                  <c:v>1.413533678296325</c:v>
                </c:pt>
                <c:pt idx="49">
                  <c:v>1.421195322601615</c:v>
                </c:pt>
                <c:pt idx="50">
                  <c:v>1.421195322601615</c:v>
                </c:pt>
                <c:pt idx="51">
                  <c:v>1.408667991939784</c:v>
                </c:pt>
                <c:pt idx="52">
                  <c:v>1.449768437233967</c:v>
                </c:pt>
                <c:pt idx="53">
                  <c:v>1.430886919889465</c:v>
                </c:pt>
                <c:pt idx="54">
                  <c:v>1.429838207475262</c:v>
                </c:pt>
                <c:pt idx="55">
                  <c:v>1.429838207475262</c:v>
                </c:pt>
                <c:pt idx="56">
                  <c:v>1.43255949412405</c:v>
                </c:pt>
                <c:pt idx="57">
                  <c:v>1.43255949412405</c:v>
                </c:pt>
                <c:pt idx="58">
                  <c:v>1.43255949412405</c:v>
                </c:pt>
                <c:pt idx="59">
                  <c:v>1.403300440099744</c:v>
                </c:pt>
                <c:pt idx="60">
                  <c:v>1.403300440099744</c:v>
                </c:pt>
                <c:pt idx="61">
                  <c:v>1.415480105249485</c:v>
                </c:pt>
                <c:pt idx="62">
                  <c:v>1.415480105249485</c:v>
                </c:pt>
                <c:pt idx="63">
                  <c:v>1.415480105249485</c:v>
                </c:pt>
                <c:pt idx="64">
                  <c:v>1.415480105249485</c:v>
                </c:pt>
                <c:pt idx="65">
                  <c:v>1.415480105249485</c:v>
                </c:pt>
                <c:pt idx="66">
                  <c:v>1.415480105249485</c:v>
                </c:pt>
                <c:pt idx="67">
                  <c:v>1.387090023616052</c:v>
                </c:pt>
                <c:pt idx="68">
                  <c:v>1.430826987922848</c:v>
                </c:pt>
                <c:pt idx="69">
                  <c:v>1.430826987922848</c:v>
                </c:pt>
                <c:pt idx="70">
                  <c:v>1.465796263914412</c:v>
                </c:pt>
                <c:pt idx="71">
                  <c:v>1.465796263914412</c:v>
                </c:pt>
                <c:pt idx="72">
                  <c:v>1.465796263914412</c:v>
                </c:pt>
                <c:pt idx="73">
                  <c:v>1.465796263914412</c:v>
                </c:pt>
                <c:pt idx="74">
                  <c:v>1.465796263914412</c:v>
                </c:pt>
                <c:pt idx="75">
                  <c:v>1.465796263914412</c:v>
                </c:pt>
                <c:pt idx="76">
                  <c:v>1.465796263914412</c:v>
                </c:pt>
                <c:pt idx="77">
                  <c:v>1.465796263914412</c:v>
                </c:pt>
                <c:pt idx="78">
                  <c:v>1.427124507283537</c:v>
                </c:pt>
                <c:pt idx="79">
                  <c:v>1.427124507283537</c:v>
                </c:pt>
                <c:pt idx="80">
                  <c:v>1.427124507283537</c:v>
                </c:pt>
                <c:pt idx="81">
                  <c:v>1.427124507283537</c:v>
                </c:pt>
                <c:pt idx="82">
                  <c:v>1.401457222491362</c:v>
                </c:pt>
                <c:pt idx="83">
                  <c:v>1.387814664474432</c:v>
                </c:pt>
                <c:pt idx="84">
                  <c:v>1.387814664474432</c:v>
                </c:pt>
                <c:pt idx="85">
                  <c:v>1.387814664474432</c:v>
                </c:pt>
                <c:pt idx="86">
                  <c:v>1.387814664474432</c:v>
                </c:pt>
                <c:pt idx="87">
                  <c:v>1.387814664474432</c:v>
                </c:pt>
                <c:pt idx="88">
                  <c:v>1.387814664474432</c:v>
                </c:pt>
                <c:pt idx="89">
                  <c:v>1.351275846729992</c:v>
                </c:pt>
                <c:pt idx="90">
                  <c:v>1.351275846729992</c:v>
                </c:pt>
                <c:pt idx="91">
                  <c:v>1.289050135747094</c:v>
                </c:pt>
                <c:pt idx="92">
                  <c:v>1.289050135747094</c:v>
                </c:pt>
                <c:pt idx="93">
                  <c:v>1.320553850095105</c:v>
                </c:pt>
                <c:pt idx="94">
                  <c:v>1.320553850095105</c:v>
                </c:pt>
                <c:pt idx="95">
                  <c:v>1.264838406474247</c:v>
                </c:pt>
                <c:pt idx="96">
                  <c:v>1.264838406474247</c:v>
                </c:pt>
                <c:pt idx="97">
                  <c:v>1.230782349701093</c:v>
                </c:pt>
                <c:pt idx="98">
                  <c:v>1.223292581018679</c:v>
                </c:pt>
                <c:pt idx="99">
                  <c:v>1.251086196445955</c:v>
                </c:pt>
                <c:pt idx="100">
                  <c:v>1.251086196445955</c:v>
                </c:pt>
                <c:pt idx="101">
                  <c:v>1.170069196096307</c:v>
                </c:pt>
                <c:pt idx="102">
                  <c:v>1.170069196096307</c:v>
                </c:pt>
                <c:pt idx="103">
                  <c:v>1.170069196096307</c:v>
                </c:pt>
                <c:pt idx="104">
                  <c:v>1.170069196096307</c:v>
                </c:pt>
                <c:pt idx="105">
                  <c:v>1.170069196096307</c:v>
                </c:pt>
                <c:pt idx="106">
                  <c:v>1.249974633448552</c:v>
                </c:pt>
                <c:pt idx="107">
                  <c:v>1.234272987545879</c:v>
                </c:pt>
                <c:pt idx="108">
                  <c:v>1.234272987545879</c:v>
                </c:pt>
                <c:pt idx="109">
                  <c:v>1.153613310296281</c:v>
                </c:pt>
                <c:pt idx="110">
                  <c:v>1.153613310296281</c:v>
                </c:pt>
                <c:pt idx="111">
                  <c:v>1.153613310296281</c:v>
                </c:pt>
                <c:pt idx="112">
                  <c:v>1.127279805817988</c:v>
                </c:pt>
                <c:pt idx="113">
                  <c:v>1.086933883181851</c:v>
                </c:pt>
                <c:pt idx="114">
                  <c:v>1.092477634860851</c:v>
                </c:pt>
                <c:pt idx="115">
                  <c:v>1.092477634860851</c:v>
                </c:pt>
                <c:pt idx="116">
                  <c:v>1.13890182832591</c:v>
                </c:pt>
                <c:pt idx="117">
                  <c:v>1.123830116510685</c:v>
                </c:pt>
                <c:pt idx="118">
                  <c:v>1.123830116510685</c:v>
                </c:pt>
                <c:pt idx="119">
                  <c:v>1.123830116510685</c:v>
                </c:pt>
                <c:pt idx="120">
                  <c:v>1.168352437687089</c:v>
                </c:pt>
                <c:pt idx="121">
                  <c:v>1.168352437687089</c:v>
                </c:pt>
                <c:pt idx="122">
                  <c:v>1.168352437687089</c:v>
                </c:pt>
                <c:pt idx="123">
                  <c:v>1.168352437687089</c:v>
                </c:pt>
                <c:pt idx="124">
                  <c:v>1.168352437687089</c:v>
                </c:pt>
                <c:pt idx="125">
                  <c:v>1.198560291508828</c:v>
                </c:pt>
                <c:pt idx="126">
                  <c:v>1.221817000421548</c:v>
                </c:pt>
                <c:pt idx="127">
                  <c:v>1.221817000421548</c:v>
                </c:pt>
                <c:pt idx="128">
                  <c:v>1.221817000421548</c:v>
                </c:pt>
                <c:pt idx="129">
                  <c:v>1.15652923535178</c:v>
                </c:pt>
                <c:pt idx="130">
                  <c:v>1.154760192434379</c:v>
                </c:pt>
                <c:pt idx="131">
                  <c:v>1.154760192434379</c:v>
                </c:pt>
                <c:pt idx="132">
                  <c:v>1.147594491215949</c:v>
                </c:pt>
                <c:pt idx="133">
                  <c:v>1.147594491215949</c:v>
                </c:pt>
                <c:pt idx="134">
                  <c:v>1.147594491215949</c:v>
                </c:pt>
                <c:pt idx="135">
                  <c:v>1.179993390773379</c:v>
                </c:pt>
                <c:pt idx="136">
                  <c:v>1.180240909008101</c:v>
                </c:pt>
                <c:pt idx="137">
                  <c:v>1.180240909008101</c:v>
                </c:pt>
                <c:pt idx="138">
                  <c:v>1.088190814944137</c:v>
                </c:pt>
                <c:pt idx="139">
                  <c:v>1.094707169202361</c:v>
                </c:pt>
                <c:pt idx="140">
                  <c:v>1.056902418012922</c:v>
                </c:pt>
                <c:pt idx="141">
                  <c:v>1.056902418012922</c:v>
                </c:pt>
                <c:pt idx="142">
                  <c:v>1.138829369290932</c:v>
                </c:pt>
                <c:pt idx="143">
                  <c:v>1.138829369290932</c:v>
                </c:pt>
                <c:pt idx="144">
                  <c:v>1.140052321492375</c:v>
                </c:pt>
                <c:pt idx="145">
                  <c:v>1.108054242771575</c:v>
                </c:pt>
                <c:pt idx="146">
                  <c:v>1.108054242771575</c:v>
                </c:pt>
                <c:pt idx="147">
                  <c:v>1.108054242771575</c:v>
                </c:pt>
                <c:pt idx="148">
                  <c:v>0.967305328134914</c:v>
                </c:pt>
                <c:pt idx="149">
                  <c:v>1.067303382332011</c:v>
                </c:pt>
                <c:pt idx="150">
                  <c:v>1.023802817753352</c:v>
                </c:pt>
                <c:pt idx="151">
                  <c:v>1.023802817753352</c:v>
                </c:pt>
                <c:pt idx="152">
                  <c:v>0.98556075042453</c:v>
                </c:pt>
                <c:pt idx="153">
                  <c:v>0.98556075042453</c:v>
                </c:pt>
                <c:pt idx="154">
                  <c:v>0.98556075042453</c:v>
                </c:pt>
                <c:pt idx="155">
                  <c:v>0.98556075042453</c:v>
                </c:pt>
                <c:pt idx="156">
                  <c:v>0.98556075042453</c:v>
                </c:pt>
                <c:pt idx="157">
                  <c:v>0.98556075042453</c:v>
                </c:pt>
                <c:pt idx="158">
                  <c:v>0.98556075042453</c:v>
                </c:pt>
                <c:pt idx="159">
                  <c:v>0.98556075042453</c:v>
                </c:pt>
                <c:pt idx="160">
                  <c:v>0.98556075042453</c:v>
                </c:pt>
                <c:pt idx="161">
                  <c:v>1.10857118030108</c:v>
                </c:pt>
                <c:pt idx="162">
                  <c:v>1.22410514969636</c:v>
                </c:pt>
                <c:pt idx="163">
                  <c:v>1.22410514969636</c:v>
                </c:pt>
                <c:pt idx="164">
                  <c:v>1.22410514969636</c:v>
                </c:pt>
                <c:pt idx="165">
                  <c:v>1.22410514969636</c:v>
                </c:pt>
                <c:pt idx="166">
                  <c:v>1.23973320009457</c:v>
                </c:pt>
                <c:pt idx="167">
                  <c:v>1.23973320009457</c:v>
                </c:pt>
                <c:pt idx="168">
                  <c:v>1.23973320009457</c:v>
                </c:pt>
                <c:pt idx="169">
                  <c:v>1.342849758044099</c:v>
                </c:pt>
                <c:pt idx="170">
                  <c:v>1.342849758044099</c:v>
                </c:pt>
                <c:pt idx="171">
                  <c:v>1.342849758044099</c:v>
                </c:pt>
                <c:pt idx="172">
                  <c:v>1.33831813005914</c:v>
                </c:pt>
                <c:pt idx="173">
                  <c:v>1.33831813005914</c:v>
                </c:pt>
                <c:pt idx="174">
                  <c:v>1.450779310581243</c:v>
                </c:pt>
                <c:pt idx="175">
                  <c:v>1.532694189496293</c:v>
                </c:pt>
                <c:pt idx="176">
                  <c:v>1.440064932190908</c:v>
                </c:pt>
                <c:pt idx="177">
                  <c:v>1.478238423317389</c:v>
                </c:pt>
                <c:pt idx="178">
                  <c:v>1.478238423317389</c:v>
                </c:pt>
                <c:pt idx="179">
                  <c:v>1.422894033910138</c:v>
                </c:pt>
                <c:pt idx="180">
                  <c:v>1.422894033910138</c:v>
                </c:pt>
                <c:pt idx="181">
                  <c:v>1.422894033910138</c:v>
                </c:pt>
                <c:pt idx="182">
                  <c:v>1.395857840296107</c:v>
                </c:pt>
                <c:pt idx="183">
                  <c:v>1.395857840296107</c:v>
                </c:pt>
                <c:pt idx="184">
                  <c:v>1.395857840296107</c:v>
                </c:pt>
                <c:pt idx="185">
                  <c:v>1.395857840296107</c:v>
                </c:pt>
                <c:pt idx="186">
                  <c:v>1.395857840296107</c:v>
                </c:pt>
                <c:pt idx="187">
                  <c:v>1.395857840296107</c:v>
                </c:pt>
                <c:pt idx="188">
                  <c:v>1.471875657945548</c:v>
                </c:pt>
                <c:pt idx="189">
                  <c:v>1.471875657945548</c:v>
                </c:pt>
                <c:pt idx="190">
                  <c:v>1.471875657945548</c:v>
                </c:pt>
                <c:pt idx="191">
                  <c:v>1.320689422662491</c:v>
                </c:pt>
                <c:pt idx="192">
                  <c:v>1.320689422662491</c:v>
                </c:pt>
                <c:pt idx="193">
                  <c:v>1.320689422662491</c:v>
                </c:pt>
                <c:pt idx="194">
                  <c:v>1.31016912025944</c:v>
                </c:pt>
                <c:pt idx="195">
                  <c:v>1.149884496396324</c:v>
                </c:pt>
                <c:pt idx="196">
                  <c:v>1.105961716197738</c:v>
                </c:pt>
                <c:pt idx="197">
                  <c:v>1.349776683556456</c:v>
                </c:pt>
                <c:pt idx="198">
                  <c:v>1.377476245799753</c:v>
                </c:pt>
                <c:pt idx="199">
                  <c:v>1.609685381609438</c:v>
                </c:pt>
                <c:pt idx="200">
                  <c:v>1.609685381609438</c:v>
                </c:pt>
                <c:pt idx="201">
                  <c:v>1.61390915212216</c:v>
                </c:pt>
                <c:pt idx="202">
                  <c:v>1.55441514345601</c:v>
                </c:pt>
                <c:pt idx="203">
                  <c:v>1.55441514345601</c:v>
                </c:pt>
                <c:pt idx="204">
                  <c:v>1.546404506059565</c:v>
                </c:pt>
                <c:pt idx="205">
                  <c:v>1.5265151557652</c:v>
                </c:pt>
                <c:pt idx="206">
                  <c:v>1.539199096367889</c:v>
                </c:pt>
                <c:pt idx="207">
                  <c:v>1.539199096367889</c:v>
                </c:pt>
                <c:pt idx="208">
                  <c:v>1.51487356471221</c:v>
                </c:pt>
                <c:pt idx="209">
                  <c:v>1.51487356471221</c:v>
                </c:pt>
                <c:pt idx="210">
                  <c:v>1.52936682301397</c:v>
                </c:pt>
                <c:pt idx="211">
                  <c:v>1.54235552997858</c:v>
                </c:pt>
                <c:pt idx="212">
                  <c:v>1.545561070888195</c:v>
                </c:pt>
                <c:pt idx="213">
                  <c:v>1.545561070888195</c:v>
                </c:pt>
                <c:pt idx="214">
                  <c:v>1.545561070888195</c:v>
                </c:pt>
                <c:pt idx="215">
                  <c:v>1.59536119699546</c:v>
                </c:pt>
                <c:pt idx="216">
                  <c:v>1.59536119699546</c:v>
                </c:pt>
                <c:pt idx="217">
                  <c:v>1.59536119699546</c:v>
                </c:pt>
                <c:pt idx="218">
                  <c:v>1.55818222115139</c:v>
                </c:pt>
                <c:pt idx="219">
                  <c:v>1.55818222115139</c:v>
                </c:pt>
                <c:pt idx="220">
                  <c:v>1.520412528176717</c:v>
                </c:pt>
                <c:pt idx="221">
                  <c:v>1.53287522899944</c:v>
                </c:pt>
                <c:pt idx="222">
                  <c:v>1.481185303492788</c:v>
                </c:pt>
                <c:pt idx="223">
                  <c:v>1.475991834777091</c:v>
                </c:pt>
                <c:pt idx="224">
                  <c:v>1.471426411992734</c:v>
                </c:pt>
                <c:pt idx="225">
                  <c:v>1.371815074950591</c:v>
                </c:pt>
                <c:pt idx="226">
                  <c:v>1.371815074950591</c:v>
                </c:pt>
                <c:pt idx="227">
                  <c:v>1.310352294311786</c:v>
                </c:pt>
                <c:pt idx="228">
                  <c:v>1.310352294311786</c:v>
                </c:pt>
                <c:pt idx="229">
                  <c:v>1.310352294311786</c:v>
                </c:pt>
                <c:pt idx="230">
                  <c:v>1.300221748105388</c:v>
                </c:pt>
                <c:pt idx="231">
                  <c:v>1.300221748105388</c:v>
                </c:pt>
                <c:pt idx="232">
                  <c:v>1.29723627781492</c:v>
                </c:pt>
                <c:pt idx="233">
                  <c:v>1.243944642537858</c:v>
                </c:pt>
                <c:pt idx="234">
                  <c:v>1.243944642537858</c:v>
                </c:pt>
                <c:pt idx="235">
                  <c:v>1.289634586859318</c:v>
                </c:pt>
                <c:pt idx="236">
                  <c:v>1.289634586859318</c:v>
                </c:pt>
                <c:pt idx="237">
                  <c:v>1.336445598303797</c:v>
                </c:pt>
                <c:pt idx="238">
                  <c:v>1.34874341708087</c:v>
                </c:pt>
                <c:pt idx="239">
                  <c:v>1.390711215887628</c:v>
                </c:pt>
                <c:pt idx="240">
                  <c:v>1.344074766174203</c:v>
                </c:pt>
                <c:pt idx="241">
                  <c:v>1.344074766174203</c:v>
                </c:pt>
                <c:pt idx="242">
                  <c:v>1.344074766174203</c:v>
                </c:pt>
                <c:pt idx="243">
                  <c:v>1.353298916468194</c:v>
                </c:pt>
                <c:pt idx="244">
                  <c:v>1.273728852864436</c:v>
                </c:pt>
                <c:pt idx="245">
                  <c:v>1.230507540477908</c:v>
                </c:pt>
                <c:pt idx="246">
                  <c:v>1.251264632161517</c:v>
                </c:pt>
                <c:pt idx="247">
                  <c:v>1.190259643258507</c:v>
                </c:pt>
                <c:pt idx="248">
                  <c:v>1.135479605144799</c:v>
                </c:pt>
                <c:pt idx="249">
                  <c:v>1.135479605144799</c:v>
                </c:pt>
                <c:pt idx="250">
                  <c:v>1.164348059390639</c:v>
                </c:pt>
                <c:pt idx="251">
                  <c:v>1.164348059390639</c:v>
                </c:pt>
                <c:pt idx="252">
                  <c:v>1.164348059390639</c:v>
                </c:pt>
                <c:pt idx="253">
                  <c:v>1.164348059390639</c:v>
                </c:pt>
                <c:pt idx="254">
                  <c:v>1.164348059390639</c:v>
                </c:pt>
                <c:pt idx="255">
                  <c:v>1.164348059390639</c:v>
                </c:pt>
                <c:pt idx="256">
                  <c:v>1.164348059390639</c:v>
                </c:pt>
                <c:pt idx="257">
                  <c:v>1.164348059390639</c:v>
                </c:pt>
                <c:pt idx="258">
                  <c:v>1.164348059390639</c:v>
                </c:pt>
                <c:pt idx="259">
                  <c:v>1.164348059390639</c:v>
                </c:pt>
                <c:pt idx="260">
                  <c:v>1.221217485184806</c:v>
                </c:pt>
                <c:pt idx="261">
                  <c:v>1.221217485184806</c:v>
                </c:pt>
                <c:pt idx="262">
                  <c:v>1.19293634835753</c:v>
                </c:pt>
                <c:pt idx="263">
                  <c:v>1.19293634835753</c:v>
                </c:pt>
                <c:pt idx="264">
                  <c:v>1.19293634835753</c:v>
                </c:pt>
                <c:pt idx="265">
                  <c:v>1.19293634835753</c:v>
                </c:pt>
                <c:pt idx="266">
                  <c:v>1.219206854265526</c:v>
                </c:pt>
                <c:pt idx="267">
                  <c:v>1.219206854265526</c:v>
                </c:pt>
                <c:pt idx="268">
                  <c:v>1.219206854265526</c:v>
                </c:pt>
                <c:pt idx="269">
                  <c:v>1.219206854265526</c:v>
                </c:pt>
                <c:pt idx="270">
                  <c:v>1.210475411296835</c:v>
                </c:pt>
                <c:pt idx="271">
                  <c:v>1.210475411296835</c:v>
                </c:pt>
                <c:pt idx="272">
                  <c:v>1.175737462187958</c:v>
                </c:pt>
                <c:pt idx="273">
                  <c:v>1.126663825792879</c:v>
                </c:pt>
                <c:pt idx="274">
                  <c:v>1.10487685796412</c:v>
                </c:pt>
                <c:pt idx="275">
                  <c:v>1.133594005832023</c:v>
                </c:pt>
                <c:pt idx="276">
                  <c:v>1.207671872832824</c:v>
                </c:pt>
                <c:pt idx="277">
                  <c:v>1.207671872832824</c:v>
                </c:pt>
                <c:pt idx="278">
                  <c:v>1.207671872832824</c:v>
                </c:pt>
                <c:pt idx="279">
                  <c:v>1.145076477428882</c:v>
                </c:pt>
                <c:pt idx="280">
                  <c:v>1.145076477428882</c:v>
                </c:pt>
                <c:pt idx="281">
                  <c:v>1.207164559402942</c:v>
                </c:pt>
                <c:pt idx="282">
                  <c:v>1.209095130351425</c:v>
                </c:pt>
                <c:pt idx="283">
                  <c:v>1.209095130351425</c:v>
                </c:pt>
                <c:pt idx="284">
                  <c:v>1.209095130351425</c:v>
                </c:pt>
                <c:pt idx="285">
                  <c:v>1.209574996191038</c:v>
                </c:pt>
                <c:pt idx="286">
                  <c:v>1.242523442928758</c:v>
                </c:pt>
                <c:pt idx="287">
                  <c:v>1.147285580440795</c:v>
                </c:pt>
                <c:pt idx="288">
                  <c:v>1.152396110509727</c:v>
                </c:pt>
                <c:pt idx="289">
                  <c:v>1.152396110509727</c:v>
                </c:pt>
                <c:pt idx="290">
                  <c:v>1.152396110509727</c:v>
                </c:pt>
                <c:pt idx="291">
                  <c:v>1.196048272429595</c:v>
                </c:pt>
                <c:pt idx="292">
                  <c:v>1.17152885105541</c:v>
                </c:pt>
                <c:pt idx="293">
                  <c:v>1.151322304509489</c:v>
                </c:pt>
                <c:pt idx="294">
                  <c:v>1.151322304509489</c:v>
                </c:pt>
                <c:pt idx="295">
                  <c:v>1.151322304509489</c:v>
                </c:pt>
                <c:pt idx="296">
                  <c:v>1.211194000355695</c:v>
                </c:pt>
                <c:pt idx="297">
                  <c:v>1.211194000355695</c:v>
                </c:pt>
                <c:pt idx="298">
                  <c:v>1.211194000355695</c:v>
                </c:pt>
                <c:pt idx="299">
                  <c:v>1.259722444222009</c:v>
                </c:pt>
                <c:pt idx="300">
                  <c:v>1.284499656896791</c:v>
                </c:pt>
                <c:pt idx="301">
                  <c:v>1.372091777898451</c:v>
                </c:pt>
                <c:pt idx="302">
                  <c:v>1.31127056963404</c:v>
                </c:pt>
                <c:pt idx="303">
                  <c:v>1.31127056963404</c:v>
                </c:pt>
                <c:pt idx="304">
                  <c:v>1.233270989089129</c:v>
                </c:pt>
                <c:pt idx="305">
                  <c:v>1.246474595524465</c:v>
                </c:pt>
                <c:pt idx="306">
                  <c:v>1.246474595524465</c:v>
                </c:pt>
                <c:pt idx="307">
                  <c:v>1.303119464153309</c:v>
                </c:pt>
                <c:pt idx="308">
                  <c:v>1.330156792819096</c:v>
                </c:pt>
                <c:pt idx="309">
                  <c:v>1.345402273378911</c:v>
                </c:pt>
                <c:pt idx="310">
                  <c:v>1.294903004485575</c:v>
                </c:pt>
                <c:pt idx="311">
                  <c:v>1.27717295712102</c:v>
                </c:pt>
                <c:pt idx="312">
                  <c:v>1.298147145512243</c:v>
                </c:pt>
                <c:pt idx="313">
                  <c:v>1.298147145512243</c:v>
                </c:pt>
                <c:pt idx="314">
                  <c:v>1.367757247732254</c:v>
                </c:pt>
                <c:pt idx="315">
                  <c:v>1.367757247732254</c:v>
                </c:pt>
                <c:pt idx="316">
                  <c:v>1.367757247732254</c:v>
                </c:pt>
                <c:pt idx="317">
                  <c:v>1.367757247732254</c:v>
                </c:pt>
                <c:pt idx="318">
                  <c:v>1.367757247732254</c:v>
                </c:pt>
                <c:pt idx="319">
                  <c:v>1.367757247732254</c:v>
                </c:pt>
                <c:pt idx="320">
                  <c:v>1.363051971585428</c:v>
                </c:pt>
                <c:pt idx="321">
                  <c:v>1.347588756326572</c:v>
                </c:pt>
                <c:pt idx="322">
                  <c:v>1.347588756326572</c:v>
                </c:pt>
                <c:pt idx="323">
                  <c:v>1.347588756326572</c:v>
                </c:pt>
                <c:pt idx="324">
                  <c:v>1.347588756326572</c:v>
                </c:pt>
                <c:pt idx="325">
                  <c:v>1.328253529770426</c:v>
                </c:pt>
                <c:pt idx="326">
                  <c:v>1.328253529770426</c:v>
                </c:pt>
                <c:pt idx="327">
                  <c:v>1.309105836740794</c:v>
                </c:pt>
                <c:pt idx="328">
                  <c:v>1.291357327118419</c:v>
                </c:pt>
                <c:pt idx="329">
                  <c:v>1.278259059069502</c:v>
                </c:pt>
                <c:pt idx="330">
                  <c:v>1.237068585183091</c:v>
                </c:pt>
                <c:pt idx="331">
                  <c:v>1.237068585183091</c:v>
                </c:pt>
                <c:pt idx="332">
                  <c:v>1.232415949235472</c:v>
                </c:pt>
                <c:pt idx="333">
                  <c:v>1.232415949235472</c:v>
                </c:pt>
                <c:pt idx="334">
                  <c:v>1.234967107526196</c:v>
                </c:pt>
                <c:pt idx="335">
                  <c:v>1.234967107526196</c:v>
                </c:pt>
                <c:pt idx="336">
                  <c:v>1.234967107526196</c:v>
                </c:pt>
                <c:pt idx="337">
                  <c:v>1.253976386705629</c:v>
                </c:pt>
                <c:pt idx="338">
                  <c:v>1.245909935784092</c:v>
                </c:pt>
                <c:pt idx="339">
                  <c:v>1.245909935784092</c:v>
                </c:pt>
                <c:pt idx="340">
                  <c:v>1.245909935784092</c:v>
                </c:pt>
                <c:pt idx="341">
                  <c:v>1.22750148275454</c:v>
                </c:pt>
                <c:pt idx="342">
                  <c:v>1.215571691916331</c:v>
                </c:pt>
                <c:pt idx="343">
                  <c:v>1.246625628981648</c:v>
                </c:pt>
                <c:pt idx="344">
                  <c:v>1.246625628981648</c:v>
                </c:pt>
                <c:pt idx="345">
                  <c:v>1.267912180074701</c:v>
                </c:pt>
                <c:pt idx="346">
                  <c:v>1.27998063564875</c:v>
                </c:pt>
                <c:pt idx="347">
                  <c:v>1.321175038390078</c:v>
                </c:pt>
                <c:pt idx="348">
                  <c:v>1.321175038390078</c:v>
                </c:pt>
                <c:pt idx="349">
                  <c:v>1.336307884186539</c:v>
                </c:pt>
                <c:pt idx="350">
                  <c:v>1.336307884186539</c:v>
                </c:pt>
                <c:pt idx="351">
                  <c:v>1.344165675804549</c:v>
                </c:pt>
                <c:pt idx="352">
                  <c:v>1.344165675804549</c:v>
                </c:pt>
                <c:pt idx="353">
                  <c:v>1.344165675804549</c:v>
                </c:pt>
                <c:pt idx="354">
                  <c:v>1.344165675804549</c:v>
                </c:pt>
                <c:pt idx="355">
                  <c:v>1.355438065402169</c:v>
                </c:pt>
                <c:pt idx="356">
                  <c:v>1.355438065402169</c:v>
                </c:pt>
                <c:pt idx="357">
                  <c:v>1.355438065402169</c:v>
                </c:pt>
                <c:pt idx="358">
                  <c:v>1.391886044196072</c:v>
                </c:pt>
                <c:pt idx="359">
                  <c:v>1.397040785566837</c:v>
                </c:pt>
                <c:pt idx="360">
                  <c:v>1.439950902137183</c:v>
                </c:pt>
                <c:pt idx="361">
                  <c:v>1.480651050601944</c:v>
                </c:pt>
                <c:pt idx="362">
                  <c:v>1.482368404967568</c:v>
                </c:pt>
                <c:pt idx="363">
                  <c:v>1.530843577769223</c:v>
                </c:pt>
                <c:pt idx="364">
                  <c:v>1.530843577769223</c:v>
                </c:pt>
                <c:pt idx="365">
                  <c:v>1.530843577769223</c:v>
                </c:pt>
                <c:pt idx="366">
                  <c:v>1.501855255120342</c:v>
                </c:pt>
                <c:pt idx="367">
                  <c:v>1.495964533562524</c:v>
                </c:pt>
                <c:pt idx="368">
                  <c:v>1.495964533562524</c:v>
                </c:pt>
                <c:pt idx="369">
                  <c:v>1.465634455657552</c:v>
                </c:pt>
                <c:pt idx="370">
                  <c:v>1.465634455657552</c:v>
                </c:pt>
                <c:pt idx="371">
                  <c:v>1.465634455657552</c:v>
                </c:pt>
                <c:pt idx="372">
                  <c:v>1.465634455657552</c:v>
                </c:pt>
                <c:pt idx="373">
                  <c:v>1.467811490471699</c:v>
                </c:pt>
                <c:pt idx="374">
                  <c:v>1.50125948602605</c:v>
                </c:pt>
                <c:pt idx="375">
                  <c:v>1.50125948602605</c:v>
                </c:pt>
                <c:pt idx="376">
                  <c:v>1.50125948602605</c:v>
                </c:pt>
                <c:pt idx="377">
                  <c:v>1.499548010081795</c:v>
                </c:pt>
                <c:pt idx="378">
                  <c:v>1.494826579048251</c:v>
                </c:pt>
                <c:pt idx="379">
                  <c:v>1.511637322612639</c:v>
                </c:pt>
                <c:pt idx="380">
                  <c:v>1.511637322612639</c:v>
                </c:pt>
                <c:pt idx="381">
                  <c:v>1.496751052604585</c:v>
                </c:pt>
                <c:pt idx="382">
                  <c:v>1.496751052604585</c:v>
                </c:pt>
                <c:pt idx="383">
                  <c:v>1.496751052604585</c:v>
                </c:pt>
                <c:pt idx="384">
                  <c:v>1.496751052604585</c:v>
                </c:pt>
                <c:pt idx="385">
                  <c:v>1.536839630360139</c:v>
                </c:pt>
                <c:pt idx="386">
                  <c:v>1.536839630360139</c:v>
                </c:pt>
                <c:pt idx="387">
                  <c:v>1.604492737199656</c:v>
                </c:pt>
                <c:pt idx="388">
                  <c:v>1.638947630556548</c:v>
                </c:pt>
                <c:pt idx="389">
                  <c:v>1.638947630556548</c:v>
                </c:pt>
                <c:pt idx="390">
                  <c:v>1.638947630556548</c:v>
                </c:pt>
                <c:pt idx="391">
                  <c:v>1.660495330516963</c:v>
                </c:pt>
                <c:pt idx="392">
                  <c:v>1.660495330516963</c:v>
                </c:pt>
                <c:pt idx="393">
                  <c:v>1.656205220826229</c:v>
                </c:pt>
                <c:pt idx="394">
                  <c:v>1.665539875208657</c:v>
                </c:pt>
                <c:pt idx="395">
                  <c:v>1.665539875208657</c:v>
                </c:pt>
                <c:pt idx="396">
                  <c:v>1.665539875208657</c:v>
                </c:pt>
                <c:pt idx="397">
                  <c:v>1.648579515380054</c:v>
                </c:pt>
                <c:pt idx="398">
                  <c:v>1.63815552538222</c:v>
                </c:pt>
                <c:pt idx="399">
                  <c:v>1.661404373308487</c:v>
                </c:pt>
                <c:pt idx="400">
                  <c:v>1.661404373308487</c:v>
                </c:pt>
                <c:pt idx="401">
                  <c:v>1.654759302198461</c:v>
                </c:pt>
                <c:pt idx="402">
                  <c:v>1.654759302198461</c:v>
                </c:pt>
                <c:pt idx="403">
                  <c:v>1.662307465624976</c:v>
                </c:pt>
                <c:pt idx="404">
                  <c:v>1.662307465624976</c:v>
                </c:pt>
                <c:pt idx="405">
                  <c:v>1.671034341326586</c:v>
                </c:pt>
                <c:pt idx="406">
                  <c:v>1.665626278396399</c:v>
                </c:pt>
                <c:pt idx="407">
                  <c:v>1.690637103519882</c:v>
                </c:pt>
                <c:pt idx="408">
                  <c:v>1.690637103519882</c:v>
                </c:pt>
                <c:pt idx="409">
                  <c:v>1.702850849609713</c:v>
                </c:pt>
                <c:pt idx="410">
                  <c:v>1.71836111021562</c:v>
                </c:pt>
                <c:pt idx="411">
                  <c:v>1.71836111021562</c:v>
                </c:pt>
                <c:pt idx="412">
                  <c:v>1.71836111021562</c:v>
                </c:pt>
                <c:pt idx="413">
                  <c:v>1.709374916575754</c:v>
                </c:pt>
                <c:pt idx="414">
                  <c:v>1.709374916575754</c:v>
                </c:pt>
                <c:pt idx="415">
                  <c:v>1.709374916575754</c:v>
                </c:pt>
                <c:pt idx="416">
                  <c:v>1.709374916575754</c:v>
                </c:pt>
                <c:pt idx="417">
                  <c:v>1.709374916575754</c:v>
                </c:pt>
                <c:pt idx="418">
                  <c:v>1.666068247083779</c:v>
                </c:pt>
                <c:pt idx="419">
                  <c:v>1.628656200396836</c:v>
                </c:pt>
                <c:pt idx="420">
                  <c:v>1.628656200396836</c:v>
                </c:pt>
                <c:pt idx="421">
                  <c:v>1.569052116011902</c:v>
                </c:pt>
                <c:pt idx="422">
                  <c:v>1.620321034550149</c:v>
                </c:pt>
                <c:pt idx="423">
                  <c:v>1.561183214115405</c:v>
                </c:pt>
                <c:pt idx="424">
                  <c:v>1.561183214115405</c:v>
                </c:pt>
                <c:pt idx="425">
                  <c:v>1.576507189852808</c:v>
                </c:pt>
                <c:pt idx="426">
                  <c:v>1.569980968504775</c:v>
                </c:pt>
                <c:pt idx="427">
                  <c:v>1.569980968504775</c:v>
                </c:pt>
                <c:pt idx="428">
                  <c:v>1.545803805615612</c:v>
                </c:pt>
                <c:pt idx="429">
                  <c:v>1.588747439368139</c:v>
                </c:pt>
                <c:pt idx="430">
                  <c:v>1.588747439368139</c:v>
                </c:pt>
                <c:pt idx="431">
                  <c:v>1.582434987608538</c:v>
                </c:pt>
                <c:pt idx="432">
                  <c:v>1.582434987608538</c:v>
                </c:pt>
                <c:pt idx="433">
                  <c:v>1.582434987608538</c:v>
                </c:pt>
                <c:pt idx="434">
                  <c:v>1.582434987608538</c:v>
                </c:pt>
                <c:pt idx="435">
                  <c:v>1.582434987608538</c:v>
                </c:pt>
                <c:pt idx="436">
                  <c:v>1.573381178134451</c:v>
                </c:pt>
                <c:pt idx="437">
                  <c:v>1.573381178134451</c:v>
                </c:pt>
                <c:pt idx="438">
                  <c:v>1.558409168692724</c:v>
                </c:pt>
                <c:pt idx="439">
                  <c:v>1.565790902573873</c:v>
                </c:pt>
                <c:pt idx="440">
                  <c:v>1.585190017606023</c:v>
                </c:pt>
                <c:pt idx="441">
                  <c:v>1.636352288504548</c:v>
                </c:pt>
                <c:pt idx="442">
                  <c:v>1.608594947289552</c:v>
                </c:pt>
                <c:pt idx="443">
                  <c:v>1.598254554144656</c:v>
                </c:pt>
                <c:pt idx="444">
                  <c:v>1.605777073083547</c:v>
                </c:pt>
                <c:pt idx="445">
                  <c:v>1.576731994208677</c:v>
                </c:pt>
                <c:pt idx="446">
                  <c:v>1.576731994208677</c:v>
                </c:pt>
                <c:pt idx="447">
                  <c:v>1.576731994208677</c:v>
                </c:pt>
                <c:pt idx="448">
                  <c:v>1.586924795542735</c:v>
                </c:pt>
                <c:pt idx="449">
                  <c:v>1.575958459643634</c:v>
                </c:pt>
                <c:pt idx="450">
                  <c:v>1.571082583509642</c:v>
                </c:pt>
                <c:pt idx="451">
                  <c:v>1.571082583509642</c:v>
                </c:pt>
                <c:pt idx="452">
                  <c:v>1.571082583509642</c:v>
                </c:pt>
                <c:pt idx="453">
                  <c:v>1.571082583509642</c:v>
                </c:pt>
                <c:pt idx="454">
                  <c:v>1.578058419698961</c:v>
                </c:pt>
                <c:pt idx="455">
                  <c:v>1.593136957339299</c:v>
                </c:pt>
                <c:pt idx="456">
                  <c:v>1.596748735726349</c:v>
                </c:pt>
                <c:pt idx="457">
                  <c:v>1.596748735726349</c:v>
                </c:pt>
                <c:pt idx="458">
                  <c:v>1.596748735726349</c:v>
                </c:pt>
                <c:pt idx="459">
                  <c:v>1.596748735726349</c:v>
                </c:pt>
                <c:pt idx="460">
                  <c:v>1.596748735726349</c:v>
                </c:pt>
                <c:pt idx="461">
                  <c:v>1.615416454967567</c:v>
                </c:pt>
                <c:pt idx="462">
                  <c:v>1.606789281079298</c:v>
                </c:pt>
                <c:pt idx="463">
                  <c:v>1.606789281079298</c:v>
                </c:pt>
                <c:pt idx="464">
                  <c:v>1.606789281079298</c:v>
                </c:pt>
                <c:pt idx="465">
                  <c:v>1.606789281079298</c:v>
                </c:pt>
                <c:pt idx="466">
                  <c:v>1.692183879781059</c:v>
                </c:pt>
                <c:pt idx="467">
                  <c:v>1.723512799565625</c:v>
                </c:pt>
                <c:pt idx="468">
                  <c:v>1.712466200947271</c:v>
                </c:pt>
                <c:pt idx="469">
                  <c:v>1.714909059460744</c:v>
                </c:pt>
                <c:pt idx="470">
                  <c:v>1.721524043116544</c:v>
                </c:pt>
                <c:pt idx="471">
                  <c:v>1.721524043116544</c:v>
                </c:pt>
                <c:pt idx="472">
                  <c:v>1.706522872625013</c:v>
                </c:pt>
                <c:pt idx="473">
                  <c:v>1.706522872625013</c:v>
                </c:pt>
                <c:pt idx="474">
                  <c:v>1.701130367409218</c:v>
                </c:pt>
                <c:pt idx="475">
                  <c:v>1.701130367409218</c:v>
                </c:pt>
                <c:pt idx="476">
                  <c:v>1.701130367409218</c:v>
                </c:pt>
                <c:pt idx="477">
                  <c:v>1.681634954565181</c:v>
                </c:pt>
                <c:pt idx="478">
                  <c:v>1.681634954565181</c:v>
                </c:pt>
                <c:pt idx="479">
                  <c:v>1.681634954565181</c:v>
                </c:pt>
                <c:pt idx="480">
                  <c:v>1.694407401664374</c:v>
                </c:pt>
                <c:pt idx="481">
                  <c:v>1.694407401664374</c:v>
                </c:pt>
                <c:pt idx="482">
                  <c:v>1.671792524063663</c:v>
                </c:pt>
                <c:pt idx="483">
                  <c:v>1.65559378473575</c:v>
                </c:pt>
                <c:pt idx="484">
                  <c:v>1.626977123663941</c:v>
                </c:pt>
                <c:pt idx="485">
                  <c:v>1.670562972768844</c:v>
                </c:pt>
                <c:pt idx="486">
                  <c:v>1.685644492286104</c:v>
                </c:pt>
                <c:pt idx="487">
                  <c:v>1.685644492286104</c:v>
                </c:pt>
                <c:pt idx="488">
                  <c:v>1.685644492286104</c:v>
                </c:pt>
                <c:pt idx="489">
                  <c:v>1.699705783074123</c:v>
                </c:pt>
                <c:pt idx="490">
                  <c:v>1.688288495887096</c:v>
                </c:pt>
                <c:pt idx="491">
                  <c:v>1.699423304266333</c:v>
                </c:pt>
                <c:pt idx="492">
                  <c:v>1.694937335857903</c:v>
                </c:pt>
                <c:pt idx="493">
                  <c:v>1.694937335857903</c:v>
                </c:pt>
                <c:pt idx="494">
                  <c:v>1.688172477781091</c:v>
                </c:pt>
                <c:pt idx="495">
                  <c:v>1.688172477781091</c:v>
                </c:pt>
                <c:pt idx="496">
                  <c:v>1.688172477781091</c:v>
                </c:pt>
                <c:pt idx="497">
                  <c:v>1.688172477781091</c:v>
                </c:pt>
                <c:pt idx="498">
                  <c:v>1.688172477781091</c:v>
                </c:pt>
                <c:pt idx="499">
                  <c:v>1.688172477781091</c:v>
                </c:pt>
                <c:pt idx="500">
                  <c:v>1.658652283346508</c:v>
                </c:pt>
                <c:pt idx="501">
                  <c:v>1.658652283346508</c:v>
                </c:pt>
                <c:pt idx="502">
                  <c:v>1.658652283346508</c:v>
                </c:pt>
                <c:pt idx="503">
                  <c:v>1.652668096155754</c:v>
                </c:pt>
                <c:pt idx="504">
                  <c:v>1.656806246720771</c:v>
                </c:pt>
                <c:pt idx="505">
                  <c:v>1.656806246720771</c:v>
                </c:pt>
                <c:pt idx="506">
                  <c:v>1.656806246720771</c:v>
                </c:pt>
                <c:pt idx="507">
                  <c:v>1.634044456547395</c:v>
                </c:pt>
                <c:pt idx="508">
                  <c:v>1.634044456547395</c:v>
                </c:pt>
                <c:pt idx="509">
                  <c:v>1.606679673135034</c:v>
                </c:pt>
                <c:pt idx="510">
                  <c:v>1.606679673135034</c:v>
                </c:pt>
                <c:pt idx="511">
                  <c:v>1.605124693497863</c:v>
                </c:pt>
                <c:pt idx="512">
                  <c:v>1.605124693497863</c:v>
                </c:pt>
                <c:pt idx="513">
                  <c:v>1.599307737008206</c:v>
                </c:pt>
                <c:pt idx="514">
                  <c:v>1.590727107542134</c:v>
                </c:pt>
                <c:pt idx="515">
                  <c:v>1.590727107542134</c:v>
                </c:pt>
                <c:pt idx="516">
                  <c:v>1.576170582475798</c:v>
                </c:pt>
                <c:pt idx="517">
                  <c:v>1.576170582475798</c:v>
                </c:pt>
                <c:pt idx="518">
                  <c:v>1.593826476958164</c:v>
                </c:pt>
                <c:pt idx="519">
                  <c:v>1.593826476958164</c:v>
                </c:pt>
                <c:pt idx="520">
                  <c:v>1.595118431357633</c:v>
                </c:pt>
                <c:pt idx="521">
                  <c:v>1.595118431357633</c:v>
                </c:pt>
                <c:pt idx="522">
                  <c:v>1.565693749759038</c:v>
                </c:pt>
                <c:pt idx="523">
                  <c:v>1.563021238446821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683248"/>
        <c:axId val="-2061822112"/>
      </c:lineChart>
      <c:catAx>
        <c:axId val="-206168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822112"/>
        <c:crosses val="autoZero"/>
        <c:auto val="1"/>
        <c:lblAlgn val="ctr"/>
        <c:lblOffset val="100"/>
        <c:noMultiLvlLbl val="0"/>
      </c:catAx>
      <c:valAx>
        <c:axId val="-206182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68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2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3">
                <a:lumMod val="60000"/>
                <a:lumOff val="40000"/>
              </a:schemeClr>
            </a:gs>
            <a:gs pos="30000">
              <a:schemeClr val="accent3">
                <a:lumMod val="7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376" y="1122363"/>
            <a:ext cx="7588624" cy="1257766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 smtClean="0"/>
              <a:t>Capstone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Project:</a:t>
            </a:r>
            <a:br>
              <a:rPr lang="en-US" altLang="zh-CN" sz="4000" dirty="0" smtClean="0"/>
            </a:br>
            <a:r>
              <a:rPr lang="en-US" altLang="zh-CN" sz="4000" dirty="0" smtClean="0"/>
              <a:t>Event-driven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Stock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Prediction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z="1800" dirty="0" smtClean="0"/>
              <a:t>Team: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Xu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Gao</a:t>
            </a:r>
          </a:p>
          <a:p>
            <a:pPr algn="r"/>
            <a:r>
              <a:rPr lang="en-US" sz="1800" dirty="0" smtClean="0"/>
              <a:t>Scott </a:t>
            </a:r>
            <a:r>
              <a:rPr lang="en-US" sz="1800" dirty="0" err="1" smtClean="0"/>
              <a:t>Edenbaum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0985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ReVerb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Result:</a:t>
            </a:r>
          </a:p>
          <a:p>
            <a:r>
              <a:rPr lang="en-US" sz="1800" dirty="0" smtClean="0"/>
              <a:t>/Users/</a:t>
            </a:r>
            <a:r>
              <a:rPr lang="en-US" sz="1800" dirty="0" err="1" smtClean="0"/>
              <a:t>gaoxu</a:t>
            </a:r>
            <a:r>
              <a:rPr lang="en-US" sz="1800" dirty="0" smtClean="0"/>
              <a:t>/</a:t>
            </a:r>
            <a:r>
              <a:rPr lang="en-US" sz="1800" dirty="0" err="1" smtClean="0"/>
              <a:t>DataSci</a:t>
            </a:r>
            <a:r>
              <a:rPr lang="en-US" sz="1800" dirty="0" smtClean="0"/>
              <a:t>/Event-Driven-</a:t>
            </a:r>
            <a:r>
              <a:rPr lang="en-US" sz="1800" dirty="0" err="1" smtClean="0"/>
              <a:t>FinModel</a:t>
            </a:r>
            <a:r>
              <a:rPr lang="en-US" sz="1800" dirty="0" smtClean="0"/>
              <a:t>/dev/</a:t>
            </a:r>
            <a:r>
              <a:rPr lang="en-US" sz="1800" dirty="0" err="1" smtClean="0"/>
              <a:t>single_news.txt</a:t>
            </a:r>
            <a:r>
              <a:rPr lang="en-US" sz="1800" dirty="0" smtClean="0"/>
              <a:t>	1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China ‘s steel and iron ore futures	</a:t>
            </a:r>
            <a:r>
              <a:rPr lang="en-US" sz="1800" dirty="0" err="1" smtClean="0"/>
              <a:t>resumetheir</a:t>
            </a:r>
            <a:r>
              <a:rPr lang="en-US" sz="1800" dirty="0" smtClean="0"/>
              <a:t> climb	0	7	7	8	8	10	0.8225299076805256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China 's steel and iron ore futures resume their climb overnight , surging a respective 5.9 % and 4.3 % , after the head of China</a:t>
            </a:r>
            <a:r>
              <a:rPr lang="en-US" altLang="zh-CN" sz="1800" dirty="0" smtClean="0"/>
              <a:t>’</a:t>
            </a:r>
            <a:r>
              <a:rPr lang="en-US" sz="1800" dirty="0" smtClean="0"/>
              <a:t>s Ministry of Information and Technology reaffirmed the government</a:t>
            </a:r>
            <a:r>
              <a:rPr lang="en-US" altLang="zh-CN" sz="1800" dirty="0" smtClean="0"/>
              <a:t>’</a:t>
            </a:r>
            <a:r>
              <a:rPr lang="en-US" sz="1800" dirty="0" smtClean="0"/>
              <a:t>s resolve to cut excess capacity in the steel sector .	NNP POS NN CC NN NN NNS VBP PRP$ NN RB , VBG DT JJ CD NN CC CD NN , IN DT NN IN NNP NNP NNP IN NNP CC NNP VBD DT NN VBD NN TO VB JJ NN IN DT NN NN .	B-NP I-NP I-NP I-NP I-NP I-NP I-NP B-VP B-NP I-NP B-ADVP O B-VP B-NP I-NP I-NP I-NP O B-NP I-NP O B-PP B-NP I-NP I-NP I-NP I-NP I-NP I-NP I-NP I-NP I-NP B-VP B-NP I-NP B-VP B-NP B-VP I-VP B-NP I-NP B-PP B-NP I-NP I-NP O	china 's steel and iron ore futures	resume	their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92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300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</a:t>
            </a:r>
            <a:r>
              <a:rPr lang="zh-CN" altLang="en-US" dirty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NYSE</a:t>
            </a:r>
            <a:r>
              <a:rPr lang="zh-CN" altLang="en-US" dirty="0" smtClean="0"/>
              <a:t> </a:t>
            </a:r>
            <a:r>
              <a:rPr lang="en-US" altLang="zh-CN" dirty="0" smtClean="0"/>
              <a:t>Volume,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Nasdaq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II.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polarity</a:t>
            </a:r>
          </a:p>
          <a:p>
            <a:r>
              <a:rPr lang="en-US" altLang="zh-CN" dirty="0" smtClean="0"/>
              <a:t>III.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r>
              <a:rPr lang="en-US" altLang="zh-CN" dirty="0" smtClean="0"/>
              <a:t>IV.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Doc2vec,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ReVerb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verb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Network.</a:t>
            </a:r>
          </a:p>
          <a:p>
            <a:r>
              <a:rPr lang="en-US" altLang="zh-CN" dirty="0" smtClean="0"/>
              <a:t>Cons: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trustworthy?</a:t>
            </a:r>
          </a:p>
          <a:p>
            <a:endParaRPr lang="en-US" altLang="zh-CN" dirty="0"/>
          </a:p>
          <a:p>
            <a:r>
              <a:rPr lang="en-US" altLang="zh-CN" dirty="0" smtClean="0"/>
              <a:t>Doc2Vec</a:t>
            </a:r>
          </a:p>
          <a:p>
            <a:r>
              <a:rPr lang="en-US" altLang="zh-CN" dirty="0" smtClean="0"/>
              <a:t>Transform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</a:p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 </a:t>
            </a:r>
            <a:r>
              <a:rPr lang="en-US" altLang="zh-CN" dirty="0" smtClean="0">
                <a:sym typeface="Wingdings"/>
              </a:rPr>
              <a:t>all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training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set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414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change: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017453"/>
              </p:ext>
            </p:extLst>
          </p:nvPr>
        </p:nvGraphicFramePr>
        <p:xfrm>
          <a:off x="2400630" y="2108200"/>
          <a:ext cx="7747000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36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AA.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768810"/>
              </p:ext>
            </p:extLst>
          </p:nvPr>
        </p:nvGraphicFramePr>
        <p:xfrm>
          <a:off x="3160486" y="1592263"/>
          <a:ext cx="66548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87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AA.</a:t>
            </a:r>
          </a:p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898361"/>
              </p:ext>
            </p:extLst>
          </p:nvPr>
        </p:nvGraphicFramePr>
        <p:xfrm>
          <a:off x="2081356" y="1991519"/>
          <a:ext cx="6699250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84623" y="2078182"/>
            <a:ext cx="2766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Trading: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</a:p>
          <a:p>
            <a:r>
              <a:rPr lang="en-US" altLang="zh-CN" dirty="0" smtClean="0"/>
              <a:t>Aggressive: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Up,1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nit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position’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Short,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Protective: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Up,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6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AAPL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380202"/>
              </p:ext>
            </p:extLst>
          </p:nvPr>
        </p:nvGraphicFramePr>
        <p:xfrm>
          <a:off x="2476995" y="2365993"/>
          <a:ext cx="6868886" cy="347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20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6878"/>
              </p:ext>
            </p:extLst>
          </p:nvPr>
        </p:nvGraphicFramePr>
        <p:xfrm>
          <a:off x="2301834" y="1690688"/>
          <a:ext cx="7588331" cy="4223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967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BAC.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146719"/>
              </p:ext>
            </p:extLst>
          </p:nvPr>
        </p:nvGraphicFramePr>
        <p:xfrm>
          <a:off x="2762250" y="2216944"/>
          <a:ext cx="6667500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374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</a:p>
          <a:p>
            <a:pPr lvl="1"/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</a:p>
          <a:p>
            <a:pPr lvl="1"/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endParaRPr lang="en-US" altLang="zh-CN" dirty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</a:p>
          <a:p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5909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3410"/>
              </p:ext>
            </p:extLst>
          </p:nvPr>
        </p:nvGraphicFramePr>
        <p:xfrm>
          <a:off x="2363190" y="1377539"/>
          <a:ext cx="7331033" cy="4310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09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CHK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986082"/>
              </p:ext>
            </p:extLst>
          </p:nvPr>
        </p:nvGraphicFramePr>
        <p:xfrm>
          <a:off x="2429390" y="1825625"/>
          <a:ext cx="7333219" cy="43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45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261204"/>
              </p:ext>
            </p:extLst>
          </p:nvPr>
        </p:nvGraphicFramePr>
        <p:xfrm>
          <a:off x="2098056" y="1690688"/>
          <a:ext cx="7995887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03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</a:p>
          <a:p>
            <a:r>
              <a:rPr lang="en-US" altLang="zh-CN" dirty="0" smtClean="0"/>
              <a:t>1.</a:t>
            </a:r>
            <a:r>
              <a:rPr lang="en-US" dirty="0"/>
              <a:t> Deep Learning for Event-Driven Stock Prediction </a:t>
            </a:r>
            <a:endParaRPr lang="en-US" dirty="0" smtClean="0"/>
          </a:p>
          <a:p>
            <a:r>
              <a:rPr lang="en-US" sz="2000" i="1" dirty="0"/>
              <a:t>Xiao </a:t>
            </a:r>
            <a:r>
              <a:rPr lang="en-US" sz="2000" i="1" dirty="0" smtClean="0"/>
              <a:t>Ding, </a:t>
            </a:r>
            <a:r>
              <a:rPr lang="en-US" sz="2000" i="1" dirty="0"/>
              <a:t>Yue </a:t>
            </a:r>
            <a:r>
              <a:rPr lang="en-US" sz="2000" i="1" dirty="0" smtClean="0"/>
              <a:t>Zhang, </a:t>
            </a:r>
            <a:r>
              <a:rPr lang="en-US" sz="2000" i="1" dirty="0"/>
              <a:t>Ting </a:t>
            </a:r>
            <a:r>
              <a:rPr lang="en-US" sz="2000" i="1" dirty="0" smtClean="0"/>
              <a:t>Liu, </a:t>
            </a:r>
            <a:r>
              <a:rPr lang="en-US" sz="2000" i="1" dirty="0" err="1"/>
              <a:t>Junwen</a:t>
            </a:r>
            <a:r>
              <a:rPr lang="en-US" sz="2000" i="1" dirty="0"/>
              <a:t> </a:t>
            </a:r>
            <a:r>
              <a:rPr lang="en-US" sz="2000" i="1" dirty="0" err="1"/>
              <a:t>Duan</a:t>
            </a:r>
            <a:r>
              <a:rPr lang="en-US" sz="2000" i="1" dirty="0"/>
              <a:t> </a:t>
            </a:r>
            <a:endParaRPr lang="en-US" sz="2000" i="1" dirty="0" smtClean="0"/>
          </a:p>
          <a:p>
            <a:r>
              <a:rPr lang="en-US" altLang="zh-CN" sz="2000" dirty="0" smtClean="0"/>
              <a:t>They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built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neural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tensor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transform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embeddings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event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embeddings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passed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neural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networks.</a:t>
            </a:r>
          </a:p>
          <a:p>
            <a:r>
              <a:rPr lang="en-US" altLang="zh-CN" dirty="0" smtClean="0"/>
              <a:t>2.</a:t>
            </a:r>
            <a:r>
              <a:rPr lang="en-US" dirty="0" smtClean="0"/>
              <a:t> Deep Learning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Finance</a:t>
            </a:r>
          </a:p>
          <a:p>
            <a:r>
              <a:rPr lang="en-US" sz="2000" i="1" dirty="0"/>
              <a:t>J. B. Heaton </a:t>
            </a:r>
            <a:r>
              <a:rPr lang="en-US" altLang="zh-CN" sz="2000" i="1" dirty="0" smtClean="0"/>
              <a:t>,</a:t>
            </a:r>
            <a:r>
              <a:rPr lang="en-US" sz="2000" i="1" dirty="0" smtClean="0"/>
              <a:t> </a:t>
            </a:r>
            <a:r>
              <a:rPr lang="en-US" sz="2000" i="1" dirty="0"/>
              <a:t>N. G. Polson </a:t>
            </a:r>
            <a:r>
              <a:rPr lang="en-US" altLang="zh-CN" sz="2000" i="1" dirty="0"/>
              <a:t>,</a:t>
            </a:r>
            <a:r>
              <a:rPr lang="en-US" sz="2000" i="1" dirty="0" smtClean="0"/>
              <a:t>J</a:t>
            </a:r>
            <a:r>
              <a:rPr lang="en-US" sz="2000" i="1" dirty="0"/>
              <a:t>. H. Witte </a:t>
            </a:r>
            <a:endParaRPr lang="en-US" sz="2000" i="1" dirty="0" smtClean="0"/>
          </a:p>
          <a:p>
            <a:r>
              <a:rPr lang="en-US" altLang="zh-CN" sz="2000" dirty="0" smtClean="0"/>
              <a:t>They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introduced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techniques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applications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finance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area.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sz="2000" dirty="0"/>
              <a:t>Shallow Factor </a:t>
            </a:r>
            <a:r>
              <a:rPr lang="en-US" sz="2000" dirty="0" smtClean="0"/>
              <a:t>Models</a:t>
            </a:r>
            <a:r>
              <a:rPr lang="en-US" altLang="zh-CN" sz="2000" dirty="0" smtClean="0"/>
              <a:t>,</a:t>
            </a:r>
            <a:r>
              <a:rPr lang="en-US" sz="2000" dirty="0"/>
              <a:t> Default Probabilities </a:t>
            </a:r>
            <a:r>
              <a:rPr lang="en-US" altLang="zh-CN" sz="2000" dirty="0" smtClean="0"/>
              <a:t>,</a:t>
            </a:r>
            <a:r>
              <a:rPr lang="en-US" sz="2000" dirty="0"/>
              <a:t> Event Studies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1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topic:</a:t>
            </a:r>
          </a:p>
          <a:p>
            <a:r>
              <a:rPr lang="en-US" altLang="zh-CN" dirty="0" smtClean="0"/>
              <a:t>Event-driven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</a:p>
          <a:p>
            <a:endParaRPr lang="en-US" dirty="0"/>
          </a:p>
          <a:p>
            <a:r>
              <a:rPr lang="en-US" altLang="zh-CN" dirty="0" smtClean="0"/>
              <a:t>Reasons:</a:t>
            </a:r>
          </a:p>
          <a:p>
            <a:r>
              <a:rPr lang="en-US" altLang="zh-CN" dirty="0" smtClean="0"/>
              <a:t>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researches</a:t>
            </a:r>
          </a:p>
          <a:p>
            <a:r>
              <a:rPr lang="en-US" altLang="zh-CN" dirty="0" smtClean="0"/>
              <a:t>NLP</a:t>
            </a:r>
          </a:p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69060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Seekingalpha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1407319"/>
            <a:ext cx="7659585" cy="47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Difficulties:</a:t>
            </a:r>
          </a:p>
          <a:p>
            <a:r>
              <a:rPr lang="en-US" altLang="zh-CN" dirty="0" smtClean="0"/>
              <a:t>Bot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altLang="zh-CN" dirty="0" smtClean="0"/>
              <a:t>ell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XPath</a:t>
            </a:r>
          </a:p>
          <a:p>
            <a:r>
              <a:rPr lang="en-US" altLang="zh-CN" dirty="0" smtClean="0"/>
              <a:t>Solutions: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0966"/>
            <a:ext cx="10515600" cy="3735645"/>
          </a:xfrm>
        </p:spPr>
      </p:pic>
    </p:spTree>
    <p:extLst>
      <p:ext uri="{BB962C8B-B14F-4D97-AF65-F5344CB8AC3E}">
        <p14:creationId xmlns:p14="http://schemas.microsoft.com/office/powerpoint/2010/main" val="36257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99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dataset:</a:t>
            </a:r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Analysis(</a:t>
            </a:r>
            <a:r>
              <a:rPr lang="en-US" altLang="zh-CN" dirty="0" err="1" smtClean="0"/>
              <a:t>textblob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Doc2Vec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6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ReVerb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err="1"/>
              <a:t>ReVerb</a:t>
            </a:r>
            <a:r>
              <a:rPr lang="en-US" dirty="0"/>
              <a:t> is a program that automatically identifies and extracts binary relationships from English sentences. </a:t>
            </a:r>
            <a:r>
              <a:rPr lang="en-US" dirty="0" err="1"/>
              <a:t>ReVerb</a:t>
            </a:r>
            <a:r>
              <a:rPr lang="en-US" dirty="0"/>
              <a:t> is designed for Web-scale information extraction, where the target relations cannot be specified in advance and speed is important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altLang="zh-CN" dirty="0" smtClean="0"/>
              <a:t>Input: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2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468</Words>
  <Application>Microsoft Macintosh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DengXian</vt:lpstr>
      <vt:lpstr>DengXian Light</vt:lpstr>
      <vt:lpstr>Wingdings</vt:lpstr>
      <vt:lpstr>Arial</vt:lpstr>
      <vt:lpstr>Office Theme</vt:lpstr>
      <vt:lpstr>Capstone Project: Event-driven Stock Prediction</vt:lpstr>
      <vt:lpstr>Table of Content</vt:lpstr>
      <vt:lpstr>Research</vt:lpstr>
      <vt:lpstr>Research</vt:lpstr>
      <vt:lpstr>Data Scraping</vt:lpstr>
      <vt:lpstr>Data Scraping and Cleaning</vt:lpstr>
      <vt:lpstr>Data Cleaning</vt:lpstr>
      <vt:lpstr>PowerPoint Presentation</vt:lpstr>
      <vt:lpstr>PowerPoint Presentation</vt:lpstr>
      <vt:lpstr>PowerPoint Presentation</vt:lpstr>
      <vt:lpstr>Model Development</vt:lpstr>
      <vt:lpstr>PowerPoint Presentation</vt:lpstr>
      <vt:lpstr>PowerPoint Presentation</vt:lpstr>
      <vt:lpstr>Result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Event-driven Stock Prediction</dc:title>
  <dc:creator>Xu Gao</dc:creator>
  <cp:lastModifiedBy>Xu Gao</cp:lastModifiedBy>
  <cp:revision>64</cp:revision>
  <dcterms:created xsi:type="dcterms:W3CDTF">2017-03-25T17:22:38Z</dcterms:created>
  <dcterms:modified xsi:type="dcterms:W3CDTF">2017-03-26T16:16:20Z</dcterms:modified>
</cp:coreProperties>
</file>