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10691813" cy="7559675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531" y="86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004515" y="685800"/>
            <a:ext cx="4849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b07631a1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b07631a1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b07631a1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b07631a1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0996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b07631a1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b07631a1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8494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b07631a1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b07631a1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2106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b07631a1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b07631a1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5797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b07631a1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b07631a1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9434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b07631a1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b07631a1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9278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b07631a1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b07631a1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896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64478" y="1094388"/>
            <a:ext cx="9963000" cy="3016800"/>
          </a:xfrm>
          <a:prstGeom prst="rect">
            <a:avLst/>
          </a:prstGeom>
        </p:spPr>
        <p:txBody>
          <a:bodyPr spcFirstLastPara="1" wrap="square" lIns="116050" tIns="116050" rIns="116050" bIns="1160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64468" y="4165643"/>
            <a:ext cx="9963000" cy="11649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64468" y="1625801"/>
            <a:ext cx="9963000" cy="2886000"/>
          </a:xfrm>
          <a:prstGeom prst="rect">
            <a:avLst/>
          </a:prstGeom>
        </p:spPr>
        <p:txBody>
          <a:bodyPr spcFirstLastPara="1" wrap="square" lIns="116050" tIns="116050" rIns="116050" bIns="1160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64468" y="4633192"/>
            <a:ext cx="9963000" cy="19119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rmAutofit/>
          </a:bodyPr>
          <a:lstStyle>
            <a:lvl1pPr marL="457200" lvl="0" indent="-37465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64468" y="3161354"/>
            <a:ext cx="9963000" cy="12372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rmAutofit/>
          </a:bodyPr>
          <a:lstStyle>
            <a:lvl1pPr marL="457200" lvl="0" indent="-37465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64468" y="1693927"/>
            <a:ext cx="4677000" cy="50214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5650483" y="1693927"/>
            <a:ext cx="4677000" cy="50214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64468" y="816630"/>
            <a:ext cx="3283500" cy="1110600"/>
          </a:xfrm>
          <a:prstGeom prst="rect">
            <a:avLst/>
          </a:prstGeom>
        </p:spPr>
        <p:txBody>
          <a:bodyPr spcFirstLastPara="1" wrap="square" lIns="116050" tIns="116050" rIns="116050" bIns="11605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64468" y="2042457"/>
            <a:ext cx="3283500" cy="46731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rm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573245" y="661638"/>
            <a:ext cx="7445700" cy="60126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346000" y="-184"/>
            <a:ext cx="5346000" cy="75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10447" y="1812541"/>
            <a:ext cx="4730100" cy="2178600"/>
          </a:xfrm>
          <a:prstGeom prst="rect">
            <a:avLst/>
          </a:prstGeom>
        </p:spPr>
        <p:txBody>
          <a:bodyPr spcFirstLastPara="1" wrap="square" lIns="116050" tIns="116050" rIns="116050" bIns="1160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10447" y="4120005"/>
            <a:ext cx="4730100" cy="18153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5775715" y="1064257"/>
            <a:ext cx="4486500" cy="54312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rmAutofit/>
          </a:bodyPr>
          <a:lstStyle>
            <a:lvl1pPr marL="457200" lvl="0" indent="-37465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64468" y="6218168"/>
            <a:ext cx="7014300" cy="8895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rmAutofit/>
          </a:bodyPr>
          <a:lstStyle>
            <a:lvl1pPr marL="457200" lvl="0" indent="-3746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marL="91440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marL="1371600" lvl="2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marL="1828800" lvl="3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marL="2286000" lvl="4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marL="2743200" lvl="5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marL="3200400" lvl="6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marL="3657600" lvl="7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marL="4114800" lvl="8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/>
        </p:nvSpPr>
        <p:spPr>
          <a:xfrm>
            <a:off x="931050" y="238825"/>
            <a:ext cx="8829900" cy="3455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6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KHOA CSSKSS</a:t>
            </a:r>
            <a:endParaRPr sz="65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6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CÂY SỐ </a:t>
            </a:r>
            <a:r>
              <a:rPr lang="en-US" sz="6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 sz="6500" b="1"/>
          </a:p>
        </p:txBody>
      </p:sp>
      <p:sp>
        <p:nvSpPr>
          <p:cNvPr id="79" name="Google Shape;79;p17"/>
          <p:cNvSpPr/>
          <p:nvPr/>
        </p:nvSpPr>
        <p:spPr>
          <a:xfrm>
            <a:off x="931050" y="3866075"/>
            <a:ext cx="8829900" cy="3455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6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KHOA CSSKSS</a:t>
            </a:r>
            <a:endParaRPr sz="65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6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CÂY SỐ </a:t>
            </a:r>
            <a:r>
              <a:rPr lang="en-US" sz="6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 sz="65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/>
        </p:nvSpPr>
        <p:spPr>
          <a:xfrm>
            <a:off x="931050" y="238825"/>
            <a:ext cx="8829900" cy="3455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6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KHOA CSSKSS</a:t>
            </a:r>
            <a:endParaRPr sz="65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6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CÂY SỐ </a:t>
            </a:r>
            <a:r>
              <a:rPr lang="en-US" sz="6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  <a:endParaRPr sz="6500" b="1"/>
          </a:p>
        </p:txBody>
      </p:sp>
      <p:sp>
        <p:nvSpPr>
          <p:cNvPr id="79" name="Google Shape;79;p17"/>
          <p:cNvSpPr/>
          <p:nvPr/>
        </p:nvSpPr>
        <p:spPr>
          <a:xfrm>
            <a:off x="931050" y="3866075"/>
            <a:ext cx="8829900" cy="3455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6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KHOA CSSKSS</a:t>
            </a:r>
            <a:endParaRPr sz="65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6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CÂY SỐ </a:t>
            </a:r>
            <a:r>
              <a:rPr lang="en-US" sz="6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r>
            <a:endParaRPr sz="6500" b="1"/>
          </a:p>
        </p:txBody>
      </p:sp>
    </p:spTree>
    <p:extLst>
      <p:ext uri="{BB962C8B-B14F-4D97-AF65-F5344CB8AC3E}">
        <p14:creationId xmlns:p14="http://schemas.microsoft.com/office/powerpoint/2010/main" val="3372377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/>
        </p:nvSpPr>
        <p:spPr>
          <a:xfrm>
            <a:off x="931050" y="238825"/>
            <a:ext cx="8829900" cy="3455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6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KHOA CSSKSS</a:t>
            </a:r>
            <a:endParaRPr sz="65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6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CÂY SỐ </a:t>
            </a:r>
            <a:r>
              <a:rPr lang="en-US" sz="6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 sz="6500" b="1"/>
          </a:p>
        </p:txBody>
      </p:sp>
      <p:sp>
        <p:nvSpPr>
          <p:cNvPr id="79" name="Google Shape;79;p17"/>
          <p:cNvSpPr/>
          <p:nvPr/>
        </p:nvSpPr>
        <p:spPr>
          <a:xfrm>
            <a:off x="931050" y="3866075"/>
            <a:ext cx="8829900" cy="3455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6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KHOA CSSKSS</a:t>
            </a:r>
            <a:endParaRPr sz="65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6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CÂY SỐ </a:t>
            </a:r>
            <a:r>
              <a:rPr lang="en-US" sz="6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  <a:endParaRPr sz="6500" b="1"/>
          </a:p>
        </p:txBody>
      </p:sp>
    </p:spTree>
    <p:extLst>
      <p:ext uri="{BB962C8B-B14F-4D97-AF65-F5344CB8AC3E}">
        <p14:creationId xmlns:p14="http://schemas.microsoft.com/office/powerpoint/2010/main" val="1541197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/>
        </p:nvSpPr>
        <p:spPr>
          <a:xfrm>
            <a:off x="931050" y="238825"/>
            <a:ext cx="8829900" cy="3455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6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KHOA CSSKSS</a:t>
            </a:r>
            <a:endParaRPr sz="65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6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CÂY SỐ </a:t>
            </a:r>
            <a:r>
              <a:rPr lang="en-US" sz="6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r>
            <a:endParaRPr sz="6500" b="1"/>
          </a:p>
        </p:txBody>
      </p:sp>
      <p:sp>
        <p:nvSpPr>
          <p:cNvPr id="79" name="Google Shape;79;p17"/>
          <p:cNvSpPr/>
          <p:nvPr/>
        </p:nvSpPr>
        <p:spPr>
          <a:xfrm>
            <a:off x="931050" y="3866075"/>
            <a:ext cx="8829900" cy="3455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6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KHOA CSSKSS</a:t>
            </a:r>
            <a:endParaRPr sz="65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6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CÂY SỐ </a:t>
            </a:r>
            <a:r>
              <a:rPr lang="en-US" sz="6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r>
            <a:endParaRPr sz="6500" b="1"/>
          </a:p>
        </p:txBody>
      </p:sp>
    </p:spTree>
    <p:extLst>
      <p:ext uri="{BB962C8B-B14F-4D97-AF65-F5344CB8AC3E}">
        <p14:creationId xmlns:p14="http://schemas.microsoft.com/office/powerpoint/2010/main" val="100563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/>
        </p:nvSpPr>
        <p:spPr>
          <a:xfrm>
            <a:off x="931050" y="238825"/>
            <a:ext cx="8829900" cy="3455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6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KHOA CSSKSS</a:t>
            </a:r>
            <a:endParaRPr sz="65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6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CÂY SỐ </a:t>
            </a:r>
            <a:r>
              <a:rPr lang="en-US" sz="6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r>
            <a:endParaRPr sz="6500" b="1"/>
          </a:p>
        </p:txBody>
      </p:sp>
      <p:sp>
        <p:nvSpPr>
          <p:cNvPr id="79" name="Google Shape;79;p17"/>
          <p:cNvSpPr/>
          <p:nvPr/>
        </p:nvSpPr>
        <p:spPr>
          <a:xfrm>
            <a:off x="931050" y="3866075"/>
            <a:ext cx="8829900" cy="3455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6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KHOA CSSKSS</a:t>
            </a:r>
            <a:endParaRPr sz="65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6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CÂY SỐ </a:t>
            </a:r>
            <a:r>
              <a:rPr lang="en-US" sz="6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  <a:endParaRPr sz="6500" b="1"/>
          </a:p>
        </p:txBody>
      </p:sp>
    </p:spTree>
    <p:extLst>
      <p:ext uri="{BB962C8B-B14F-4D97-AF65-F5344CB8AC3E}">
        <p14:creationId xmlns:p14="http://schemas.microsoft.com/office/powerpoint/2010/main" val="2807667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/>
        </p:nvSpPr>
        <p:spPr>
          <a:xfrm>
            <a:off x="931050" y="238825"/>
            <a:ext cx="8829900" cy="3455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6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KHOA CSSKSS</a:t>
            </a:r>
            <a:endParaRPr sz="65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6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CÂY SỐ </a:t>
            </a:r>
            <a:r>
              <a:rPr lang="en-US" sz="6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r>
            <a:endParaRPr sz="6500" b="1"/>
          </a:p>
        </p:txBody>
      </p:sp>
      <p:sp>
        <p:nvSpPr>
          <p:cNvPr id="79" name="Google Shape;79;p17"/>
          <p:cNvSpPr/>
          <p:nvPr/>
        </p:nvSpPr>
        <p:spPr>
          <a:xfrm>
            <a:off x="931050" y="3866075"/>
            <a:ext cx="8829900" cy="3455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6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KHOA CSSKSS</a:t>
            </a:r>
            <a:endParaRPr sz="65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6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CÂY SỐ </a:t>
            </a:r>
            <a:r>
              <a:rPr lang="en-US" sz="6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r>
            <a:endParaRPr sz="6500" b="1"/>
          </a:p>
        </p:txBody>
      </p:sp>
    </p:spTree>
    <p:extLst>
      <p:ext uri="{BB962C8B-B14F-4D97-AF65-F5344CB8AC3E}">
        <p14:creationId xmlns:p14="http://schemas.microsoft.com/office/powerpoint/2010/main" val="3164917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/>
        </p:nvSpPr>
        <p:spPr>
          <a:xfrm>
            <a:off x="931050" y="238825"/>
            <a:ext cx="8829900" cy="3455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6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KHOA CSSKSS</a:t>
            </a:r>
            <a:endParaRPr sz="65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6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CÂY SỐ </a:t>
            </a:r>
            <a:r>
              <a:rPr lang="en-US" sz="6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r>
            <a:endParaRPr sz="6500" b="1"/>
          </a:p>
        </p:txBody>
      </p:sp>
      <p:sp>
        <p:nvSpPr>
          <p:cNvPr id="79" name="Google Shape;79;p17"/>
          <p:cNvSpPr/>
          <p:nvPr/>
        </p:nvSpPr>
        <p:spPr>
          <a:xfrm>
            <a:off x="931050" y="3866075"/>
            <a:ext cx="8829900" cy="3455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6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KHOA CSSKSS</a:t>
            </a:r>
            <a:endParaRPr sz="65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6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CÂY SỐ </a:t>
            </a:r>
            <a:r>
              <a:rPr lang="en-US" sz="6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r>
            <a:endParaRPr sz="6500" b="1"/>
          </a:p>
        </p:txBody>
      </p:sp>
    </p:spTree>
    <p:extLst>
      <p:ext uri="{BB962C8B-B14F-4D97-AF65-F5344CB8AC3E}">
        <p14:creationId xmlns:p14="http://schemas.microsoft.com/office/powerpoint/2010/main" val="2427750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/>
        </p:nvSpPr>
        <p:spPr>
          <a:xfrm>
            <a:off x="931050" y="238825"/>
            <a:ext cx="8829900" cy="3455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6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KHOA CSSKSS</a:t>
            </a:r>
            <a:endParaRPr sz="65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6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CÂY SỐ </a:t>
            </a:r>
            <a:r>
              <a:rPr lang="en-US" sz="6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endParaRPr sz="6500" b="1"/>
          </a:p>
        </p:txBody>
      </p:sp>
      <p:sp>
        <p:nvSpPr>
          <p:cNvPr id="79" name="Google Shape;79;p17"/>
          <p:cNvSpPr/>
          <p:nvPr/>
        </p:nvSpPr>
        <p:spPr>
          <a:xfrm>
            <a:off x="931050" y="3866075"/>
            <a:ext cx="8829900" cy="3455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6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KHOA CSSKSS</a:t>
            </a:r>
            <a:endParaRPr sz="65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6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CÂY SỐ </a:t>
            </a:r>
            <a:r>
              <a:rPr lang="en-US" sz="6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r>
            <a:endParaRPr sz="6500" b="1"/>
          </a:p>
        </p:txBody>
      </p:sp>
    </p:spTree>
    <p:extLst>
      <p:ext uri="{BB962C8B-B14F-4D97-AF65-F5344CB8AC3E}">
        <p14:creationId xmlns:p14="http://schemas.microsoft.com/office/powerpoint/2010/main" val="62396548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80</Words>
  <Application>Microsoft Office PowerPoint</Application>
  <PresentationFormat>Custom</PresentationFormat>
  <Paragraphs>32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Times New Roman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nguyen hieu</cp:lastModifiedBy>
  <cp:revision>2</cp:revision>
  <cp:lastPrinted>2021-04-14T08:52:49Z</cp:lastPrinted>
  <dcterms:modified xsi:type="dcterms:W3CDTF">2021-05-04T01:06:05Z</dcterms:modified>
</cp:coreProperties>
</file>