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5" autoAdjust="0"/>
    <p:restoredTop sz="94660"/>
  </p:normalViewPr>
  <p:slideViewPr>
    <p:cSldViewPr snapToGrid="0">
      <p:cViewPr>
        <p:scale>
          <a:sx n="125" d="100"/>
          <a:sy n="125" d="100"/>
        </p:scale>
        <p:origin x="21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5281" cy="501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344" y="0"/>
            <a:ext cx="2985281" cy="501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24AC057A-7FF5-4998-A335-0DC7D72DAA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518777"/>
            <a:ext cx="2985281" cy="50152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344" y="9518777"/>
            <a:ext cx="2985281" cy="50152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44C77E31-415D-4578-9480-6E8957541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5281" cy="501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344" y="0"/>
            <a:ext cx="2985281" cy="501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1BBEF101-31FE-427A-97A8-039D1BAD6AF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3300" y="1252538"/>
            <a:ext cx="23415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201" y="4822079"/>
            <a:ext cx="5511762" cy="3946108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518777"/>
            <a:ext cx="2985281" cy="50152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344" y="9518777"/>
            <a:ext cx="2985281" cy="50152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B5D0E67E-5E66-4AE3-AEB3-5F481A7C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9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EC8D-4992-42DA-9BB7-AC12462AB17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08-3A27-4526-AC15-EBC10BB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EC8D-4992-42DA-9BB7-AC12462AB17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08-3A27-4526-AC15-EBC10BB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8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EC8D-4992-42DA-9BB7-AC12462AB17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08-3A27-4526-AC15-EBC10BB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2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EC8D-4992-42DA-9BB7-AC12462AB17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08-3A27-4526-AC15-EBC10BB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EC8D-4992-42DA-9BB7-AC12462AB17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08-3A27-4526-AC15-EBC10BB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EC8D-4992-42DA-9BB7-AC12462AB17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08-3A27-4526-AC15-EBC10BB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EC8D-4992-42DA-9BB7-AC12462AB17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08-3A27-4526-AC15-EBC10BB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EC8D-4992-42DA-9BB7-AC12462AB17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08-3A27-4526-AC15-EBC10BB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6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EC8D-4992-42DA-9BB7-AC12462AB17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08-3A27-4526-AC15-EBC10BB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EC8D-4992-42DA-9BB7-AC12462AB17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08-3A27-4526-AC15-EBC10BB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EC8D-4992-42DA-9BB7-AC12462AB17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08-3A27-4526-AC15-EBC10BB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2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EC8D-4992-42DA-9BB7-AC12462AB17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CC208-3A27-4526-AC15-EBC10BB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3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33045" y="350403"/>
            <a:ext cx="5472332" cy="108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  <a:t>CHUNG TAY PHÒNG CHỐNG </a:t>
            </a:r>
            <a:b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</a:br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  <a:t>DỊCH COVID - 19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" y="314901"/>
            <a:ext cx="1045249" cy="1151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11" y="300613"/>
            <a:ext cx="2300440" cy="1182379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633045" y="1501406"/>
            <a:ext cx="5472332" cy="108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  <a:t>CHUNG TAY PHÒNG CHỐNG </a:t>
            </a:r>
            <a:b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</a:br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  <a:t>DỊCH COVID - 19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" y="1465904"/>
            <a:ext cx="1045249" cy="11510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11" y="1451616"/>
            <a:ext cx="2300440" cy="1182379"/>
          </a:xfrm>
          <a:prstGeom prst="rect">
            <a:avLst/>
          </a:prstGeom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633045" y="2633995"/>
            <a:ext cx="5472332" cy="108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  <a:t>CHUNG TAY PHÒNG CHỐNG </a:t>
            </a:r>
            <a:b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</a:br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  <a:t>DỊCH COVID - 19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" y="2598493"/>
            <a:ext cx="1045249" cy="11510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11" y="2584205"/>
            <a:ext cx="2300440" cy="1182379"/>
          </a:xfrm>
          <a:prstGeom prst="rect">
            <a:avLst/>
          </a:prstGeom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633045" y="3784998"/>
            <a:ext cx="5472332" cy="108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  <a:t>CHUNG TAY PHÒNG CHỐNG </a:t>
            </a:r>
            <a:b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</a:br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  <a:t>DỊCH COVID - 19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" y="3749496"/>
            <a:ext cx="1045249" cy="11510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11" y="3735208"/>
            <a:ext cx="2300440" cy="1182379"/>
          </a:xfrm>
          <a:prstGeom prst="rect">
            <a:avLst/>
          </a:prstGeom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633045" y="4922672"/>
            <a:ext cx="5472332" cy="108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  <a:t>CHUNG TAY PHÒNG CHỐNG </a:t>
            </a:r>
            <a:b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</a:br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  <a:t>DỊCH COVID - 19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" y="4887170"/>
            <a:ext cx="1045249" cy="115100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11" y="4872882"/>
            <a:ext cx="2300440" cy="1182379"/>
          </a:xfrm>
          <a:prstGeom prst="rect">
            <a:avLst/>
          </a:prstGeom>
        </p:spPr>
      </p:pic>
      <p:sp>
        <p:nvSpPr>
          <p:cNvPr id="37" name="Title 1"/>
          <p:cNvSpPr txBox="1">
            <a:spLocks/>
          </p:cNvSpPr>
          <p:nvPr/>
        </p:nvSpPr>
        <p:spPr>
          <a:xfrm>
            <a:off x="633045" y="6073675"/>
            <a:ext cx="5472332" cy="108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  <a:t>CHUNG TAY PHÒNG CHỐNG </a:t>
            </a:r>
            <a:b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</a:br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  <a:t>DỊCH COVID - 19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" y="6038173"/>
            <a:ext cx="1045249" cy="115100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11" y="6023885"/>
            <a:ext cx="2300440" cy="1182379"/>
          </a:xfrm>
          <a:prstGeom prst="rect">
            <a:avLst/>
          </a:prstGeom>
        </p:spPr>
      </p:pic>
      <p:sp>
        <p:nvSpPr>
          <p:cNvPr id="40" name="Title 1"/>
          <p:cNvSpPr txBox="1">
            <a:spLocks/>
          </p:cNvSpPr>
          <p:nvPr/>
        </p:nvSpPr>
        <p:spPr>
          <a:xfrm>
            <a:off x="633045" y="7211349"/>
            <a:ext cx="5472332" cy="108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  <a:t>CHUNG TAY PHÒNG CHỐNG </a:t>
            </a:r>
            <a:b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</a:br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  <a:t>DỊCH COVID - 19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" y="7175847"/>
            <a:ext cx="1045249" cy="115100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11" y="7161559"/>
            <a:ext cx="2300440" cy="1182379"/>
          </a:xfrm>
          <a:prstGeom prst="rect">
            <a:avLst/>
          </a:prstGeom>
        </p:spPr>
      </p:pic>
      <p:sp>
        <p:nvSpPr>
          <p:cNvPr id="43" name="Title 1"/>
          <p:cNvSpPr txBox="1">
            <a:spLocks/>
          </p:cNvSpPr>
          <p:nvPr/>
        </p:nvSpPr>
        <p:spPr>
          <a:xfrm>
            <a:off x="633045" y="8362352"/>
            <a:ext cx="5472332" cy="108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  <a:t>CHUNG TAY PHÒNG CHỐNG </a:t>
            </a:r>
            <a:b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</a:br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Mitr SemiBold" panose="00000700000000000000" pitchFamily="2" charset="-34"/>
              </a:rPr>
              <a:t>DỊCH COVID - 19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" y="8326850"/>
            <a:ext cx="1045249" cy="115100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11" y="8312562"/>
            <a:ext cx="2300440" cy="118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72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SemiBold Condensed</vt:lpstr>
      <vt:lpstr>Calibri</vt:lpstr>
      <vt:lpstr>Calibri Light</vt:lpstr>
      <vt:lpstr>Mitr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TAY PHÒNG CHỐNG DỊCH COVID - 19</dc:title>
  <dc:creator>Admin</dc:creator>
  <cp:lastModifiedBy>Admin</cp:lastModifiedBy>
  <cp:revision>8</cp:revision>
  <cp:lastPrinted>2021-05-19T09:13:44Z</cp:lastPrinted>
  <dcterms:created xsi:type="dcterms:W3CDTF">2021-05-19T08:12:06Z</dcterms:created>
  <dcterms:modified xsi:type="dcterms:W3CDTF">2021-05-19T09:19:28Z</dcterms:modified>
</cp:coreProperties>
</file>