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06918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31" y="8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9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9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10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43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27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6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337237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154119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1005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2807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31649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24277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6239654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hieu</cp:lastModifiedBy>
  <cp:revision>2</cp:revision>
  <cp:lastPrinted>2021-04-14T08:52:49Z</cp:lastPrinted>
  <dcterms:modified xsi:type="dcterms:W3CDTF">2021-04-14T09:11:25Z</dcterms:modified>
</cp:coreProperties>
</file>