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4" r:id="rId17"/>
    <p:sldId id="275" r:id="rId18"/>
    <p:sldId id="276" r:id="rId19"/>
    <p:sldId id="277" r:id="rId20"/>
    <p:sldId id="279"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6319" autoAdjust="0"/>
  </p:normalViewPr>
  <p:slideViewPr>
    <p:cSldViewPr snapToGrid="0">
      <p:cViewPr varScale="1">
        <p:scale>
          <a:sx n="75" d="100"/>
          <a:sy n="75" d="100"/>
        </p:scale>
        <p:origin x="2680"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06629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Em</a:t>
            </a:r>
            <a:r>
              <a:rPr lang="vi-VN" baseline="0" dirty="0"/>
              <a:t> XIN CHÀO CÁC THẦY , CÔ TRONG HỘI ĐỒNG BẢO VỆ CÙNG TOÀN THỂ ANH CHI HỌC VIÊN</a:t>
            </a:r>
          </a:p>
          <a:p>
            <a:pPr marL="0" lvl="0" indent="0" algn="l" rtl="0">
              <a:spcBef>
                <a:spcPts val="0"/>
              </a:spcBef>
              <a:spcAft>
                <a:spcPts val="0"/>
              </a:spcAft>
              <a:buNone/>
            </a:pPr>
            <a:r>
              <a:rPr lang="vi-VN" baseline="0" dirty="0"/>
              <a:t>EM TÊN LÀ PHAN HẢI LÊ HỌC VIÊN CAO HỌC KHÓA 27 CÔNG NGHỆ THÔNG TIN ĐHV</a:t>
            </a:r>
            <a:endParaRPr lang="en-US" baseline="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dirty="0"/>
              <a:t>NHỜ SỰ HƯỠNG DẪN CỦA </a:t>
            </a:r>
            <a:r>
              <a:rPr lang="vi-VN" baseline="0" dirty="0"/>
              <a:t>THẦY HƯỠNG DẪN TIỄN SỸ LÊ VĂN MINH</a:t>
            </a:r>
            <a:r>
              <a:rPr lang="en-US" baseline="0" dirty="0"/>
              <a:t> THÌ EM ĐÃ HOÀN THÀNH LUẬN VĂN </a:t>
            </a:r>
            <a:r>
              <a:rPr lang="vi-VN" baseline="0" dirty="0"/>
              <a:t>CỦA MÌNH</a:t>
            </a:r>
            <a:r>
              <a:rPr lang="en-US" baseline="0" dirty="0"/>
              <a:t> ĐÓ </a:t>
            </a:r>
            <a:r>
              <a:rPr lang="vi-VN" baseline="0" dirty="0"/>
              <a:t> LÀ XÂY DỤNG HỆ THỐNG XÁC NHÂN VIỆC GIAO NHẬN HÀNG HÓA TRONG TMĐT SỬ DỤNG HỢP ĐỒNG THÔNG MINH BLOCKCHAIN</a:t>
            </a:r>
          </a:p>
          <a:p>
            <a:pPr marL="0" lvl="0" indent="0" algn="l" rtl="0">
              <a:spcBef>
                <a:spcPts val="0"/>
              </a:spcBef>
              <a:spcAft>
                <a:spcPts val="0"/>
              </a:spcAft>
              <a:buNone/>
            </a:pPr>
            <a:r>
              <a:rPr lang="vi-VN" baseline="0" dirty="0"/>
              <a:t>SAU ĐÂY EM XIN TRÌNH BÀY BÀI LUẬN VĂN CỦA MÌNH</a:t>
            </a:r>
            <a:endParaRPr lang="vi-VN"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5520f3851_0_63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5520f3851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a:t>Chương 2 em sẽ trình bày Hợp đồng thông minh trên nền tảng Enthereum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412706061_0_2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41270606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Đầu</a:t>
            </a:r>
            <a:r>
              <a:rPr lang="en-US" baseline="0"/>
              <a:t> tiên </a:t>
            </a:r>
            <a:r>
              <a:rPr lang="en-US"/>
              <a:t>Ethereum là</a:t>
            </a:r>
            <a:r>
              <a:rPr lang="en-US" baseline="0"/>
              <a:t> một nền tảng phần mềm mở dựa trên  blockchain nó rất phát triển trong những năm gần đây và có sự tăng trưởng rất là nhanh được các doanh nghiệp nhỏ và vừa muốn sử dụng blockchain hay hợp đồng thông minh vào doanh nghiệp của mình rất là tin dùng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12706061_0_3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1270606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dirty="0"/>
              <a:t>Hợp đồng thông minh là yếu tố quan trọng của Ethereum. Trong đó bất kỳ thuật toán nào cũng có thể được mã hóa. Hợp đồng thông minh có thể mang trạng thái tùy ý và có thể thực hiện bất kỳ tính toán tùy ý nào. Họ thậm chí có thể gọi các hợp đồng thông minh khác. Điều này mang lại cho các cơ sở kịch bản của Ethereum sự linh hoạt cực kỳ lớn. Các hợp đồng thông minh được điều hành bởi mỗi nút như một phần của quá trình tạo khối.</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5520f3851_0_89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5520f3851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dirty="0" err="1"/>
              <a:t>Có</a:t>
            </a:r>
            <a:r>
              <a:rPr lang="en-US" baseline="0" dirty="0"/>
              <a:t> </a:t>
            </a:r>
            <a:r>
              <a:rPr lang="en-US" baseline="0" dirty="0" err="1"/>
              <a:t>thể</a:t>
            </a:r>
            <a:r>
              <a:rPr lang="en-US" baseline="0" dirty="0"/>
              <a:t> </a:t>
            </a:r>
            <a:r>
              <a:rPr lang="en-US" baseline="0" dirty="0" err="1"/>
              <a:t>kể</a:t>
            </a:r>
            <a:r>
              <a:rPr lang="en-US" baseline="0" dirty="0"/>
              <a:t> </a:t>
            </a:r>
            <a:r>
              <a:rPr lang="en-US" baseline="0" dirty="0" err="1"/>
              <a:t>đến</a:t>
            </a:r>
            <a:r>
              <a:rPr lang="en-US" baseline="0" dirty="0"/>
              <a:t> </a:t>
            </a:r>
            <a:r>
              <a:rPr lang="en-US" baseline="0" dirty="0" err="1"/>
              <a:t>một</a:t>
            </a:r>
            <a:r>
              <a:rPr lang="en-US" baseline="0" dirty="0"/>
              <a:t> </a:t>
            </a:r>
            <a:r>
              <a:rPr lang="en-US" baseline="0" dirty="0" err="1"/>
              <a:t>số</a:t>
            </a:r>
            <a:r>
              <a:rPr lang="en-US" baseline="0" dirty="0"/>
              <a:t> </a:t>
            </a:r>
            <a:r>
              <a:rPr lang="en-US" baseline="0" dirty="0" err="1"/>
              <a:t>lợi</a:t>
            </a:r>
            <a:r>
              <a:rPr lang="en-US" baseline="0" dirty="0"/>
              <a:t> </a:t>
            </a:r>
            <a:r>
              <a:rPr lang="en-US" baseline="0" dirty="0" err="1"/>
              <a:t>ích</a:t>
            </a:r>
            <a:r>
              <a:rPr lang="en-US" baseline="0" dirty="0"/>
              <a:t> </a:t>
            </a:r>
            <a:r>
              <a:rPr lang="en-US" baseline="0" dirty="0" err="1"/>
              <a:t>của</a:t>
            </a:r>
            <a:r>
              <a:rPr lang="en-US" baseline="0" dirty="0"/>
              <a:t> </a:t>
            </a:r>
            <a:r>
              <a:rPr lang="en-US" baseline="0" dirty="0" err="1"/>
              <a:t>hợp</a:t>
            </a:r>
            <a:r>
              <a:rPr lang="en-US" baseline="0" dirty="0"/>
              <a:t> </a:t>
            </a:r>
            <a:r>
              <a:rPr lang="en-US" baseline="0" dirty="0" err="1"/>
              <a:t>đồng</a:t>
            </a:r>
            <a:r>
              <a:rPr lang="en-US" baseline="0" dirty="0"/>
              <a:t> </a:t>
            </a:r>
            <a:r>
              <a:rPr lang="en-US" baseline="0" dirty="0" err="1"/>
              <a:t>thông</a:t>
            </a:r>
            <a:r>
              <a:rPr lang="en-US" baseline="0" dirty="0"/>
              <a:t> </a:t>
            </a:r>
            <a:r>
              <a:rPr lang="en-US" baseline="0" dirty="0" err="1"/>
              <a:t>minh</a:t>
            </a:r>
            <a:r>
              <a:rPr lang="en-US" baseline="0" dirty="0"/>
              <a:t> blockchain </a:t>
            </a:r>
            <a:r>
              <a:rPr lang="en-US" baseline="0" dirty="0" err="1"/>
              <a:t>đó</a:t>
            </a:r>
            <a:r>
              <a:rPr lang="en-US" baseline="0" dirty="0"/>
              <a:t> </a:t>
            </a:r>
            <a:r>
              <a:rPr lang="en-US" baseline="0" dirty="0" err="1"/>
              <a:t>là</a:t>
            </a:r>
            <a:endParaRPr lang="en-US" dirty="0"/>
          </a:p>
          <a:p>
            <a:pPr marL="457200" lvl="0" indent="-298450" algn="l" rtl="0">
              <a:spcBef>
                <a:spcPts val="0"/>
              </a:spcBef>
              <a:spcAft>
                <a:spcPts val="0"/>
              </a:spcAft>
              <a:buSzPts val="1100"/>
              <a:buChar char="●"/>
            </a:pPr>
            <a:r>
              <a:rPr lang="vi" dirty="0"/>
              <a:t>Tính không thay đổi - Một bên thứ ba không thể thực hiện bất kỳ thay đổi nào đối với dữ liệu.</a:t>
            </a:r>
            <a:endParaRPr dirty="0"/>
          </a:p>
          <a:p>
            <a:pPr marL="457200" lvl="0" indent="-298450" algn="l" rtl="0">
              <a:spcBef>
                <a:spcPts val="0"/>
              </a:spcBef>
              <a:spcAft>
                <a:spcPts val="0"/>
              </a:spcAft>
              <a:buSzPts val="1100"/>
              <a:buChar char="●"/>
            </a:pPr>
            <a:r>
              <a:rPr lang="vi" dirty="0"/>
              <a:t>Bằng chứng tham nhũng &amp; giả mạo - Các ứng dụng dựa trên một mạng được hình thành xung quanh nguyên tắc đồng thuận, khiến việc kiểm duyệt là không thể.</a:t>
            </a:r>
            <a:endParaRPr dirty="0"/>
          </a:p>
          <a:p>
            <a:pPr marL="457200" lvl="0" indent="-298450" algn="l" rtl="0">
              <a:spcBef>
                <a:spcPts val="0"/>
              </a:spcBef>
              <a:spcAft>
                <a:spcPts val="0"/>
              </a:spcAft>
              <a:buSzPts val="1100"/>
              <a:buChar char="●"/>
            </a:pPr>
            <a:r>
              <a:rPr lang="vi" dirty="0"/>
              <a:t>An toàn - Không có điểm trung tâm của sự thất bại và được bảo mật bằng mật mã, các ứng dụng được bảo vệ tốt trước các cuộc tấn công hack và các hoạt động lừa đảo.</a:t>
            </a:r>
            <a:endParaRPr dirty="0"/>
          </a:p>
          <a:p>
            <a:pPr marL="457200" lvl="0" indent="-298450" algn="l" rtl="0">
              <a:spcBef>
                <a:spcPts val="0"/>
              </a:spcBef>
              <a:spcAft>
                <a:spcPts val="0"/>
              </a:spcAft>
              <a:buSzPts val="1100"/>
              <a:buChar char="●"/>
            </a:pPr>
            <a:r>
              <a:rPr lang="vi" dirty="0"/>
              <a:t>Không có thời gian chết - Ứng dụng không bao giờ ngừng hoạt động và không bao giờ có thể tắt.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5520f3851_0_9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5520f3851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Và</a:t>
            </a:r>
            <a:r>
              <a:rPr lang="en-US" baseline="0" dirty="0"/>
              <a:t> </a:t>
            </a:r>
            <a:r>
              <a:rPr lang="en-US" baseline="0" dirty="0" err="1"/>
              <a:t>đây</a:t>
            </a:r>
            <a:r>
              <a:rPr lang="en-US" baseline="0" dirty="0"/>
              <a:t> </a:t>
            </a:r>
            <a:r>
              <a:rPr lang="en-US" baseline="0" dirty="0" err="1"/>
              <a:t>là</a:t>
            </a:r>
            <a:r>
              <a:rPr lang="en-US" baseline="0" dirty="0"/>
              <a:t> 1 </a:t>
            </a:r>
            <a:r>
              <a:rPr lang="en-US" baseline="0" dirty="0" err="1"/>
              <a:t>đoạn</a:t>
            </a:r>
            <a:r>
              <a:rPr lang="en-US" baseline="0" dirty="0"/>
              <a:t> </a:t>
            </a:r>
            <a:r>
              <a:rPr lang="en-US" baseline="0" dirty="0" err="1"/>
              <a:t>mã</a:t>
            </a:r>
            <a:r>
              <a:rPr lang="en-US" baseline="0" dirty="0"/>
              <a:t> </a:t>
            </a:r>
            <a:r>
              <a:rPr lang="en-US" baseline="0" dirty="0" err="1"/>
              <a:t>bằng</a:t>
            </a:r>
            <a:r>
              <a:rPr lang="en-US" baseline="0" dirty="0"/>
              <a:t> </a:t>
            </a:r>
            <a:r>
              <a:rPr lang="en-US" baseline="0" dirty="0" err="1"/>
              <a:t>ngôn</a:t>
            </a:r>
            <a:r>
              <a:rPr lang="en-US" baseline="0" dirty="0"/>
              <a:t> </a:t>
            </a:r>
            <a:r>
              <a:rPr lang="en-US" baseline="0" dirty="0" err="1"/>
              <a:t>ngữ</a:t>
            </a:r>
            <a:r>
              <a:rPr lang="en-US" baseline="0" dirty="0"/>
              <a:t> solidity </a:t>
            </a:r>
            <a:r>
              <a:rPr lang="en-US" baseline="0" dirty="0" err="1"/>
              <a:t>để</a:t>
            </a:r>
            <a:r>
              <a:rPr lang="en-US" baseline="0" dirty="0"/>
              <a:t> </a:t>
            </a:r>
            <a:r>
              <a:rPr lang="en-US" baseline="0" dirty="0" err="1"/>
              <a:t>chạy</a:t>
            </a:r>
            <a:r>
              <a:rPr lang="en-US" baseline="0" dirty="0"/>
              <a:t> </a:t>
            </a:r>
            <a:r>
              <a:rPr lang="en-US" baseline="0" dirty="0" err="1"/>
              <a:t>trên</a:t>
            </a:r>
            <a:r>
              <a:rPr lang="en-US" baseline="0" dirty="0"/>
              <a:t> </a:t>
            </a:r>
            <a:r>
              <a:rPr lang="en-US" baseline="0" dirty="0" err="1"/>
              <a:t>nền</a:t>
            </a:r>
            <a:r>
              <a:rPr lang="en-US" baseline="0" dirty="0"/>
              <a:t> </a:t>
            </a:r>
            <a:r>
              <a:rPr lang="en-US" baseline="0" dirty="0" err="1"/>
              <a:t>tảng</a:t>
            </a:r>
            <a:r>
              <a:rPr lang="en-US" baseline="0" dirty="0"/>
              <a:t> </a:t>
            </a:r>
            <a:r>
              <a:rPr lang="en-US" baseline="0" dirty="0" err="1"/>
              <a:t>enthereum</a:t>
            </a:r>
            <a:r>
              <a:rPr lang="en-US" baseline="0" dirty="0"/>
              <a:t> </a:t>
            </a:r>
            <a:r>
              <a:rPr lang="en-US" baseline="0" dirty="0" err="1"/>
              <a:t>nó</a:t>
            </a:r>
            <a:r>
              <a:rPr lang="en-US" baseline="0" dirty="0"/>
              <a:t> </a:t>
            </a:r>
            <a:r>
              <a:rPr lang="en-US" baseline="0" dirty="0" err="1"/>
              <a:t>cũng</a:t>
            </a:r>
            <a:r>
              <a:rPr lang="en-US" baseline="0" dirty="0"/>
              <a:t> </a:t>
            </a:r>
            <a:r>
              <a:rPr lang="en-US" baseline="0" dirty="0" err="1"/>
              <a:t>gần</a:t>
            </a:r>
            <a:r>
              <a:rPr lang="en-US" baseline="0" dirty="0"/>
              <a:t> </a:t>
            </a:r>
            <a:r>
              <a:rPr lang="en-US" baseline="0" dirty="0" err="1"/>
              <a:t>giốn</a:t>
            </a:r>
            <a:r>
              <a:rPr lang="en-US" baseline="0" dirty="0"/>
              <a:t> </a:t>
            </a:r>
            <a:r>
              <a:rPr lang="en-US" baseline="0" dirty="0" err="1"/>
              <a:t>như</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javascript</a:t>
            </a:r>
            <a:r>
              <a:rPr lang="en-US" baseline="0" dirty="0"/>
              <a:t> </a:t>
            </a:r>
            <a:r>
              <a:rPr lang="en-US" baseline="0" dirty="0" err="1"/>
              <a:t>nên</a:t>
            </a:r>
            <a:r>
              <a:rPr lang="en-US" baseline="0" dirty="0"/>
              <a:t> </a:t>
            </a:r>
            <a:r>
              <a:rPr lang="en-US" baseline="0" dirty="0" err="1"/>
              <a:t>cũng</a:t>
            </a:r>
            <a:r>
              <a:rPr lang="en-US" baseline="0" dirty="0"/>
              <a:t> </a:t>
            </a:r>
            <a:r>
              <a:rPr lang="en-US" baseline="0" dirty="0" err="1"/>
              <a:t>rất</a:t>
            </a:r>
            <a:r>
              <a:rPr lang="en-US" baseline="0" dirty="0"/>
              <a:t> </a:t>
            </a:r>
            <a:r>
              <a:rPr lang="en-US" baseline="0" dirty="0" err="1"/>
              <a:t>gần</a:t>
            </a:r>
            <a:r>
              <a:rPr lang="en-US" baseline="0" dirty="0"/>
              <a:t> </a:t>
            </a:r>
            <a:r>
              <a:rPr lang="en-US" baseline="0" dirty="0" err="1"/>
              <a:t>gũi</a:t>
            </a:r>
            <a:r>
              <a:rPr lang="en-US" baseline="0" dirty="0"/>
              <a:t> </a:t>
            </a:r>
            <a:r>
              <a:rPr lang="en-US" baseline="0" dirty="0" err="1"/>
              <a:t>với</a:t>
            </a:r>
            <a:r>
              <a:rPr lang="en-US" baseline="0" dirty="0"/>
              <a:t> </a:t>
            </a:r>
            <a:r>
              <a:rPr lang="en-US" baseline="0" dirty="0" err="1"/>
              <a:t>các</a:t>
            </a:r>
            <a:r>
              <a:rPr lang="en-US" baseline="0" dirty="0"/>
              <a:t> </a:t>
            </a:r>
            <a:r>
              <a:rPr lang="en-US" baseline="0" dirty="0" err="1"/>
              <a:t>lập</a:t>
            </a:r>
            <a:r>
              <a:rPr lang="en-US" baseline="0" dirty="0"/>
              <a:t> </a:t>
            </a:r>
            <a:r>
              <a:rPr lang="en-US" baseline="0" dirty="0" err="1"/>
              <a:t>trình</a:t>
            </a:r>
            <a:r>
              <a:rPr lang="en-US" baseline="0" dirty="0"/>
              <a:t> </a:t>
            </a:r>
            <a:r>
              <a:rPr lang="en-US" baseline="0" dirty="0" err="1"/>
              <a:t>viên</a:t>
            </a:r>
            <a:r>
              <a:rPr lang="en-US" baseline="0" dirty="0"/>
              <a:t> </a:t>
            </a:r>
            <a:r>
              <a:rPr lang="en-US" baseline="0" dirty="0" err="1"/>
              <a:t>và</a:t>
            </a:r>
            <a:r>
              <a:rPr lang="en-US" baseline="0" dirty="0"/>
              <a:t> </a:t>
            </a:r>
            <a:r>
              <a:rPr lang="en-US" baseline="0" dirty="0" err="1"/>
              <a:t>các</a:t>
            </a:r>
            <a:r>
              <a:rPr lang="en-US" baseline="0" dirty="0"/>
              <a:t> </a:t>
            </a:r>
            <a:r>
              <a:rPr lang="en-US" baseline="0" dirty="0" err="1"/>
              <a:t>nhà</a:t>
            </a:r>
            <a:r>
              <a:rPr lang="en-US" baseline="0" dirty="0"/>
              <a:t> </a:t>
            </a:r>
            <a:r>
              <a:rPr lang="en-US" baseline="0" dirty="0" err="1"/>
              <a:t>phát</a:t>
            </a:r>
            <a:r>
              <a:rPr lang="en-US" baseline="0" dirty="0"/>
              <a:t> </a:t>
            </a:r>
            <a:r>
              <a:rPr lang="en-US" baseline="0" dirty="0" err="1"/>
              <a:t>triển</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5520f3851_0_109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5520f3851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5238e93e0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e5238e93e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Đây</a:t>
            </a:r>
            <a:r>
              <a:rPr lang="en-US" dirty="0"/>
              <a:t> </a:t>
            </a:r>
            <a:r>
              <a:rPr lang="en-US" dirty="0" err="1"/>
              <a:t>là</a:t>
            </a:r>
            <a:r>
              <a:rPr lang="en-US" dirty="0"/>
              <a:t> </a:t>
            </a:r>
            <a:r>
              <a:rPr lang="en-US" dirty="0" err="1"/>
              <a:t>màn</a:t>
            </a:r>
            <a:r>
              <a:rPr lang="en-US" dirty="0"/>
              <a:t> </a:t>
            </a:r>
            <a:r>
              <a:rPr lang="en-US" dirty="0" err="1"/>
              <a:t>hình</a:t>
            </a:r>
            <a:r>
              <a:rPr lang="en-US" dirty="0"/>
              <a:t> log </a:t>
            </a:r>
            <a:r>
              <a:rPr lang="en-US" dirty="0" err="1"/>
              <a:t>khi</a:t>
            </a:r>
            <a:r>
              <a:rPr lang="en-US" dirty="0"/>
              <a:t> </a:t>
            </a:r>
            <a:r>
              <a:rPr lang="en-US" dirty="0" err="1"/>
              <a:t>triển</a:t>
            </a:r>
            <a:r>
              <a:rPr lang="en-US" dirty="0"/>
              <a:t> </a:t>
            </a:r>
            <a:r>
              <a:rPr lang="en-US" dirty="0" err="1"/>
              <a:t>khai</a:t>
            </a:r>
            <a:r>
              <a:rPr lang="en-US" dirty="0"/>
              <a:t> </a:t>
            </a:r>
            <a:r>
              <a:rPr lang="en-US" dirty="0" err="1"/>
              <a:t>hợp</a:t>
            </a:r>
            <a:r>
              <a:rPr lang="en-US" dirty="0"/>
              <a:t> </a:t>
            </a:r>
            <a:r>
              <a:rPr lang="en-US" dirty="0" err="1"/>
              <a:t>đồng</a:t>
            </a:r>
            <a:r>
              <a:rPr lang="en-US" dirty="0"/>
              <a:t> </a:t>
            </a:r>
            <a:r>
              <a:rPr lang="en-US" dirty="0" err="1"/>
              <a:t>bằng</a:t>
            </a:r>
            <a:r>
              <a:rPr lang="en-US" dirty="0"/>
              <a:t> </a:t>
            </a:r>
            <a:r>
              <a:rPr lang="en-US" dirty="0" err="1"/>
              <a:t>chứng</a:t>
            </a:r>
            <a:r>
              <a:rPr lang="en-US" dirty="0"/>
              <a:t> </a:t>
            </a:r>
            <a:r>
              <a:rPr lang="en-US" dirty="0" err="1"/>
              <a:t>giao</a:t>
            </a:r>
            <a:r>
              <a:rPr lang="en-US" dirty="0"/>
              <a:t> </a:t>
            </a:r>
            <a:r>
              <a:rPr lang="en-US" dirty="0" err="1"/>
              <a:t>nhận</a:t>
            </a:r>
            <a:r>
              <a:rPr lang="en-US" dirty="0"/>
              <a:t> </a:t>
            </a:r>
            <a:r>
              <a:rPr lang="en-US" dirty="0" err="1"/>
              <a:t>hàng</a:t>
            </a:r>
            <a:r>
              <a:rPr lang="en-US" dirty="0"/>
              <a:t> </a:t>
            </a:r>
            <a:r>
              <a:rPr lang="en-US" dirty="0" err="1"/>
              <a:t>trên</a:t>
            </a:r>
            <a:r>
              <a:rPr lang="en-US" dirty="0"/>
              <a:t> remix IDE. Remix IDE </a:t>
            </a:r>
            <a:r>
              <a:rPr lang="en-US" dirty="0" err="1"/>
              <a:t>là</a:t>
            </a:r>
            <a:r>
              <a:rPr lang="en-US" dirty="0"/>
              <a:t> </a:t>
            </a:r>
            <a:r>
              <a:rPr lang="en-US" dirty="0" err="1"/>
              <a:t>một</a:t>
            </a:r>
            <a:r>
              <a:rPr lang="en-US" dirty="0"/>
              <a:t> </a:t>
            </a:r>
            <a:r>
              <a:rPr lang="en-US" dirty="0" err="1"/>
              <a:t>nền</a:t>
            </a:r>
            <a:r>
              <a:rPr lang="en-US" dirty="0"/>
              <a:t> tang </a:t>
            </a:r>
            <a:r>
              <a:rPr lang="en-US" dirty="0" err="1"/>
              <a:t>cho</a:t>
            </a:r>
            <a:r>
              <a:rPr lang="en-US" dirty="0"/>
              <a:t> </a:t>
            </a:r>
            <a:r>
              <a:rPr lang="en-US" dirty="0" err="1"/>
              <a:t>phép</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mới</a:t>
            </a:r>
            <a:r>
              <a:rPr lang="en-US" dirty="0"/>
              <a:t> </a:t>
            </a:r>
            <a:r>
              <a:rPr lang="en-US" dirty="0" err="1"/>
              <a:t>tiếp</a:t>
            </a:r>
            <a:r>
              <a:rPr lang="en-US" dirty="0"/>
              <a:t> </a:t>
            </a:r>
            <a:r>
              <a:rPr lang="en-US" dirty="0" err="1"/>
              <a:t>cận</a:t>
            </a:r>
            <a:r>
              <a:rPr lang="en-US" dirty="0"/>
              <a:t> </a:t>
            </a:r>
            <a:r>
              <a:rPr lang="en-US" dirty="0" err="1"/>
              <a:t>hợp</a:t>
            </a:r>
            <a:r>
              <a:rPr lang="en-US" dirty="0"/>
              <a:t> </a:t>
            </a:r>
            <a:r>
              <a:rPr lang="en-US" dirty="0" err="1"/>
              <a:t>đồng</a:t>
            </a:r>
            <a:r>
              <a:rPr lang="en-US" dirty="0"/>
              <a:t> </a:t>
            </a:r>
            <a:r>
              <a:rPr lang="en-US" dirty="0" err="1"/>
              <a:t>thông</a:t>
            </a:r>
            <a:r>
              <a:rPr lang="en-US" dirty="0"/>
              <a:t> </a:t>
            </a:r>
            <a:r>
              <a:rPr lang="en-US" dirty="0" err="1"/>
              <a:t>minh</a:t>
            </a:r>
            <a:r>
              <a:rPr lang="en-US" dirty="0"/>
              <a:t> Ethereum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triển</a:t>
            </a:r>
            <a:r>
              <a:rPr lang="en-US" dirty="0"/>
              <a:t> </a:t>
            </a:r>
            <a:r>
              <a:rPr lang="en-US" dirty="0" err="1"/>
              <a:t>khai</a:t>
            </a:r>
            <a:r>
              <a:rPr lang="en-US" dirty="0"/>
              <a:t> </a:t>
            </a:r>
            <a:r>
              <a:rPr lang="en-US" dirty="0" err="1"/>
              <a:t>các</a:t>
            </a:r>
            <a:r>
              <a:rPr lang="en-US" dirty="0"/>
              <a:t> </a:t>
            </a:r>
            <a:r>
              <a:rPr lang="en-US" dirty="0" err="1"/>
              <a:t>thử</a:t>
            </a:r>
            <a:r>
              <a:rPr lang="en-US" dirty="0"/>
              <a:t> </a:t>
            </a:r>
            <a:r>
              <a:rPr lang="en-US" dirty="0" err="1"/>
              <a:t>nghiệm</a:t>
            </a:r>
            <a:r>
              <a:rPr lang="en-US" dirty="0"/>
              <a:t> </a:t>
            </a:r>
            <a:r>
              <a:rPr lang="en-US" dirty="0" err="1"/>
              <a:t>của</a:t>
            </a:r>
            <a:r>
              <a:rPr lang="en-US" dirty="0"/>
              <a:t> </a:t>
            </a:r>
            <a:r>
              <a:rPr lang="en-US" dirty="0" err="1"/>
              <a:t>mình</a:t>
            </a:r>
            <a:r>
              <a:rPr lang="en-US" dirty="0"/>
              <a:t>.</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err="1"/>
              <a:t>ở</a:t>
            </a:r>
            <a:r>
              <a:rPr lang="en-US" baseline="0" dirty="0"/>
              <a:t> </a:t>
            </a:r>
            <a:r>
              <a:rPr lang="en-US" baseline="0" dirty="0" err="1"/>
              <a:t>đây</a:t>
            </a:r>
            <a:r>
              <a:rPr lang="en-US" baseline="0" dirty="0"/>
              <a:t> </a:t>
            </a:r>
            <a:r>
              <a:rPr lang="en-US" baseline="0" dirty="0" err="1"/>
              <a:t>lúc</a:t>
            </a:r>
            <a:r>
              <a:rPr lang="en-US" baseline="0" dirty="0"/>
              <a:t> </a:t>
            </a:r>
            <a:r>
              <a:rPr lang="en-US" baseline="0" dirty="0" err="1"/>
              <a:t>mà</a:t>
            </a:r>
            <a:r>
              <a:rPr lang="en-US" baseline="0" dirty="0"/>
              <a:t> </a:t>
            </a:r>
            <a:r>
              <a:rPr lang="en-US" baseline="0" dirty="0" err="1"/>
              <a:t>em</a:t>
            </a:r>
            <a:r>
              <a:rPr lang="en-US" baseline="0" dirty="0"/>
              <a:t> </a:t>
            </a:r>
            <a:r>
              <a:rPr lang="en-US" baseline="0" dirty="0" err="1"/>
              <a:t>chạy</a:t>
            </a:r>
            <a:r>
              <a:rPr lang="en-US" baseline="0" dirty="0"/>
              <a:t> </a:t>
            </a:r>
            <a:r>
              <a:rPr lang="en-US" baseline="0" dirty="0" err="1"/>
              <a:t>thử</a:t>
            </a:r>
            <a:r>
              <a:rPr lang="en-US" baseline="0" dirty="0"/>
              <a:t> </a:t>
            </a:r>
            <a:r>
              <a:rPr lang="en-US" baseline="0" dirty="0" err="1"/>
              <a:t>thực</a:t>
            </a:r>
            <a:r>
              <a:rPr lang="en-US" baseline="0" dirty="0"/>
              <a:t> </a:t>
            </a:r>
            <a:r>
              <a:rPr lang="en-US" baseline="0" dirty="0" err="1"/>
              <a:t>hiện</a:t>
            </a:r>
            <a:r>
              <a:rPr lang="en-US" baseline="0" dirty="0"/>
              <a:t> 1 </a:t>
            </a:r>
            <a:r>
              <a:rPr lang="en-US" baseline="0" dirty="0" err="1"/>
              <a:t>địa</a:t>
            </a:r>
            <a:r>
              <a:rPr lang="en-US" baseline="0" dirty="0"/>
              <a:t> </a:t>
            </a:r>
            <a:r>
              <a:rPr lang="en-US" baseline="0" dirty="0" err="1"/>
              <a:t>chỉ</a:t>
            </a:r>
            <a:r>
              <a:rPr lang="en-US" baseline="0" dirty="0"/>
              <a:t> </a:t>
            </a:r>
            <a:r>
              <a:rPr lang="en-US" baseline="0" dirty="0" err="1"/>
              <a:t>người</a:t>
            </a:r>
            <a:r>
              <a:rPr lang="en-US" baseline="0" dirty="0"/>
              <a:t> </a:t>
            </a:r>
            <a:r>
              <a:rPr lang="en-US" baseline="0" dirty="0" err="1"/>
              <a:t>gửi</a:t>
            </a:r>
            <a:r>
              <a:rPr lang="en-US" baseline="0" dirty="0"/>
              <a:t> </a:t>
            </a:r>
            <a:r>
              <a:rPr lang="en-US" baseline="0" dirty="0" err="1"/>
              <a:t>ở</a:t>
            </a:r>
            <a:r>
              <a:rPr lang="en-US" baseline="0" dirty="0"/>
              <a:t> </a:t>
            </a:r>
            <a:r>
              <a:rPr lang="en-US" baseline="0" dirty="0" err="1"/>
              <a:t>trên</a:t>
            </a:r>
            <a:r>
              <a:rPr lang="en-US" baseline="0" dirty="0"/>
              <a:t> </a:t>
            </a:r>
            <a:r>
              <a:rPr lang="en-US" baseline="0" dirty="0" err="1"/>
              <a:t>màn</a:t>
            </a:r>
            <a:r>
              <a:rPr lang="en-US" baseline="0" dirty="0"/>
              <a:t> </a:t>
            </a:r>
            <a:r>
              <a:rPr lang="en-US" baseline="0" dirty="0" err="1"/>
              <a:t>hình</a:t>
            </a:r>
            <a:r>
              <a:rPr lang="en-US" baseline="0" dirty="0"/>
              <a:t> </a:t>
            </a:r>
            <a:r>
              <a:rPr lang="en-US" baseline="0" dirty="0" err="1"/>
              <a:t>thì</a:t>
            </a:r>
            <a:r>
              <a:rPr lang="en-US" baseline="0" dirty="0"/>
              <a:t> </a:t>
            </a:r>
            <a:r>
              <a:rPr lang="en-US" baseline="0" dirty="0" err="1"/>
              <a:t>có</a:t>
            </a:r>
            <a:r>
              <a:rPr lang="en-US" baseline="0" dirty="0"/>
              <a:t> </a:t>
            </a:r>
            <a:r>
              <a:rPr lang="en-US" baseline="0" dirty="0" err="1"/>
              <a:t>thể</a:t>
            </a:r>
            <a:r>
              <a:rPr lang="en-US" baseline="0" dirty="0"/>
              <a:t> </a:t>
            </a:r>
            <a:r>
              <a:rPr lang="en-US" baseline="0" dirty="0" err="1"/>
              <a:t>thấy</a:t>
            </a:r>
            <a:r>
              <a:rPr lang="en-US" baseline="0" dirty="0"/>
              <a:t> </a:t>
            </a:r>
            <a:r>
              <a:rPr lang="en-US" baseline="0" dirty="0" err="1"/>
              <a:t>được</a:t>
            </a:r>
            <a:r>
              <a:rPr lang="en-US" baseline="0" dirty="0"/>
              <a:t> </a:t>
            </a:r>
            <a:r>
              <a:rPr lang="en-US" baseline="0" dirty="0" err="1"/>
              <a:t>địa</a:t>
            </a:r>
            <a:r>
              <a:rPr lang="en-US" baseline="0" dirty="0"/>
              <a:t> </a:t>
            </a:r>
            <a:r>
              <a:rPr lang="en-US" baseline="0" dirty="0" err="1"/>
              <a:t>gửi</a:t>
            </a:r>
            <a:r>
              <a:rPr lang="en-US" baseline="0" dirty="0"/>
              <a:t> , y </a:t>
            </a:r>
            <a:r>
              <a:rPr lang="en-US" baseline="0" dirty="0" err="1"/>
              <a:t>hệt</a:t>
            </a:r>
            <a:r>
              <a:rPr lang="en-US" baseline="0" dirty="0"/>
              <a:t> </a:t>
            </a:r>
            <a:r>
              <a:rPr lang="en-US" baseline="0" dirty="0" err="1"/>
              <a:t>như</a:t>
            </a:r>
            <a:r>
              <a:rPr lang="en-US" baseline="0" dirty="0"/>
              <a:t> </a:t>
            </a:r>
            <a:r>
              <a:rPr lang="en-US" baseline="0" dirty="0" err="1"/>
              <a:t>khi</a:t>
            </a:r>
            <a:r>
              <a:rPr lang="en-US" baseline="0" dirty="0"/>
              <a:t> </a:t>
            </a:r>
            <a:r>
              <a:rPr lang="en-US" baseline="0" dirty="0" err="1"/>
              <a:t>mình</a:t>
            </a:r>
            <a:r>
              <a:rPr lang="en-US" baseline="0" dirty="0"/>
              <a:t> </a:t>
            </a:r>
            <a:r>
              <a:rPr lang="en-US" baseline="0" dirty="0" err="1"/>
              <a:t>chuyển</a:t>
            </a:r>
            <a:r>
              <a:rPr lang="en-US" baseline="0" dirty="0"/>
              <a:t> </a:t>
            </a:r>
            <a:r>
              <a:rPr lang="en-US" baseline="0" dirty="0" err="1"/>
              <a:t>tiền</a:t>
            </a:r>
            <a:r>
              <a:rPr lang="en-US" baseline="0" dirty="0"/>
              <a:t> </a:t>
            </a:r>
            <a:r>
              <a:rPr lang="en-US" baseline="0" dirty="0" err="1"/>
              <a:t>trong</a:t>
            </a:r>
            <a:r>
              <a:rPr lang="en-US" baseline="0" dirty="0"/>
              <a:t> </a:t>
            </a:r>
            <a:r>
              <a:rPr lang="en-US" baseline="0" dirty="0" err="1"/>
              <a:t>bitcoi</a:t>
            </a:r>
            <a:r>
              <a:rPr lang="en-US" baseline="0" dirty="0"/>
              <a:t> , </a:t>
            </a:r>
            <a:r>
              <a:rPr lang="en-US" baseline="0" dirty="0" err="1"/>
              <a:t>nó</a:t>
            </a:r>
            <a:r>
              <a:rPr lang="en-US" baseline="0" dirty="0"/>
              <a:t> </a:t>
            </a:r>
            <a:r>
              <a:rPr lang="en-US" baseline="0" dirty="0" err="1"/>
              <a:t>sẽ</a:t>
            </a:r>
            <a:r>
              <a:rPr lang="en-US" baseline="0" dirty="0"/>
              <a:t> </a:t>
            </a:r>
            <a:r>
              <a:rPr lang="en-US" baseline="0" dirty="0" err="1"/>
              <a:t>có</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người</a:t>
            </a:r>
            <a:r>
              <a:rPr lang="en-US" baseline="0" dirty="0"/>
              <a:t> </a:t>
            </a:r>
            <a:r>
              <a:rPr lang="en-US" baseline="0" dirty="0" err="1"/>
              <a:t>gửi</a:t>
            </a:r>
            <a:r>
              <a:rPr lang="en-US" baseline="0" dirty="0"/>
              <a:t> </a:t>
            </a:r>
            <a:r>
              <a:rPr lang="en-US" baseline="0" dirty="0" err="1"/>
              <a:t>và</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người</a:t>
            </a:r>
            <a:r>
              <a:rPr lang="en-US" baseline="0" dirty="0"/>
              <a:t> </a:t>
            </a:r>
            <a:r>
              <a:rPr lang="en-US" baseline="0" dirty="0" err="1"/>
              <a:t>nhận</a:t>
            </a:r>
            <a:r>
              <a:rPr lang="en-US" baseline="0" dirty="0"/>
              <a:t> . </a:t>
            </a:r>
            <a:r>
              <a:rPr lang="en-US" baseline="0" dirty="0" err="1"/>
              <a:t>Đây</a:t>
            </a:r>
            <a:r>
              <a:rPr lang="en-US" baseline="0" dirty="0"/>
              <a:t> </a:t>
            </a:r>
            <a:r>
              <a:rPr lang="en-US" baseline="0" dirty="0" err="1"/>
              <a:t>là</a:t>
            </a:r>
            <a:r>
              <a:rPr lang="en-US" baseline="0" dirty="0"/>
              <a:t> </a:t>
            </a:r>
            <a:r>
              <a:rPr lang="en-US" baseline="0" dirty="0" err="1"/>
              <a:t>màn</a:t>
            </a:r>
            <a:r>
              <a:rPr lang="en-US" baseline="0" dirty="0"/>
              <a:t> </a:t>
            </a:r>
            <a:r>
              <a:rPr lang="en-US" baseline="0" dirty="0" err="1"/>
              <a:t>hình</a:t>
            </a:r>
            <a:r>
              <a:rPr lang="en-US" baseline="0" dirty="0"/>
              <a:t> log </a:t>
            </a:r>
            <a:r>
              <a:rPr lang="en-US" baseline="0" dirty="0" err="1"/>
              <a:t>này</a:t>
            </a:r>
            <a:r>
              <a:rPr lang="en-US" baseline="0" dirty="0"/>
              <a:t> </a:t>
            </a:r>
            <a:r>
              <a:rPr lang="en-US" baseline="0" dirty="0" err="1"/>
              <a:t>đc</a:t>
            </a:r>
            <a:r>
              <a:rPr lang="en-US" baseline="0" dirty="0"/>
              <a:t> </a:t>
            </a:r>
            <a:r>
              <a:rPr lang="en-US" baseline="0" dirty="0" err="1"/>
              <a:t>chụp</a:t>
            </a:r>
            <a:r>
              <a:rPr lang="en-US" baseline="0" dirty="0"/>
              <a:t> </a:t>
            </a:r>
            <a:r>
              <a:rPr lang="en-US" baseline="0" dirty="0" err="1"/>
              <a:t>lại</a:t>
            </a:r>
            <a:r>
              <a:rPr lang="en-US" baseline="0" dirty="0"/>
              <a:t> bao </a:t>
            </a:r>
            <a:r>
              <a:rPr lang="en-US" baseline="0" dirty="0" err="1"/>
              <a:t>gồm</a:t>
            </a:r>
            <a:r>
              <a:rPr lang="en-US" baseline="0" dirty="0"/>
              <a:t> </a:t>
            </a:r>
            <a:r>
              <a:rPr lang="en-US" baseline="0" dirty="0" err="1"/>
              <a:t>các</a:t>
            </a:r>
            <a:r>
              <a:rPr lang="en-US" baseline="0" dirty="0"/>
              <a:t> </a:t>
            </a:r>
            <a:r>
              <a:rPr lang="en-US" baseline="0" dirty="0" err="1"/>
              <a:t>thông</a:t>
            </a:r>
            <a:r>
              <a:rPr lang="en-US" baseline="0" dirty="0"/>
              <a:t> tin </a:t>
            </a:r>
            <a:r>
              <a:rPr lang="en-US" baseline="0" dirty="0" err="1"/>
              <a:t>khi</a:t>
            </a:r>
            <a:r>
              <a:rPr lang="en-US" baseline="0" dirty="0"/>
              <a:t> </a:t>
            </a:r>
            <a:r>
              <a:rPr lang="en-US" baseline="0" dirty="0" err="1"/>
              <a:t>tạo</a:t>
            </a:r>
            <a:r>
              <a:rPr lang="en-US" baseline="0" dirty="0"/>
              <a:t> </a:t>
            </a:r>
            <a:r>
              <a:rPr lang="en-US" baseline="0" dirty="0" err="1"/>
              <a:t>hợp</a:t>
            </a:r>
            <a:r>
              <a:rPr lang="en-US" baseline="0" dirty="0"/>
              <a:t> </a:t>
            </a:r>
            <a:r>
              <a:rPr lang="en-US" baseline="0" dirty="0" err="1"/>
              <a:t>đồng</a:t>
            </a:r>
            <a:r>
              <a:rPr lang="en-US" baseline="0" dirty="0"/>
              <a:t> </a:t>
            </a:r>
            <a:r>
              <a:rPr lang="en-US" baseline="0" dirty="0" err="1"/>
              <a:t>đầu</a:t>
            </a:r>
            <a:r>
              <a:rPr lang="en-US" baseline="0" dirty="0"/>
              <a:t> </a:t>
            </a:r>
            <a:r>
              <a:rPr lang="en-US" baseline="0" dirty="0" err="1"/>
              <a:t>tiên</a:t>
            </a:r>
            <a:r>
              <a:rPr lang="en-US" baseline="0" dirty="0"/>
              <a:t> </a:t>
            </a:r>
            <a:r>
              <a:rPr lang="en-US" baseline="0" dirty="0" err="1"/>
              <a:t>về</a:t>
            </a:r>
            <a:r>
              <a:rPr lang="en-US" baseline="0" dirty="0"/>
              <a:t> </a:t>
            </a:r>
            <a:r>
              <a:rPr lang="en-US" baseline="0" dirty="0" err="1"/>
              <a:t>gói</a:t>
            </a:r>
            <a:r>
              <a:rPr lang="en-US" baseline="0" dirty="0"/>
              <a:t> </a:t>
            </a:r>
            <a:r>
              <a:rPr lang="en-US" baseline="0" dirty="0" err="1"/>
              <a:t>hàng</a:t>
            </a:r>
            <a:r>
              <a:rPr lang="en-US" baseline="0" dirty="0"/>
              <a:t> </a:t>
            </a:r>
            <a:r>
              <a:rPr lang="en-US" baseline="0" dirty="0" err="1"/>
              <a:t>vận</a:t>
            </a:r>
            <a:r>
              <a:rPr lang="en-US" baseline="0" dirty="0"/>
              <a:t> </a:t>
            </a:r>
            <a:r>
              <a:rPr lang="en-US" baseline="0" dirty="0" err="1"/>
              <a:t>chuyển</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5238e93e0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5238e93e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err="1"/>
              <a:t>khi</a:t>
            </a:r>
            <a:r>
              <a:rPr lang="en-US" baseline="0" dirty="0"/>
              <a:t> </a:t>
            </a:r>
            <a:r>
              <a:rPr lang="en-US" baseline="0" dirty="0" err="1"/>
              <a:t>mà</a:t>
            </a:r>
            <a:r>
              <a:rPr lang="en-US" baseline="0" dirty="0"/>
              <a:t> </a:t>
            </a:r>
            <a:r>
              <a:rPr lang="en-US" baseline="0" dirty="0" err="1"/>
              <a:t>người</a:t>
            </a:r>
            <a:r>
              <a:rPr lang="en-US" baseline="0" dirty="0"/>
              <a:t> </a:t>
            </a:r>
            <a:r>
              <a:rPr lang="en-US" baseline="0" dirty="0" err="1"/>
              <a:t>mua</a:t>
            </a:r>
            <a:r>
              <a:rPr lang="en-US" baseline="0" dirty="0"/>
              <a:t> </a:t>
            </a:r>
            <a:r>
              <a:rPr lang="en-US" baseline="0" dirty="0" err="1"/>
              <a:t>xác</a:t>
            </a:r>
            <a:r>
              <a:rPr lang="en-US" baseline="0" dirty="0"/>
              <a:t> </a:t>
            </a:r>
            <a:r>
              <a:rPr lang="en-US" baseline="0" dirty="0" err="1"/>
              <a:t>nhận</a:t>
            </a:r>
            <a:r>
              <a:rPr lang="en-US" baseline="0" dirty="0"/>
              <a:t> </a:t>
            </a:r>
            <a:r>
              <a:rPr lang="en-US" baseline="0" dirty="0" err="1"/>
              <a:t>đc</a:t>
            </a:r>
            <a:r>
              <a:rPr lang="en-US" baseline="0" dirty="0"/>
              <a:t> </a:t>
            </a:r>
            <a:r>
              <a:rPr lang="en-US" baseline="0" dirty="0" err="1"/>
              <a:t>cái</a:t>
            </a:r>
            <a:r>
              <a:rPr lang="en-US" baseline="0" dirty="0"/>
              <a:t> </a:t>
            </a:r>
            <a:r>
              <a:rPr lang="en-US" baseline="0" dirty="0" err="1"/>
              <a:t>món</a:t>
            </a:r>
            <a:r>
              <a:rPr lang="en-US" baseline="0" dirty="0"/>
              <a:t> </a:t>
            </a:r>
            <a:r>
              <a:rPr lang="en-US" baseline="0" dirty="0" err="1"/>
              <a:t>hàng</a:t>
            </a:r>
            <a:r>
              <a:rPr lang="en-US" baseline="0" dirty="0"/>
              <a:t> </a:t>
            </a:r>
            <a:r>
              <a:rPr lang="en-US" baseline="0" dirty="0" err="1"/>
              <a:t>từ</a:t>
            </a:r>
            <a:r>
              <a:rPr lang="en-US" baseline="0" dirty="0"/>
              <a:t>  </a:t>
            </a:r>
            <a:r>
              <a:rPr lang="en-US" baseline="0" dirty="0" err="1"/>
              <a:t>người</a:t>
            </a:r>
            <a:r>
              <a:rPr lang="en-US" baseline="0" dirty="0"/>
              <a:t> </a:t>
            </a:r>
            <a:r>
              <a:rPr lang="en-US" baseline="0" dirty="0" err="1"/>
              <a:t>vận</a:t>
            </a:r>
            <a:r>
              <a:rPr lang="en-US" baseline="0" dirty="0"/>
              <a:t> </a:t>
            </a:r>
            <a:r>
              <a:rPr lang="en-US" baseline="0" dirty="0" err="1"/>
              <a:t>chuyển</a:t>
            </a:r>
            <a:r>
              <a:rPr lang="en-US" baseline="0" dirty="0"/>
              <a:t>, </a:t>
            </a:r>
            <a:r>
              <a:rPr lang="en-US" baseline="0" dirty="0" err="1"/>
              <a:t>chuyển</a:t>
            </a:r>
            <a:r>
              <a:rPr lang="en-US" baseline="0" dirty="0"/>
              <a:t> </a:t>
            </a:r>
            <a:r>
              <a:rPr lang="en-US" baseline="0" dirty="0" err="1"/>
              <a:t>đến</a:t>
            </a:r>
            <a:r>
              <a:rPr lang="en-US" baseline="0" dirty="0"/>
              <a:t> </a:t>
            </a:r>
            <a:r>
              <a:rPr lang="en-US" baseline="0" dirty="0" err="1"/>
              <a:t>thì</a:t>
            </a:r>
            <a:r>
              <a:rPr lang="en-US" baseline="0" dirty="0"/>
              <a:t> </a:t>
            </a:r>
            <a:r>
              <a:rPr lang="en-US" baseline="0" dirty="0" err="1"/>
              <a:t>trong</a:t>
            </a:r>
            <a:r>
              <a:rPr lang="en-US" baseline="0" dirty="0"/>
              <a:t> </a:t>
            </a:r>
            <a:r>
              <a:rPr lang="en-US" baseline="0" dirty="0" err="1"/>
              <a:t>hệ</a:t>
            </a:r>
            <a:r>
              <a:rPr lang="en-US" baseline="0" dirty="0"/>
              <a:t> </a:t>
            </a:r>
            <a:r>
              <a:rPr lang="en-US" baseline="0" dirty="0" err="1"/>
              <a:t>thống</a:t>
            </a:r>
            <a:r>
              <a:rPr lang="en-US" baseline="0" dirty="0"/>
              <a:t> lock </a:t>
            </a:r>
            <a:r>
              <a:rPr lang="en-US" baseline="0" dirty="0" err="1"/>
              <a:t>của</a:t>
            </a:r>
            <a:r>
              <a:rPr lang="en-US" baseline="0" dirty="0"/>
              <a:t> </a:t>
            </a:r>
            <a:r>
              <a:rPr lang="en-US" baseline="0" dirty="0" err="1"/>
              <a:t>blockchain</a:t>
            </a:r>
            <a:r>
              <a:rPr lang="en-US" baseline="0" dirty="0"/>
              <a:t> </a:t>
            </a:r>
            <a:r>
              <a:rPr lang="en-US" baseline="0" dirty="0" err="1"/>
              <a:t>thì</a:t>
            </a:r>
            <a:r>
              <a:rPr lang="en-US" baseline="0" dirty="0"/>
              <a:t> </a:t>
            </a:r>
            <a:r>
              <a:rPr lang="en-US" baseline="0" dirty="0" err="1"/>
              <a:t>sẽ</a:t>
            </a:r>
            <a:r>
              <a:rPr lang="en-US" baseline="0" dirty="0"/>
              <a:t> </a:t>
            </a:r>
            <a:r>
              <a:rPr lang="en-US" baseline="0" dirty="0" err="1"/>
              <a:t>hiển</a:t>
            </a:r>
            <a:r>
              <a:rPr lang="en-US" baseline="0" dirty="0"/>
              <a:t> </a:t>
            </a:r>
            <a:r>
              <a:rPr lang="en-US" baseline="0" dirty="0" err="1"/>
              <a:t>thị</a:t>
            </a:r>
            <a:r>
              <a:rPr lang="en-US" baseline="0" dirty="0"/>
              <a:t> </a:t>
            </a:r>
            <a:r>
              <a:rPr lang="en-US" baseline="0" dirty="0" err="1"/>
              <a:t>rõ</a:t>
            </a:r>
            <a:r>
              <a:rPr lang="en-US" baseline="0" dirty="0"/>
              <a:t> </a:t>
            </a:r>
            <a:r>
              <a:rPr lang="en-US" baseline="0" dirty="0" err="1"/>
              <a:t>ràng</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người</a:t>
            </a:r>
            <a:r>
              <a:rPr lang="en-US" baseline="0" dirty="0"/>
              <a:t> </a:t>
            </a:r>
            <a:r>
              <a:rPr lang="en-US" baseline="0" dirty="0" err="1"/>
              <a:t>gửi</a:t>
            </a:r>
            <a:r>
              <a:rPr lang="en-US" baseline="0" dirty="0"/>
              <a:t> </a:t>
            </a:r>
            <a:r>
              <a:rPr lang="en-US" baseline="0" dirty="0" err="1"/>
              <a:t>là</a:t>
            </a:r>
            <a:r>
              <a:rPr lang="en-US" baseline="0" dirty="0"/>
              <a:t> </a:t>
            </a:r>
            <a:r>
              <a:rPr lang="en-US" baseline="0" dirty="0" err="1"/>
              <a:t>đây</a:t>
            </a:r>
            <a:r>
              <a:rPr lang="en-US" baseline="0" dirty="0"/>
              <a:t> ạ </a:t>
            </a:r>
            <a:r>
              <a:rPr lang="en-US" baseline="0" dirty="0" err="1"/>
              <a:t>và</a:t>
            </a:r>
            <a:r>
              <a:rPr lang="en-US" baseline="0" dirty="0"/>
              <a:t> </a:t>
            </a:r>
            <a:r>
              <a:rPr lang="en-US" baseline="0" dirty="0" err="1"/>
              <a:t>đảm</a:t>
            </a:r>
            <a:r>
              <a:rPr lang="en-US" baseline="0" dirty="0"/>
              <a:t> </a:t>
            </a:r>
            <a:r>
              <a:rPr lang="en-US" baseline="0" dirty="0" err="1"/>
              <a:t>bảo</a:t>
            </a:r>
            <a:r>
              <a:rPr lang="en-US" baseline="0" dirty="0"/>
              <a:t> </a:t>
            </a:r>
            <a:r>
              <a:rPr lang="en-US" baseline="0" dirty="0" err="1"/>
              <a:t>cái</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này</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bị</a:t>
            </a:r>
            <a:r>
              <a:rPr lang="en-US" baseline="0" dirty="0"/>
              <a:t> </a:t>
            </a:r>
            <a:r>
              <a:rPr lang="en-US" baseline="0" dirty="0" err="1"/>
              <a:t>làm</a:t>
            </a:r>
            <a:r>
              <a:rPr lang="en-US" baseline="0" dirty="0"/>
              <a:t> </a:t>
            </a:r>
            <a:r>
              <a:rPr lang="en-US" baseline="0" dirty="0" err="1"/>
              <a:t>giả</a:t>
            </a:r>
            <a:r>
              <a:rPr lang="en-US" baseline="0" dirty="0"/>
              <a:t> </a:t>
            </a:r>
            <a:r>
              <a:rPr lang="en-US" baseline="0" dirty="0" err="1"/>
              <a:t>và</a:t>
            </a:r>
            <a:r>
              <a:rPr lang="en-US" baseline="0" dirty="0"/>
              <a:t> </a:t>
            </a:r>
            <a:r>
              <a:rPr lang="en-US" baseline="0" dirty="0" err="1"/>
              <a:t>có</a:t>
            </a:r>
            <a:r>
              <a:rPr lang="en-US" baseline="0" dirty="0"/>
              <a:t> </a:t>
            </a:r>
            <a:r>
              <a:rPr lang="en-US" baseline="0" dirty="0" err="1"/>
              <a:t>nghĩa</a:t>
            </a:r>
            <a:r>
              <a:rPr lang="en-US" baseline="0" dirty="0"/>
              <a:t> </a:t>
            </a:r>
            <a:r>
              <a:rPr lang="en-US" baseline="0" dirty="0" err="1"/>
              <a:t>món</a:t>
            </a:r>
            <a:r>
              <a:rPr lang="en-US" baseline="0" dirty="0"/>
              <a:t> </a:t>
            </a:r>
            <a:r>
              <a:rPr lang="en-US" baseline="0" dirty="0" err="1"/>
              <a:t>hàng</a:t>
            </a:r>
            <a:r>
              <a:rPr lang="en-US" baseline="0" dirty="0"/>
              <a:t> </a:t>
            </a:r>
            <a:r>
              <a:rPr lang="en-US" baseline="0" dirty="0" err="1"/>
              <a:t>này</a:t>
            </a:r>
            <a:r>
              <a:rPr lang="en-US" baseline="0" dirty="0"/>
              <a:t> </a:t>
            </a:r>
            <a:r>
              <a:rPr lang="en-US" baseline="0" dirty="0" err="1"/>
              <a:t>người</a:t>
            </a:r>
            <a:r>
              <a:rPr lang="en-US" baseline="0" dirty="0"/>
              <a:t> </a:t>
            </a:r>
            <a:r>
              <a:rPr lang="en-US" baseline="0" dirty="0" err="1"/>
              <a:t>nhận</a:t>
            </a:r>
            <a:r>
              <a:rPr lang="en-US" baseline="0" dirty="0"/>
              <a:t> </a:t>
            </a:r>
            <a:r>
              <a:rPr lang="en-US" baseline="0" dirty="0" err="1"/>
              <a:t>là</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và</a:t>
            </a:r>
            <a:r>
              <a:rPr lang="en-US" baseline="0" dirty="0"/>
              <a:t> </a:t>
            </a:r>
            <a:r>
              <a:rPr lang="en-US" baseline="0" dirty="0" err="1"/>
              <a:t>cái</a:t>
            </a:r>
            <a:r>
              <a:rPr lang="en-US" baseline="0" dirty="0"/>
              <a:t> topic </a:t>
            </a:r>
            <a:r>
              <a:rPr lang="en-US" baseline="0" dirty="0" err="1"/>
              <a:t>này</a:t>
            </a:r>
            <a:r>
              <a:rPr lang="en-US" baseline="0" dirty="0"/>
              <a:t> </a:t>
            </a:r>
            <a:r>
              <a:rPr lang="en-US" baseline="0" dirty="0" err="1"/>
              <a:t>là</a:t>
            </a:r>
            <a:r>
              <a:rPr lang="en-US" baseline="0" dirty="0"/>
              <a:t> </a:t>
            </a:r>
            <a:r>
              <a:rPr lang="en-US" baseline="0" dirty="0" err="1"/>
              <a:t>tên</a:t>
            </a:r>
            <a:r>
              <a:rPr lang="en-US" baseline="0" dirty="0"/>
              <a:t> </a:t>
            </a:r>
            <a:r>
              <a:rPr lang="en-US" baseline="0" dirty="0" err="1"/>
              <a:t>của</a:t>
            </a:r>
            <a:r>
              <a:rPr lang="en-US" baseline="0" dirty="0"/>
              <a:t> </a:t>
            </a:r>
            <a:r>
              <a:rPr lang="en-US" baseline="0" dirty="0" err="1"/>
              <a:t>món</a:t>
            </a:r>
            <a:r>
              <a:rPr lang="en-US" baseline="0" dirty="0"/>
              <a:t> </a:t>
            </a:r>
            <a:r>
              <a:rPr lang="en-US" baseline="0" dirty="0" err="1"/>
              <a:t>hàng</a:t>
            </a:r>
            <a:r>
              <a:rPr lang="en-US" baseline="0" dirty="0"/>
              <a:t> </a:t>
            </a:r>
            <a:r>
              <a:rPr lang="en-US" baseline="0" dirty="0" err="1"/>
              <a:t>đã</a:t>
            </a:r>
            <a:r>
              <a:rPr lang="en-US" baseline="0" dirty="0"/>
              <a:t> </a:t>
            </a:r>
            <a:r>
              <a:rPr lang="en-US" baseline="0" dirty="0" err="1"/>
              <a:t>được</a:t>
            </a:r>
            <a:r>
              <a:rPr lang="en-US" baseline="0" dirty="0"/>
              <a:t> </a:t>
            </a:r>
            <a:r>
              <a:rPr lang="en-US" baseline="0" dirty="0" err="1"/>
              <a:t>mã</a:t>
            </a:r>
            <a:r>
              <a:rPr lang="en-US" baseline="0" dirty="0"/>
              <a:t> </a:t>
            </a:r>
            <a:r>
              <a:rPr lang="en-US" baseline="0" dirty="0" err="1"/>
              <a:t>hóa</a:t>
            </a:r>
            <a:r>
              <a:rPr lang="en-US" baseline="0" dirty="0"/>
              <a:t> </a:t>
            </a:r>
            <a:r>
              <a:rPr lang="en-US" baseline="0" dirty="0" err="1"/>
              <a:t>lại</a:t>
            </a:r>
            <a:r>
              <a:rPr lang="en-US" baseline="0" dirty="0"/>
              <a:t> </a:t>
            </a:r>
            <a:r>
              <a:rPr lang="en-US" baseline="0" dirty="0" err="1"/>
              <a:t>rồi</a:t>
            </a:r>
            <a:r>
              <a:rPr lang="en-US" baseline="0" dirty="0"/>
              <a:t> ạ . Event </a:t>
            </a:r>
            <a:r>
              <a:rPr lang="en-US" baseline="0" dirty="0" err="1"/>
              <a:t>này</a:t>
            </a:r>
            <a:r>
              <a:rPr lang="en-US" baseline="0" dirty="0"/>
              <a:t> </a:t>
            </a:r>
            <a:r>
              <a:rPr lang="en-US" baseline="0" dirty="0" err="1"/>
              <a:t>thể</a:t>
            </a:r>
            <a:r>
              <a:rPr lang="en-US" baseline="0" dirty="0"/>
              <a:t> </a:t>
            </a:r>
            <a:r>
              <a:rPr lang="en-US" baseline="0" dirty="0" err="1"/>
              <a:t>hiện</a:t>
            </a:r>
            <a:r>
              <a:rPr lang="en-US" baseline="0" dirty="0"/>
              <a:t> </a:t>
            </a:r>
            <a:r>
              <a:rPr lang="en-US" baseline="0" dirty="0" err="1"/>
              <a:t>cái</a:t>
            </a:r>
            <a:r>
              <a:rPr lang="en-US" baseline="0" dirty="0"/>
              <a:t> </a:t>
            </a:r>
            <a:r>
              <a:rPr lang="en-US" baseline="0" dirty="0" err="1"/>
              <a:t>sự</a:t>
            </a:r>
            <a:r>
              <a:rPr lang="en-US" baseline="0" dirty="0"/>
              <a:t> </a:t>
            </a:r>
            <a:r>
              <a:rPr lang="en-US" baseline="0" dirty="0" err="1"/>
              <a:t>kiện</a:t>
            </a:r>
            <a:r>
              <a:rPr lang="en-US" baseline="0" dirty="0"/>
              <a:t> </a:t>
            </a:r>
            <a:r>
              <a:rPr lang="en-US" baseline="0" dirty="0" err="1"/>
              <a:t>người</a:t>
            </a:r>
            <a:r>
              <a:rPr lang="en-US" baseline="0" dirty="0"/>
              <a:t> </a:t>
            </a:r>
            <a:r>
              <a:rPr lang="en-US" baseline="0" dirty="0" err="1"/>
              <a:t>mua</a:t>
            </a:r>
            <a:r>
              <a:rPr lang="en-US" baseline="0" dirty="0"/>
              <a:t> </a:t>
            </a:r>
            <a:r>
              <a:rPr lang="en-US" baseline="0" dirty="0" err="1"/>
              <a:t>đã</a:t>
            </a:r>
            <a:r>
              <a:rPr lang="en-US" baseline="0" dirty="0"/>
              <a:t> </a:t>
            </a:r>
            <a:r>
              <a:rPr lang="en-US" baseline="0" dirty="0" err="1"/>
              <a:t>xác</a:t>
            </a:r>
            <a:r>
              <a:rPr lang="en-US" baseline="0" dirty="0"/>
              <a:t> </a:t>
            </a:r>
            <a:r>
              <a:rPr lang="en-US" baseline="0" dirty="0" err="1"/>
              <a:t>nhận</a:t>
            </a:r>
            <a:r>
              <a:rPr lang="en-US" baseline="0" dirty="0"/>
              <a:t> </a:t>
            </a:r>
            <a:r>
              <a:rPr lang="en-US" baseline="0" dirty="0" err="1"/>
              <a:t>món</a:t>
            </a:r>
            <a:r>
              <a:rPr lang="en-US" baseline="0" dirty="0"/>
              <a:t> </a:t>
            </a:r>
            <a:r>
              <a:rPr lang="en-US" baseline="0" dirty="0" err="1"/>
              <a:t>hàng</a:t>
            </a:r>
            <a:r>
              <a:rPr lang="en-US" baseline="0" dirty="0"/>
              <a:t> </a:t>
            </a:r>
            <a:r>
              <a:rPr lang="en-US" baseline="0" dirty="0" err="1"/>
              <a:t>từ</a:t>
            </a:r>
            <a:r>
              <a:rPr lang="en-US" baseline="0" dirty="0"/>
              <a:t> </a:t>
            </a:r>
            <a:r>
              <a:rPr lang="en-US" baseline="0" dirty="0" err="1"/>
              <a:t>người</a:t>
            </a:r>
            <a:r>
              <a:rPr lang="en-US" baseline="0" dirty="0"/>
              <a:t> </a:t>
            </a:r>
            <a:r>
              <a:rPr lang="en-US" baseline="0" dirty="0" err="1"/>
              <a:t>gửi</a:t>
            </a:r>
            <a:r>
              <a:rPr lang="en-US" baseline="0" dirty="0"/>
              <a:t> ạ . </a:t>
            </a:r>
            <a:r>
              <a:rPr lang="en-US" baseline="0" dirty="0" err="1"/>
              <a:t>Từ</a:t>
            </a:r>
            <a:r>
              <a:rPr lang="en-US" baseline="0" dirty="0"/>
              <a:t> </a:t>
            </a:r>
            <a:r>
              <a:rPr lang="en-US" baseline="0" dirty="0" err="1"/>
              <a:t>cái</a:t>
            </a:r>
            <a:r>
              <a:rPr lang="en-US" baseline="0" dirty="0"/>
              <a:t> </a:t>
            </a:r>
            <a:r>
              <a:rPr lang="en-US" baseline="0" dirty="0" err="1"/>
              <a:t>xác</a:t>
            </a:r>
            <a:r>
              <a:rPr lang="en-US" baseline="0" dirty="0"/>
              <a:t> </a:t>
            </a:r>
            <a:r>
              <a:rPr lang="en-US" baseline="0" dirty="0" err="1"/>
              <a:t>nhận</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mua</a:t>
            </a:r>
            <a:r>
              <a:rPr lang="en-US" baseline="0" dirty="0"/>
              <a:t> </a:t>
            </a:r>
            <a:r>
              <a:rPr lang="en-US" baseline="0" dirty="0" err="1"/>
              <a:t>này</a:t>
            </a:r>
            <a:r>
              <a:rPr lang="en-US" baseline="0" dirty="0"/>
              <a:t> </a:t>
            </a:r>
            <a:r>
              <a:rPr lang="en-US" baseline="0" dirty="0" err="1"/>
              <a:t>thì</a:t>
            </a:r>
            <a:r>
              <a:rPr lang="en-US" baseline="0" dirty="0"/>
              <a:t> </a:t>
            </a:r>
            <a:r>
              <a:rPr lang="en-US" baseline="0" dirty="0" err="1"/>
              <a:t>hợp</a:t>
            </a:r>
            <a:r>
              <a:rPr lang="en-US" baseline="0" dirty="0"/>
              <a:t> </a:t>
            </a:r>
            <a:r>
              <a:rPr lang="en-US" baseline="0" dirty="0" err="1"/>
              <a:t>đồng</a:t>
            </a:r>
            <a:r>
              <a:rPr lang="en-US" baseline="0" dirty="0"/>
              <a:t> </a:t>
            </a:r>
            <a:r>
              <a:rPr lang="en-US" baseline="0" dirty="0" err="1"/>
              <a:t>thanh</a:t>
            </a:r>
            <a:r>
              <a:rPr lang="en-US" baseline="0" dirty="0"/>
              <a:t> </a:t>
            </a:r>
            <a:r>
              <a:rPr lang="en-US" baseline="0" dirty="0" err="1"/>
              <a:t>toán</a:t>
            </a:r>
            <a:r>
              <a:rPr lang="en-US" baseline="0" dirty="0"/>
              <a:t> </a:t>
            </a:r>
            <a:r>
              <a:rPr lang="en-US" baseline="0" dirty="0" err="1"/>
              <a:t>nó</a:t>
            </a:r>
            <a:r>
              <a:rPr lang="en-US" baseline="0" dirty="0"/>
              <a:t> </a:t>
            </a:r>
            <a:r>
              <a:rPr lang="en-US" baseline="0" dirty="0" err="1"/>
              <a:t>sẽ</a:t>
            </a:r>
            <a:r>
              <a:rPr lang="en-US" baseline="0" dirty="0"/>
              <a:t> </a:t>
            </a:r>
            <a:r>
              <a:rPr lang="en-US" baseline="0" dirty="0" err="1"/>
              <a:t>thực</a:t>
            </a:r>
            <a:r>
              <a:rPr lang="en-US" baseline="0" dirty="0"/>
              <a:t> </a:t>
            </a:r>
            <a:r>
              <a:rPr lang="en-US" baseline="0" dirty="0" err="1"/>
              <a:t>thi</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5238e93e0_0_4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5238e93e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Tiền</a:t>
            </a:r>
            <a:r>
              <a:rPr lang="en-US" baseline="0"/>
              <a:t> sẽ được chuyển về tài khoản của người gửi ạ và ta có thế thấy là người mua hàng đã mất một khoản mà enthereum đã thực hiện mua món hàng ấy rồi ạ</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412706061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41270606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457200">
              <a:spcAft>
                <a:spcPts val="1200"/>
              </a:spcAft>
            </a:pPr>
            <a:r>
              <a:rPr lang="vi-VN" sz="1800" dirty="0">
                <a:solidFill>
                  <a:schemeClr val="dk1"/>
                </a:solidFill>
                <a:latin typeface="Arial"/>
                <a:ea typeface="Arial"/>
                <a:cs typeface="Arial"/>
                <a:sym typeface="Arial"/>
              </a:rPr>
              <a:t>Đưa ra các đánh giá về sự quan trọng của việc cung cấp bằng chứng giao nhận hàng.</a:t>
            </a:r>
          </a:p>
          <a:p>
            <a:pPr indent="-457200">
              <a:spcAft>
                <a:spcPts val="1200"/>
              </a:spcAft>
            </a:pPr>
            <a:r>
              <a:rPr lang="vi-VN" sz="1800" dirty="0">
                <a:solidFill>
                  <a:schemeClr val="dk1"/>
                </a:solidFill>
                <a:latin typeface="Arial"/>
                <a:ea typeface="Arial"/>
                <a:cs typeface="Arial"/>
                <a:sym typeface="Arial"/>
              </a:rPr>
              <a:t>Nhận ra các yếu điểm trong các hệ thống cung cấp bằng chứng giao nhận hàng tập trung, đề xuất bằng chứng giao nhận hàng sử dụng hợp đồng thông minh blockchain làm nền tảng cốt lõi.</a:t>
            </a:r>
          </a:p>
          <a:p>
            <a:pPr indent="-457200">
              <a:spcAft>
                <a:spcPts val="1200"/>
              </a:spcAft>
            </a:pPr>
            <a:r>
              <a:rPr lang="vi-VN" sz="1800" dirty="0">
                <a:solidFill>
                  <a:schemeClr val="dk1"/>
                </a:solidFill>
                <a:latin typeface="Arial"/>
                <a:ea typeface="Arial"/>
                <a:cs typeface="Arial"/>
                <a:sym typeface="Arial"/>
              </a:rPr>
              <a:t>Xây dựng một chương trình bằng chứng giao nhận hàng chạy trên nền tảng Ethereum để thử nghiệm các đề xuất của mình.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d5115268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d511526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Nội</a:t>
            </a:r>
            <a:r>
              <a:rPr lang="en-US" baseline="0" dirty="0"/>
              <a:t> dung </a:t>
            </a:r>
            <a:r>
              <a:rPr lang="en-US" baseline="0" dirty="0" err="1"/>
              <a:t>luận</a:t>
            </a:r>
            <a:r>
              <a:rPr lang="en-US" baseline="0" dirty="0"/>
              <a:t> </a:t>
            </a:r>
            <a:r>
              <a:rPr lang="en-US" baseline="0" dirty="0" err="1"/>
              <a:t>văn</a:t>
            </a:r>
            <a:r>
              <a:rPr lang="en-US" baseline="0" dirty="0"/>
              <a:t> </a:t>
            </a:r>
            <a:r>
              <a:rPr lang="en-US" baseline="0" dirty="0" err="1"/>
              <a:t>của</a:t>
            </a:r>
            <a:r>
              <a:rPr lang="en-US" baseline="0" dirty="0"/>
              <a:t> </a:t>
            </a:r>
            <a:r>
              <a:rPr lang="en-US" baseline="0" dirty="0" err="1"/>
              <a:t>em</a:t>
            </a:r>
            <a:r>
              <a:rPr lang="en-US" baseline="0" dirty="0"/>
              <a:t> </a:t>
            </a:r>
            <a:r>
              <a:rPr lang="en-US" baseline="0" dirty="0" err="1"/>
              <a:t>gồm</a:t>
            </a:r>
            <a:r>
              <a:rPr lang="en-US" baseline="0" dirty="0"/>
              <a:t> </a:t>
            </a:r>
            <a:r>
              <a:rPr lang="en-US" baseline="0" dirty="0" err="1"/>
              <a:t>có</a:t>
            </a:r>
            <a:r>
              <a:rPr lang="en-US" baseline="0" dirty="0"/>
              <a:t> 3 </a:t>
            </a:r>
            <a:r>
              <a:rPr lang="en-US" baseline="0" dirty="0" err="1"/>
              <a:t>chương</a:t>
            </a:r>
            <a:r>
              <a:rPr lang="en-US" baseline="0" dirty="0"/>
              <a:t> </a:t>
            </a:r>
            <a:r>
              <a:rPr lang="en-US" baseline="0" dirty="0" err="1"/>
              <a:t>ạ</a:t>
            </a:r>
            <a:r>
              <a:rPr lang="en-US" baseline="0" dirty="0"/>
              <a:t> .</a:t>
            </a:r>
          </a:p>
          <a:p>
            <a:pPr marL="0" lvl="0" indent="0" algn="l" rtl="0">
              <a:spcBef>
                <a:spcPts val="0"/>
              </a:spcBef>
              <a:spcAft>
                <a:spcPts val="0"/>
              </a:spcAft>
              <a:buNone/>
            </a:pPr>
            <a:r>
              <a:rPr lang="en-US" baseline="0" dirty="0" err="1"/>
              <a:t>Chương</a:t>
            </a:r>
            <a:r>
              <a:rPr lang="en-US" baseline="0" dirty="0"/>
              <a:t> 1 </a:t>
            </a:r>
            <a:r>
              <a:rPr lang="en-US" baseline="0" dirty="0" err="1"/>
              <a:t>Tổng</a:t>
            </a:r>
            <a:r>
              <a:rPr lang="en-US" baseline="0" dirty="0"/>
              <a:t> </a:t>
            </a:r>
            <a:r>
              <a:rPr lang="en-US" baseline="0" dirty="0" err="1"/>
              <a:t>quan</a:t>
            </a:r>
            <a:r>
              <a:rPr lang="en-US" baseline="0" dirty="0"/>
              <a:t> </a:t>
            </a:r>
            <a:r>
              <a:rPr lang="en-US" baseline="0" dirty="0" err="1"/>
              <a:t>về</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r>
              <a:rPr lang="en-US" baseline="0" dirty="0"/>
              <a:t> </a:t>
            </a:r>
            <a:r>
              <a:rPr lang="en-US" baseline="0" dirty="0" err="1"/>
              <a:t>trong</a:t>
            </a:r>
            <a:r>
              <a:rPr lang="en-US" baseline="0" dirty="0"/>
              <a:t> </a:t>
            </a:r>
            <a:r>
              <a:rPr lang="en-US" baseline="0" dirty="0" err="1"/>
              <a:t>Tmđt</a:t>
            </a:r>
            <a:endParaRPr lang="en-US" baseline="0" dirty="0"/>
          </a:p>
          <a:p>
            <a:pPr marL="0" lvl="0" indent="0" algn="l" rtl="0">
              <a:spcBef>
                <a:spcPts val="0"/>
              </a:spcBef>
              <a:spcAft>
                <a:spcPts val="0"/>
              </a:spcAft>
              <a:buNone/>
            </a:pPr>
            <a:r>
              <a:rPr lang="en-US" baseline="0" dirty="0"/>
              <a:t>CHƯƠNG 2 HỢP ĐÔNG THÔNG MINH TRÊN NỀN TẢNG En the </a:t>
            </a:r>
            <a:r>
              <a:rPr lang="en-US" baseline="0" dirty="0" err="1"/>
              <a:t>ri</a:t>
            </a:r>
            <a:r>
              <a:rPr lang="en-US" baseline="0" dirty="0"/>
              <a:t> um. </a:t>
            </a:r>
            <a:r>
              <a:rPr lang="en-US" baseline="0" dirty="0" err="1"/>
              <a:t>Trong</a:t>
            </a:r>
            <a:r>
              <a:rPr lang="en-US" baseline="0" dirty="0"/>
              <a:t> </a:t>
            </a:r>
            <a:r>
              <a:rPr lang="en-US" baseline="0" dirty="0" err="1"/>
              <a:t>chương</a:t>
            </a:r>
            <a:r>
              <a:rPr lang="en-US" baseline="0" dirty="0"/>
              <a:t> </a:t>
            </a:r>
            <a:r>
              <a:rPr lang="en-US" baseline="0" dirty="0" err="1"/>
              <a:t>này</a:t>
            </a:r>
            <a:r>
              <a:rPr lang="en-US" baseline="0" dirty="0"/>
              <a:t> </a:t>
            </a:r>
            <a:r>
              <a:rPr lang="en-US" baseline="0" dirty="0" err="1"/>
              <a:t>đánh</a:t>
            </a:r>
            <a:r>
              <a:rPr lang="en-US" baseline="0" dirty="0"/>
              <a:t> </a:t>
            </a:r>
            <a:r>
              <a:rPr lang="en-US" baseline="0" dirty="0" err="1"/>
              <a:t>giá</a:t>
            </a:r>
            <a:r>
              <a:rPr lang="en-US" baseline="0" dirty="0"/>
              <a:t> </a:t>
            </a:r>
            <a:r>
              <a:rPr lang="en-US" baseline="0" dirty="0" err="1"/>
              <a:t>những</a:t>
            </a:r>
            <a:r>
              <a:rPr lang="en-US" baseline="0" dirty="0"/>
              <a:t> </a:t>
            </a:r>
            <a:r>
              <a:rPr lang="en-US" baseline="0" dirty="0" err="1"/>
              <a:t>ưu</a:t>
            </a:r>
            <a:r>
              <a:rPr lang="en-US" baseline="0" dirty="0"/>
              <a:t> </a:t>
            </a:r>
            <a:r>
              <a:rPr lang="en-US" baseline="0" dirty="0" err="1"/>
              <a:t>điểm</a:t>
            </a:r>
            <a:r>
              <a:rPr lang="en-US" baseline="0" dirty="0"/>
              <a:t> </a:t>
            </a:r>
            <a:r>
              <a:rPr lang="en-US" baseline="0" dirty="0" err="1"/>
              <a:t>của</a:t>
            </a:r>
            <a:r>
              <a:rPr lang="en-US" baseline="0" dirty="0"/>
              <a:t> </a:t>
            </a:r>
            <a:r>
              <a:rPr lang="en-US" baseline="0" dirty="0" err="1"/>
              <a:t>hợp</a:t>
            </a:r>
            <a:r>
              <a:rPr lang="en-US" baseline="0" dirty="0"/>
              <a:t> </a:t>
            </a:r>
            <a:r>
              <a:rPr lang="en-US" baseline="0" dirty="0" err="1"/>
              <a:t>đồng</a:t>
            </a:r>
            <a:r>
              <a:rPr lang="en-US" baseline="0" dirty="0"/>
              <a:t> </a:t>
            </a:r>
            <a:r>
              <a:rPr lang="en-US" baseline="0" dirty="0" err="1"/>
              <a:t>thông</a:t>
            </a:r>
            <a:r>
              <a:rPr lang="en-US" baseline="0" dirty="0"/>
              <a:t> </a:t>
            </a:r>
            <a:r>
              <a:rPr lang="en-US" baseline="0" dirty="0" err="1"/>
              <a:t>minh</a:t>
            </a:r>
            <a:r>
              <a:rPr lang="en-US" baseline="0" dirty="0"/>
              <a:t> </a:t>
            </a:r>
            <a:r>
              <a:rPr lang="en-US" baseline="0" dirty="0" err="1"/>
              <a:t>mà</a:t>
            </a:r>
            <a:r>
              <a:rPr lang="en-US" baseline="0" dirty="0"/>
              <a:t> </a:t>
            </a:r>
            <a:r>
              <a:rPr lang="en-US" baseline="0" dirty="0" err="1"/>
              <a:t>có</a:t>
            </a:r>
            <a:r>
              <a:rPr lang="en-US" baseline="0" dirty="0"/>
              <a:t> </a:t>
            </a:r>
            <a:r>
              <a:rPr lang="en-US" baseline="0" dirty="0" err="1"/>
              <a:t>thể</a:t>
            </a:r>
            <a:r>
              <a:rPr lang="en-US" baseline="0" dirty="0"/>
              <a:t> </a:t>
            </a:r>
            <a:r>
              <a:rPr lang="en-US" baseline="0" dirty="0" err="1"/>
              <a:t>vận</a:t>
            </a:r>
            <a:r>
              <a:rPr lang="en-US" baseline="0" dirty="0"/>
              <a:t> </a:t>
            </a:r>
            <a:r>
              <a:rPr lang="en-US" baseline="0" dirty="0" err="1"/>
              <a:t>dụng</a:t>
            </a:r>
            <a:r>
              <a:rPr lang="en-US" baseline="0" dirty="0"/>
              <a:t> </a:t>
            </a:r>
            <a:r>
              <a:rPr lang="en-US" baseline="0" dirty="0" err="1"/>
              <a:t>vào</a:t>
            </a:r>
            <a:r>
              <a:rPr lang="en-US" baseline="0" dirty="0"/>
              <a:t> </a:t>
            </a:r>
            <a:r>
              <a:rPr lang="en-US" baseline="0" dirty="0" err="1"/>
              <a:t>để</a:t>
            </a:r>
            <a:r>
              <a:rPr lang="en-US" baseline="0" dirty="0"/>
              <a:t> </a:t>
            </a:r>
            <a:r>
              <a:rPr lang="en-US" baseline="0" dirty="0" err="1"/>
              <a:t>nâng</a:t>
            </a:r>
            <a:r>
              <a:rPr lang="en-US" baseline="0" dirty="0"/>
              <a:t> </a:t>
            </a:r>
            <a:r>
              <a:rPr lang="en-US" baseline="0" dirty="0" err="1"/>
              <a:t>cao</a:t>
            </a:r>
            <a:r>
              <a:rPr lang="en-US" baseline="0" dirty="0"/>
              <a:t> </a:t>
            </a:r>
            <a:r>
              <a:rPr lang="en-US" baseline="0" dirty="0" err="1"/>
              <a:t>cái</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giao</a:t>
            </a:r>
            <a:r>
              <a:rPr lang="en-US" baseline="0" dirty="0"/>
              <a:t> </a:t>
            </a:r>
            <a:r>
              <a:rPr lang="en-US" baseline="0" dirty="0" err="1"/>
              <a:t>nhân</a:t>
            </a:r>
            <a:r>
              <a:rPr lang="en-US" baseline="0" dirty="0"/>
              <a:t> </a:t>
            </a:r>
            <a:r>
              <a:rPr lang="en-US" baseline="0" dirty="0" err="1"/>
              <a:t>hàng</a:t>
            </a:r>
            <a:r>
              <a:rPr lang="en-US" baseline="0" dirty="0"/>
              <a:t> </a:t>
            </a:r>
            <a:r>
              <a:rPr lang="en-US" baseline="0" dirty="0" err="1"/>
              <a:t>hóa</a:t>
            </a:r>
            <a:endParaRPr lang="en-US" baseline="0" dirty="0"/>
          </a:p>
          <a:p>
            <a:pPr marL="0" lvl="0" indent="0" algn="l" rtl="0">
              <a:spcBef>
                <a:spcPts val="0"/>
              </a:spcBef>
              <a:spcAft>
                <a:spcPts val="0"/>
              </a:spcAft>
              <a:buNone/>
            </a:pPr>
            <a:r>
              <a:rPr lang="en-US" baseline="0" dirty="0" err="1"/>
              <a:t>Chương</a:t>
            </a:r>
            <a:r>
              <a:rPr lang="en-US" baseline="0" dirty="0"/>
              <a:t> 3 </a:t>
            </a:r>
            <a:r>
              <a:rPr lang="en-US" baseline="0" dirty="0" err="1"/>
              <a:t>Dựa</a:t>
            </a:r>
            <a:r>
              <a:rPr lang="en-US" baseline="0" dirty="0"/>
              <a:t> </a:t>
            </a:r>
            <a:r>
              <a:rPr lang="en-US" baseline="0" dirty="0" err="1"/>
              <a:t>trên</a:t>
            </a:r>
            <a:r>
              <a:rPr lang="en-US" baseline="0" dirty="0"/>
              <a:t> </a:t>
            </a:r>
            <a:r>
              <a:rPr lang="en-US" baseline="0" dirty="0" err="1"/>
              <a:t>nền</a:t>
            </a:r>
            <a:r>
              <a:rPr lang="en-US" baseline="0" dirty="0"/>
              <a:t> </a:t>
            </a:r>
            <a:r>
              <a:rPr lang="en-US" baseline="0" dirty="0" err="1"/>
              <a:t>tảng</a:t>
            </a:r>
            <a:r>
              <a:rPr lang="en-US" baseline="0" dirty="0"/>
              <a:t> </a:t>
            </a:r>
            <a:r>
              <a:rPr lang="en-US" baseline="0" dirty="0" err="1"/>
              <a:t>lý</a:t>
            </a:r>
            <a:r>
              <a:rPr lang="en-US" baseline="0" dirty="0"/>
              <a:t> </a:t>
            </a:r>
            <a:r>
              <a:rPr lang="en-US" baseline="0" dirty="0" err="1"/>
              <a:t>thuyết</a:t>
            </a:r>
            <a:r>
              <a:rPr lang="en-US" baseline="0" dirty="0"/>
              <a:t> </a:t>
            </a:r>
            <a:r>
              <a:rPr lang="en-US" baseline="0" dirty="0" err="1"/>
              <a:t>ấy</a:t>
            </a:r>
            <a:r>
              <a:rPr lang="en-US" baseline="0" dirty="0"/>
              <a:t> </a:t>
            </a:r>
            <a:r>
              <a:rPr lang="en-US" baseline="0" dirty="0" err="1"/>
              <a:t>để</a:t>
            </a:r>
            <a:r>
              <a:rPr lang="en-US" baseline="0" dirty="0"/>
              <a:t> </a:t>
            </a:r>
            <a:r>
              <a:rPr lang="en-US" baseline="0" dirty="0" err="1"/>
              <a:t>triển</a:t>
            </a:r>
            <a:r>
              <a:rPr lang="en-US" baseline="0" dirty="0"/>
              <a:t> </a:t>
            </a:r>
            <a:r>
              <a:rPr lang="en-US" baseline="0" dirty="0" err="1"/>
              <a:t>khai</a:t>
            </a:r>
            <a:r>
              <a:rPr lang="en-US" baseline="0" dirty="0"/>
              <a:t> 1 </a:t>
            </a:r>
            <a:r>
              <a:rPr lang="en-US" baseline="0" dirty="0" err="1"/>
              <a:t>ứng</a:t>
            </a:r>
            <a:r>
              <a:rPr lang="en-US" baseline="0" dirty="0"/>
              <a:t> </a:t>
            </a:r>
            <a:r>
              <a:rPr lang="en-US" baseline="0" dirty="0" err="1"/>
              <a:t>dụng</a:t>
            </a:r>
            <a:r>
              <a:rPr lang="en-US" baseline="0" dirty="0"/>
              <a:t> </a:t>
            </a:r>
            <a:r>
              <a:rPr lang="en-US" baseline="0" dirty="0" err="1"/>
              <a:t>mà</a:t>
            </a:r>
            <a:r>
              <a:rPr lang="en-US" baseline="0" dirty="0"/>
              <a:t> </a:t>
            </a:r>
            <a:r>
              <a:rPr lang="en-US" baseline="0" dirty="0" err="1"/>
              <a:t>mình</a:t>
            </a:r>
            <a:r>
              <a:rPr lang="en-US" baseline="0" dirty="0"/>
              <a:t> </a:t>
            </a:r>
            <a:r>
              <a:rPr lang="en-US" baseline="0" dirty="0" err="1"/>
              <a:t>chứng</a:t>
            </a:r>
            <a:r>
              <a:rPr lang="en-US" baseline="0" dirty="0"/>
              <a:t> minh </a:t>
            </a:r>
            <a:r>
              <a:rPr lang="en-US" baseline="0" dirty="0" err="1"/>
              <a:t>đc</a:t>
            </a:r>
            <a:r>
              <a:rPr lang="en-US" baseline="0" dirty="0"/>
              <a:t> </a:t>
            </a:r>
            <a:r>
              <a:rPr lang="en-US" baseline="0" dirty="0" err="1"/>
              <a:t>sự</a:t>
            </a:r>
            <a:r>
              <a:rPr lang="en-US" baseline="0" dirty="0"/>
              <a:t> </a:t>
            </a:r>
            <a:r>
              <a:rPr lang="en-US" baseline="0" dirty="0" err="1"/>
              <a:t>phát</a:t>
            </a:r>
            <a:r>
              <a:rPr lang="en-US" baseline="0" dirty="0"/>
              <a:t> </a:t>
            </a:r>
            <a:r>
              <a:rPr lang="en-US" baseline="0" dirty="0" err="1"/>
              <a:t>huy</a:t>
            </a:r>
            <a:r>
              <a:rPr lang="en-US" baseline="0" dirty="0"/>
              <a:t> </a:t>
            </a:r>
            <a:r>
              <a:rPr lang="en-US" baseline="0" dirty="0" err="1"/>
              <a:t>của</a:t>
            </a:r>
            <a:r>
              <a:rPr lang="en-US" baseline="0" dirty="0"/>
              <a:t> </a:t>
            </a:r>
            <a:r>
              <a:rPr lang="en-US" baseline="0" dirty="0" err="1"/>
              <a:t>nó</a:t>
            </a:r>
            <a:r>
              <a:rPr lang="en-US" baseline="0" dirty="0"/>
              <a:t> </a:t>
            </a:r>
            <a:r>
              <a:rPr lang="en-US" baseline="0" dirty="0" err="1"/>
              <a:t>để</a:t>
            </a:r>
            <a:r>
              <a:rPr lang="en-US" baseline="0" dirty="0"/>
              <a:t> </a:t>
            </a:r>
            <a:r>
              <a:rPr lang="en-US" baseline="0" dirty="0" err="1"/>
              <a:t>đưa</a:t>
            </a:r>
            <a:r>
              <a:rPr lang="en-US" baseline="0" dirty="0"/>
              <a:t> </a:t>
            </a:r>
            <a:r>
              <a:rPr lang="en-US" baseline="0" dirty="0" err="1"/>
              <a:t>vào</a:t>
            </a:r>
            <a:r>
              <a:rPr lang="en-US" baseline="0" dirty="0"/>
              <a:t> </a:t>
            </a:r>
            <a:r>
              <a:rPr lang="en-US" baseline="0" dirty="0" err="1"/>
              <a:t>thực</a:t>
            </a:r>
            <a:r>
              <a:rPr lang="en-US" baseline="0" dirty="0"/>
              <a:t> </a:t>
            </a:r>
            <a:r>
              <a:rPr lang="en-US" baseline="0" dirty="0" err="1"/>
              <a:t>tiễn</a:t>
            </a:r>
            <a:endParaRPr lang="en-US" baseline="0"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5238e93e0_0_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e5238e93e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3d5115268_0_1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3d511526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3d5115268_0_1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3d511526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Trong những</a:t>
            </a:r>
            <a:r>
              <a:rPr lang="en-US" baseline="0"/>
              <a:t> năm gần đây do dịch bệnh covid khiến cho việc đến các trung tâm mua sắm , hay các hoạt động mua sắm trực tiếp giảm sút .Nên các trang tmđt kể đến như amazon, soppi phát triển mạnh mẽ</a:t>
            </a:r>
            <a:endParaRPr lang="en-US"/>
          </a:p>
          <a:p>
            <a:pPr marL="0" lvl="0" indent="0" algn="l" rtl="0">
              <a:spcBef>
                <a:spcPts val="0"/>
              </a:spcBef>
              <a:spcAft>
                <a:spcPts val="0"/>
              </a:spcAft>
              <a:buClr>
                <a:schemeClr val="dk1"/>
              </a:buClr>
              <a:buSzPts val="1100"/>
              <a:buFont typeface="Arial"/>
              <a:buNone/>
            </a:pPr>
            <a:r>
              <a:rPr lang="en-US"/>
              <a:t> Thì</a:t>
            </a:r>
            <a:r>
              <a:rPr lang="en-US" baseline="0"/>
              <a:t> các trang </a:t>
            </a:r>
            <a:r>
              <a:rPr lang="vi"/>
              <a:t>TMĐT đã trở thành nơi thuận tiện cho mọi người để mua sắm với rất nhiều lợi ích có thể kể đến như:</a:t>
            </a:r>
            <a:endParaRPr/>
          </a:p>
          <a:p>
            <a:pPr marL="457200" lvl="0" indent="-298450" algn="l" rtl="0">
              <a:spcBef>
                <a:spcPts val="0"/>
              </a:spcBef>
              <a:spcAft>
                <a:spcPts val="0"/>
              </a:spcAft>
              <a:buSzPts val="1100"/>
              <a:buChar char="●"/>
            </a:pPr>
            <a:r>
              <a:rPr lang="vi"/>
              <a:t>Khả năng tiết kiệm thời gian</a:t>
            </a:r>
            <a:endParaRPr/>
          </a:p>
          <a:p>
            <a:pPr marL="457200" lvl="0" indent="-298450" algn="l" rtl="0">
              <a:spcBef>
                <a:spcPts val="0"/>
              </a:spcBef>
              <a:spcAft>
                <a:spcPts val="0"/>
              </a:spcAft>
              <a:buSzPts val="1100"/>
              <a:buChar char="●"/>
            </a:pPr>
            <a:r>
              <a:rPr lang="vi"/>
              <a:t>So sánh giá cả giữa các nhà bán hàng nhanh chóng</a:t>
            </a:r>
            <a:endParaRPr/>
          </a:p>
          <a:p>
            <a:pPr marL="457200" lvl="0" indent="-298450" algn="l" rtl="0">
              <a:spcBef>
                <a:spcPts val="0"/>
              </a:spcBef>
              <a:spcAft>
                <a:spcPts val="0"/>
              </a:spcAft>
              <a:buSzPts val="1100"/>
              <a:buChar char="●"/>
            </a:pPr>
            <a:r>
              <a:rPr lang="vi"/>
              <a:t>Xem các bài đánh giá từ những người mua trước</a:t>
            </a:r>
            <a:endParaRPr/>
          </a:p>
          <a:p>
            <a:pPr marL="457200" lvl="0" indent="-298450" algn="l" rtl="0">
              <a:spcBef>
                <a:spcPts val="0"/>
              </a:spcBef>
              <a:spcAft>
                <a:spcPts val="0"/>
              </a:spcAft>
              <a:buSzPts val="1100"/>
              <a:buChar char="●"/>
            </a:pPr>
            <a:r>
              <a:rPr lang="vi"/>
              <a:t>Xem sản phẩm tương tự</a:t>
            </a:r>
            <a:endParaRPr/>
          </a:p>
          <a:p>
            <a:pPr marL="457200" lvl="0" indent="-298450" algn="l" rtl="0">
              <a:spcBef>
                <a:spcPts val="0"/>
              </a:spcBef>
              <a:spcAft>
                <a:spcPts val="0"/>
              </a:spcAft>
              <a:buSzPts val="1100"/>
              <a:buChar char="●"/>
            </a:pPr>
            <a:r>
              <a:rPr lang="vi"/>
              <a:t>Xem các xu hướng mua sắm hiện tại.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3d5115268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3d511526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VÀ</a:t>
            </a:r>
            <a:r>
              <a:rPr lang="en-US" baseline="0" dirty="0"/>
              <a:t> TRONG CÁC TRANG TMĐT NÀY ẤY THÌ CHI PHÍ GIAO NHẬN THƯỜNG CHIẾM 10% GIÁ TRỊ SP, NGHĨA LÀ CHI PHÍ GIAO NHẬN HÀNG ĐỐI VỚI 1 GIAO DỊCH KHI MUA SẮM TRÊN CÁC TRANG TMĐT NÀY CHIẾM 1 CHI PHÍ KHÔNG HỀ NHỎ</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41270606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4127060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Và</a:t>
            </a:r>
            <a:r>
              <a:rPr lang="en-US" baseline="0" dirty="0"/>
              <a:t> </a:t>
            </a:r>
            <a:r>
              <a:rPr lang="en-US" baseline="0" dirty="0" err="1"/>
              <a:t>để</a:t>
            </a:r>
            <a:r>
              <a:rPr lang="en-US" baseline="0" dirty="0"/>
              <a:t> </a:t>
            </a:r>
            <a:r>
              <a:rPr lang="en-US" baseline="0" dirty="0" err="1"/>
              <a:t>hoàn</a:t>
            </a:r>
            <a:r>
              <a:rPr lang="en-US" baseline="0" dirty="0"/>
              <a:t> </a:t>
            </a:r>
            <a:r>
              <a:rPr lang="en-US" baseline="0" dirty="0" err="1"/>
              <a:t>tất</a:t>
            </a:r>
            <a:r>
              <a:rPr lang="en-US" baseline="0" dirty="0"/>
              <a:t> </a:t>
            </a:r>
            <a:r>
              <a:rPr lang="en-US" baseline="0" dirty="0" err="1"/>
              <a:t>cái</a:t>
            </a:r>
            <a:r>
              <a:rPr lang="en-US" baseline="0" dirty="0"/>
              <a:t> </a:t>
            </a:r>
            <a:r>
              <a:rPr lang="en-US" baseline="0" dirty="0" err="1"/>
              <a:t>việc</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r>
              <a:rPr lang="en-US" baseline="0" dirty="0"/>
              <a:t> </a:t>
            </a:r>
            <a:r>
              <a:rPr lang="en-US" baseline="0" dirty="0" err="1"/>
              <a:t>thì</a:t>
            </a:r>
            <a:r>
              <a:rPr lang="en-US" baseline="0" dirty="0"/>
              <a:t> </a:t>
            </a:r>
            <a:r>
              <a:rPr lang="en-US" baseline="0" dirty="0" err="1"/>
              <a:t>có</a:t>
            </a:r>
            <a:r>
              <a:rPr lang="en-US" baseline="0" dirty="0"/>
              <a:t> 1 </a:t>
            </a:r>
            <a:r>
              <a:rPr lang="en-US" baseline="0" dirty="0" err="1"/>
              <a:t>bước</a:t>
            </a:r>
            <a:r>
              <a:rPr lang="en-US" baseline="0" dirty="0"/>
              <a:t> </a:t>
            </a:r>
            <a:r>
              <a:rPr lang="en-US" baseline="0" dirty="0" err="1"/>
              <a:t>rất</a:t>
            </a:r>
            <a:r>
              <a:rPr lang="en-US" baseline="0" dirty="0"/>
              <a:t> </a:t>
            </a:r>
            <a:r>
              <a:rPr lang="en-US" baseline="0" dirty="0" err="1"/>
              <a:t>quan</a:t>
            </a:r>
            <a:r>
              <a:rPr lang="en-US" baseline="0" dirty="0"/>
              <a:t> </a:t>
            </a:r>
            <a:r>
              <a:rPr lang="en-US" baseline="0" dirty="0" err="1"/>
              <a:t>trọng</a:t>
            </a:r>
            <a:r>
              <a:rPr lang="en-US" baseline="0" dirty="0"/>
              <a:t> </a:t>
            </a:r>
            <a:r>
              <a:rPr lang="en-US" baseline="0" dirty="0" err="1"/>
              <a:t>đó</a:t>
            </a:r>
            <a:r>
              <a:rPr lang="en-US" baseline="0" dirty="0"/>
              <a:t> </a:t>
            </a:r>
            <a:r>
              <a:rPr lang="en-US" baseline="0" dirty="0" err="1"/>
              <a:t>là</a:t>
            </a:r>
            <a:r>
              <a:rPr lang="en-US" baseline="0" dirty="0"/>
              <a:t> </a:t>
            </a:r>
            <a:r>
              <a:rPr lang="en-US" baseline="0" dirty="0" err="1"/>
              <a:t>xác</a:t>
            </a:r>
            <a:r>
              <a:rPr lang="en-US" baseline="0" dirty="0"/>
              <a:t> minh  </a:t>
            </a:r>
            <a:r>
              <a:rPr lang="en-US" baseline="0" dirty="0" err="1"/>
              <a:t>bằng</a:t>
            </a:r>
            <a:r>
              <a:rPr lang="en-US" baseline="0" dirty="0"/>
              <a:t> </a:t>
            </a:r>
            <a:r>
              <a:rPr lang="en-US" baseline="0" dirty="0" err="1"/>
              <a:t>chứng</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r>
              <a:rPr lang="en-US" baseline="0" dirty="0"/>
              <a:t> hay </a:t>
            </a:r>
            <a:r>
              <a:rPr lang="en-US" baseline="0" dirty="0" err="1"/>
              <a:t>còn</a:t>
            </a:r>
            <a:r>
              <a:rPr lang="en-US" baseline="0" dirty="0"/>
              <a:t> </a:t>
            </a:r>
            <a:r>
              <a:rPr lang="en-US" baseline="0" dirty="0" err="1"/>
              <a:t>gọi</a:t>
            </a:r>
            <a:r>
              <a:rPr lang="en-US" baseline="0" dirty="0"/>
              <a:t> </a:t>
            </a:r>
            <a:r>
              <a:rPr lang="en-US" baseline="0" dirty="0" err="1"/>
              <a:t>là</a:t>
            </a:r>
            <a:r>
              <a:rPr lang="en-US" baseline="0" dirty="0"/>
              <a:t> proof of delivery</a:t>
            </a:r>
          </a:p>
          <a:p>
            <a:pPr marL="0" lvl="0" indent="0" algn="l" rtl="0">
              <a:spcBef>
                <a:spcPts val="0"/>
              </a:spcBef>
              <a:spcAft>
                <a:spcPts val="0"/>
              </a:spcAft>
              <a:buNone/>
            </a:pPr>
            <a:r>
              <a:rPr lang="en-US" baseline="0" dirty="0"/>
              <a:t> </a:t>
            </a:r>
            <a:r>
              <a:rPr lang="en-US" baseline="0" dirty="0" err="1"/>
              <a:t>đây</a:t>
            </a:r>
            <a:r>
              <a:rPr lang="en-US" baseline="0" dirty="0"/>
              <a:t> </a:t>
            </a:r>
            <a:r>
              <a:rPr lang="en-US" baseline="0" dirty="0" err="1"/>
              <a:t>là</a:t>
            </a:r>
            <a:r>
              <a:rPr lang="en-US" baseline="0" dirty="0"/>
              <a:t> </a:t>
            </a:r>
            <a:r>
              <a:rPr lang="en-US" baseline="0" dirty="0" err="1"/>
              <a:t>một</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xác</a:t>
            </a:r>
            <a:r>
              <a:rPr lang="en-US" baseline="0" dirty="0"/>
              <a:t> </a:t>
            </a:r>
            <a:r>
              <a:rPr lang="en-US" baseline="0" dirty="0" err="1"/>
              <a:t>lập</a:t>
            </a:r>
            <a:r>
              <a:rPr lang="en-US" baseline="0" dirty="0"/>
              <a:t> </a:t>
            </a:r>
            <a:r>
              <a:rPr lang="en-US" baseline="0" dirty="0" err="1"/>
              <a:t>thực</a:t>
            </a:r>
            <a:r>
              <a:rPr lang="en-US" baseline="0" dirty="0"/>
              <a:t> </a:t>
            </a:r>
            <a:r>
              <a:rPr lang="en-US" baseline="0" dirty="0" err="1"/>
              <a:t>tế</a:t>
            </a:r>
            <a:r>
              <a:rPr lang="en-US" baseline="0" dirty="0"/>
              <a:t> </a:t>
            </a:r>
            <a:r>
              <a:rPr lang="en-US" baseline="0" dirty="0" err="1"/>
              <a:t>mà</a:t>
            </a:r>
            <a:r>
              <a:rPr lang="en-US" baseline="0" dirty="0"/>
              <a:t> </a:t>
            </a:r>
            <a:r>
              <a:rPr lang="en-US" baseline="0" dirty="0" err="1"/>
              <a:t>người</a:t>
            </a:r>
            <a:r>
              <a:rPr lang="en-US" baseline="0" dirty="0"/>
              <a:t> </a:t>
            </a:r>
            <a:r>
              <a:rPr lang="en-US" baseline="0" dirty="0" err="1"/>
              <a:t>nhận</a:t>
            </a:r>
            <a:r>
              <a:rPr lang="en-US" baseline="0" dirty="0"/>
              <a:t> </a:t>
            </a:r>
            <a:r>
              <a:rPr lang="en-US" baseline="0" dirty="0" err="1"/>
              <a:t>đã</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nội</a:t>
            </a:r>
            <a:r>
              <a:rPr lang="en-US" baseline="0" dirty="0"/>
              <a:t> dung do </a:t>
            </a:r>
            <a:r>
              <a:rPr lang="en-US" baseline="0" dirty="0" err="1"/>
              <a:t>người</a:t>
            </a:r>
            <a:r>
              <a:rPr lang="en-US" baseline="0" dirty="0"/>
              <a:t> </a:t>
            </a:r>
            <a:r>
              <a:rPr lang="en-US" baseline="0" dirty="0" err="1"/>
              <a:t>gửi</a:t>
            </a:r>
            <a:r>
              <a:rPr lang="en-US" baseline="0" dirty="0"/>
              <a:t> </a:t>
            </a:r>
          </a:p>
          <a:p>
            <a:pPr marL="0" lvl="0" indent="0" algn="l" rtl="0">
              <a:spcBef>
                <a:spcPts val="0"/>
              </a:spcBef>
              <a:spcAft>
                <a:spcPts val="0"/>
              </a:spcAft>
              <a:buNone/>
            </a:pPr>
            <a:r>
              <a:rPr lang="en-US" baseline="0" dirty="0" err="1"/>
              <a:t>và</a:t>
            </a:r>
            <a:r>
              <a:rPr lang="en-US" baseline="0" dirty="0"/>
              <a:t> ở </a:t>
            </a:r>
            <a:r>
              <a:rPr lang="en-US" baseline="0" dirty="0" err="1"/>
              <a:t>việt</a:t>
            </a:r>
            <a:r>
              <a:rPr lang="en-US" baseline="0" dirty="0"/>
              <a:t> </a:t>
            </a:r>
            <a:r>
              <a:rPr lang="en-US" baseline="0" dirty="0" err="1"/>
              <a:t>nam</a:t>
            </a:r>
            <a:r>
              <a:rPr lang="en-US" baseline="0" dirty="0"/>
              <a:t> </a:t>
            </a:r>
            <a:r>
              <a:rPr lang="en-US" baseline="0" dirty="0" err="1"/>
              <a:t>thì</a:t>
            </a:r>
            <a:r>
              <a:rPr lang="en-US" baseline="0" dirty="0"/>
              <a:t> </a:t>
            </a:r>
            <a:r>
              <a:rPr lang="en-US" baseline="0" dirty="0" err="1"/>
              <a:t>các</a:t>
            </a:r>
            <a:r>
              <a:rPr lang="en-US" baseline="0" dirty="0"/>
              <a:t> </a:t>
            </a:r>
            <a:r>
              <a:rPr lang="en-US" baseline="0" dirty="0" err="1"/>
              <a:t>đơn</a:t>
            </a:r>
            <a:r>
              <a:rPr lang="en-US" baseline="0" dirty="0"/>
              <a:t> </a:t>
            </a:r>
            <a:r>
              <a:rPr lang="en-US" baseline="0" dirty="0" err="1"/>
              <a:t>vị</a:t>
            </a:r>
            <a:r>
              <a:rPr lang="en-US" baseline="0" dirty="0"/>
              <a:t> </a:t>
            </a:r>
            <a:r>
              <a:rPr lang="en-US" baseline="0" dirty="0" err="1"/>
              <a:t>như</a:t>
            </a:r>
            <a:r>
              <a:rPr lang="en-US" baseline="0" dirty="0"/>
              <a:t> </a:t>
            </a:r>
            <a:r>
              <a:rPr lang="en-US" baseline="0" dirty="0" err="1"/>
              <a:t>giao</a:t>
            </a:r>
            <a:r>
              <a:rPr lang="en-US" baseline="0" dirty="0"/>
              <a:t> hang </a:t>
            </a:r>
            <a:r>
              <a:rPr lang="en-US" baseline="0" dirty="0" err="1"/>
              <a:t>tiết</a:t>
            </a:r>
            <a:r>
              <a:rPr lang="en-US" baseline="0" dirty="0"/>
              <a:t> </a:t>
            </a:r>
            <a:r>
              <a:rPr lang="en-US" baseline="0" dirty="0" err="1"/>
              <a:t>kiệm</a:t>
            </a:r>
            <a:r>
              <a:rPr lang="en-US" baseline="0" dirty="0"/>
              <a:t> , </a:t>
            </a:r>
            <a:r>
              <a:rPr lang="en-US" baseline="0" dirty="0" err="1"/>
              <a:t>việt</a:t>
            </a:r>
            <a:r>
              <a:rPr lang="en-US" baseline="0" dirty="0"/>
              <a:t> </a:t>
            </a:r>
            <a:r>
              <a:rPr lang="en-US" baseline="0" dirty="0" err="1"/>
              <a:t>teo</a:t>
            </a:r>
            <a:r>
              <a:rPr lang="en-US" baseline="0" dirty="0"/>
              <a:t> </a:t>
            </a:r>
            <a:r>
              <a:rPr lang="en-US" baseline="0" dirty="0" err="1"/>
              <a:t>por</a:t>
            </a:r>
            <a:r>
              <a:rPr lang="en-US" baseline="0" dirty="0"/>
              <a:t> </a:t>
            </a:r>
            <a:r>
              <a:rPr lang="en-US" baseline="0" dirty="0" err="1"/>
              <a:t>đã</a:t>
            </a:r>
            <a:r>
              <a:rPr lang="en-US" baseline="0" dirty="0"/>
              <a:t> </a:t>
            </a:r>
            <a:r>
              <a:rPr lang="en-US" baseline="0" dirty="0" err="1"/>
              <a:t>có</a:t>
            </a:r>
            <a:r>
              <a:rPr lang="en-US" baseline="0" dirty="0"/>
              <a:t> </a:t>
            </a:r>
            <a:r>
              <a:rPr lang="en-US" baseline="0" dirty="0" err="1"/>
              <a:t>gói</a:t>
            </a:r>
            <a:r>
              <a:rPr lang="en-US" baseline="0" dirty="0"/>
              <a:t> </a:t>
            </a:r>
            <a:r>
              <a:rPr lang="en-US" baseline="0" dirty="0" err="1"/>
              <a:t>hàng</a:t>
            </a:r>
            <a:r>
              <a:rPr lang="en-US" baseline="0" dirty="0"/>
              <a:t> </a:t>
            </a:r>
            <a:r>
              <a:rPr lang="en-US" baseline="0" dirty="0" err="1"/>
              <a:t>gửi</a:t>
            </a:r>
            <a:r>
              <a:rPr lang="en-US" baseline="0" dirty="0"/>
              <a:t> </a:t>
            </a:r>
            <a:r>
              <a:rPr lang="en-US" baseline="0" dirty="0" err="1"/>
              <a:t>đảm</a:t>
            </a:r>
            <a:r>
              <a:rPr lang="en-US" baseline="0" dirty="0"/>
              <a:t> </a:t>
            </a:r>
            <a:r>
              <a:rPr lang="en-US" baseline="0" dirty="0" err="1"/>
              <a:t>bảo</a:t>
            </a:r>
            <a:r>
              <a:rPr lang="en-US" baseline="0" dirty="0"/>
              <a:t>. </a:t>
            </a:r>
          </a:p>
          <a:p>
            <a:pPr marL="0" lvl="0" indent="0" algn="l" rtl="0">
              <a:spcBef>
                <a:spcPts val="0"/>
              </a:spcBef>
              <a:spcAft>
                <a:spcPts val="0"/>
              </a:spcAft>
              <a:buNone/>
            </a:pPr>
            <a:r>
              <a:rPr lang="en-US" baseline="0" dirty="0" err="1"/>
              <a:t>Khi</a:t>
            </a:r>
            <a:r>
              <a:rPr lang="en-US" baseline="0" dirty="0"/>
              <a:t> </a:t>
            </a:r>
            <a:r>
              <a:rPr lang="en-US" baseline="0" dirty="0" err="1"/>
              <a:t>người</a:t>
            </a:r>
            <a:r>
              <a:rPr lang="en-US" baseline="0" dirty="0"/>
              <a:t> </a:t>
            </a:r>
            <a:r>
              <a:rPr lang="en-US" baseline="0" dirty="0" err="1"/>
              <a:t>nhận</a:t>
            </a:r>
            <a:r>
              <a:rPr lang="en-US" baseline="0" dirty="0"/>
              <a:t> </a:t>
            </a:r>
            <a:r>
              <a:rPr lang="en-US" baseline="0" dirty="0" err="1"/>
              <a:t>kí</a:t>
            </a:r>
            <a:r>
              <a:rPr lang="en-US" baseline="0" dirty="0"/>
              <a:t> </a:t>
            </a:r>
            <a:r>
              <a:rPr lang="en-US" baseline="0" dirty="0" err="1"/>
              <a:t>vào</a:t>
            </a:r>
            <a:r>
              <a:rPr lang="en-US" baseline="0" dirty="0"/>
              <a:t> </a:t>
            </a:r>
            <a:r>
              <a:rPr lang="en-US" baseline="0" dirty="0" err="1"/>
              <a:t>phiếu</a:t>
            </a:r>
            <a:r>
              <a:rPr lang="en-US" baseline="0" dirty="0"/>
              <a:t>  </a:t>
            </a:r>
            <a:r>
              <a:rPr lang="en-US" baseline="0" dirty="0" err="1"/>
              <a:t>đảm</a:t>
            </a:r>
            <a:r>
              <a:rPr lang="en-US" baseline="0" dirty="0"/>
              <a:t> </a:t>
            </a:r>
            <a:r>
              <a:rPr lang="en-US" baseline="0" dirty="0" err="1"/>
              <a:t>báo</a:t>
            </a:r>
            <a:r>
              <a:rPr lang="en-US" baseline="0" dirty="0"/>
              <a:t> </a:t>
            </a:r>
            <a:r>
              <a:rPr lang="en-US" baseline="0" dirty="0" err="1"/>
              <a:t>để</a:t>
            </a:r>
            <a:r>
              <a:rPr lang="en-US" baseline="0" dirty="0"/>
              <a:t> </a:t>
            </a:r>
            <a:r>
              <a:rPr lang="en-US" baseline="0" dirty="0" err="1"/>
              <a:t>xác</a:t>
            </a:r>
            <a:r>
              <a:rPr lang="en-US" baseline="0" dirty="0"/>
              <a:t> minh </a:t>
            </a:r>
            <a:r>
              <a:rPr lang="en-US" baseline="0" dirty="0" err="1"/>
              <a:t>trong</a:t>
            </a:r>
            <a:r>
              <a:rPr lang="en-US" baseline="0" dirty="0"/>
              <a:t> qua </a:t>
            </a:r>
            <a:r>
              <a:rPr lang="en-US" baseline="0" dirty="0" err="1"/>
              <a:t>trình</a:t>
            </a:r>
            <a:r>
              <a:rPr lang="en-US" baseline="0" dirty="0"/>
              <a:t> </a:t>
            </a:r>
            <a:r>
              <a:rPr lang="en-US" baseline="0" dirty="0" err="1"/>
              <a:t>gửi</a:t>
            </a:r>
            <a:r>
              <a:rPr lang="en-US" baseline="0" dirty="0"/>
              <a:t> </a:t>
            </a:r>
            <a:r>
              <a:rPr lang="en-US" baseline="0" dirty="0" err="1"/>
              <a:t>không</a:t>
            </a:r>
            <a:r>
              <a:rPr lang="en-US" baseline="0" dirty="0"/>
              <a:t> </a:t>
            </a:r>
            <a:r>
              <a:rPr lang="en-US" baseline="0" dirty="0" err="1"/>
              <a:t>bị</a:t>
            </a:r>
            <a:r>
              <a:rPr lang="en-US" baseline="0" dirty="0"/>
              <a:t> </a:t>
            </a:r>
            <a:r>
              <a:rPr lang="en-US" baseline="0" dirty="0" err="1"/>
              <a:t>thất</a:t>
            </a:r>
            <a:r>
              <a:rPr lang="en-US" baseline="0" dirty="0"/>
              <a:t> </a:t>
            </a:r>
            <a:r>
              <a:rPr lang="en-US" baseline="0" dirty="0" err="1"/>
              <a:t>thoát</a:t>
            </a:r>
            <a:r>
              <a:rPr lang="en-US" baseline="0" dirty="0"/>
              <a: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6233042aa_0_1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6233042a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Và</a:t>
            </a:r>
            <a:r>
              <a:rPr lang="en-US" baseline="0" dirty="0"/>
              <a:t> </a:t>
            </a:r>
            <a:r>
              <a:rPr lang="en-US" baseline="0" dirty="0" err="1"/>
              <a:t>vd</a:t>
            </a:r>
            <a:r>
              <a:rPr lang="en-US" baseline="0" dirty="0"/>
              <a:t> </a:t>
            </a:r>
            <a:r>
              <a:rPr lang="en-US" baseline="0" dirty="0" err="1"/>
              <a:t>đây</a:t>
            </a:r>
            <a:r>
              <a:rPr lang="en-US" baseline="0" dirty="0"/>
              <a:t> </a:t>
            </a:r>
            <a:r>
              <a:rPr lang="en-US" baseline="0" dirty="0" err="1"/>
              <a:t>là</a:t>
            </a:r>
            <a:r>
              <a:rPr lang="en-US" baseline="0" dirty="0"/>
              <a:t> </a:t>
            </a:r>
            <a:r>
              <a:rPr lang="en-US" baseline="0" dirty="0" err="1"/>
              <a:t>bằng</a:t>
            </a:r>
            <a:r>
              <a:rPr lang="en-US" baseline="0" dirty="0"/>
              <a:t> </a:t>
            </a:r>
            <a:r>
              <a:rPr lang="en-US" baseline="0" dirty="0" err="1"/>
              <a:t>chứng</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r>
              <a:rPr lang="en-US" baseline="0" dirty="0"/>
              <a:t> </a:t>
            </a:r>
            <a:r>
              <a:rPr lang="en-US" baseline="0" dirty="0" err="1"/>
              <a:t>bằng</a:t>
            </a:r>
            <a:r>
              <a:rPr lang="en-US" baseline="0" dirty="0"/>
              <a:t> </a:t>
            </a:r>
            <a:r>
              <a:rPr lang="en-US" baseline="0" dirty="0" err="1"/>
              <a:t>giấy</a:t>
            </a:r>
            <a:r>
              <a:rPr lang="en-US" baseline="0" dirty="0"/>
              <a:t> </a:t>
            </a:r>
            <a:r>
              <a:rPr lang="en-US" baseline="0" dirty="0" err="1"/>
              <a:t>của</a:t>
            </a:r>
            <a:r>
              <a:rPr lang="en-US" baseline="0" dirty="0"/>
              <a:t> ups </a:t>
            </a:r>
            <a:r>
              <a:rPr lang="en-US" baseline="0" dirty="0" err="1"/>
              <a:t>một</a:t>
            </a:r>
            <a:r>
              <a:rPr lang="en-US" baseline="0" dirty="0"/>
              <a:t> </a:t>
            </a:r>
            <a:r>
              <a:rPr lang="en-US" baseline="0" dirty="0" err="1"/>
              <a:t>trang</a:t>
            </a:r>
            <a:r>
              <a:rPr lang="en-US" baseline="0" dirty="0"/>
              <a:t> </a:t>
            </a:r>
            <a:r>
              <a:rPr lang="en-US" baseline="0" dirty="0" err="1"/>
              <a:t>chuyển</a:t>
            </a:r>
            <a:r>
              <a:rPr lang="en-US" baseline="0" dirty="0"/>
              <a:t> </a:t>
            </a:r>
            <a:r>
              <a:rPr lang="en-US" baseline="0" dirty="0" err="1"/>
              <a:t>phát</a:t>
            </a:r>
            <a:r>
              <a:rPr lang="en-US" baseline="0" dirty="0"/>
              <a:t> </a:t>
            </a:r>
            <a:r>
              <a:rPr lang="en-US" baseline="0" dirty="0" err="1"/>
              <a:t>nhanh</a:t>
            </a:r>
            <a:r>
              <a:rPr lang="en-US" baseline="0" dirty="0"/>
              <a:t> </a:t>
            </a:r>
            <a:r>
              <a:rPr lang="en-US" baseline="0" dirty="0" err="1"/>
              <a:t>lớn</a:t>
            </a:r>
            <a:r>
              <a:rPr lang="en-US" baseline="0" dirty="0"/>
              <a:t> </a:t>
            </a:r>
            <a:r>
              <a:rPr lang="en-US" baseline="0" dirty="0" err="1"/>
              <a:t>của</a:t>
            </a:r>
            <a:r>
              <a:rPr lang="en-US" baseline="0" dirty="0"/>
              <a:t> </a:t>
            </a:r>
            <a:r>
              <a:rPr lang="en-US" baseline="0" dirty="0" err="1"/>
              <a:t>Mỹ</a:t>
            </a:r>
            <a:r>
              <a:rPr lang="en-US" baseline="0" dirty="0"/>
              <a:t> </a:t>
            </a:r>
          </a:p>
          <a:p>
            <a:pPr marL="0" lvl="0" indent="0" algn="l" rtl="0">
              <a:spcBef>
                <a:spcPts val="0"/>
              </a:spcBef>
              <a:spcAft>
                <a:spcPts val="0"/>
              </a:spcAft>
              <a:buNone/>
            </a:pPr>
            <a:r>
              <a:rPr lang="en-US" baseline="0" dirty="0" err="1"/>
              <a:t>thì</a:t>
            </a:r>
            <a:r>
              <a:rPr lang="en-US" baseline="0" dirty="0"/>
              <a:t>  </a:t>
            </a:r>
            <a:r>
              <a:rPr lang="en-US" baseline="0" dirty="0" err="1"/>
              <a:t>vd</a:t>
            </a:r>
            <a:r>
              <a:rPr lang="en-US" baseline="0" dirty="0"/>
              <a:t> </a:t>
            </a:r>
            <a:r>
              <a:rPr lang="en-US" baseline="0" dirty="0" err="1"/>
              <a:t>như</a:t>
            </a:r>
            <a:r>
              <a:rPr lang="en-US" baseline="0" dirty="0"/>
              <a:t> 1 </a:t>
            </a:r>
            <a:r>
              <a:rPr lang="en-US" baseline="0" dirty="0" err="1"/>
              <a:t>công</a:t>
            </a:r>
            <a:r>
              <a:rPr lang="en-US" baseline="0" dirty="0"/>
              <a:t> </a:t>
            </a:r>
            <a:r>
              <a:rPr lang="en-US" baseline="0" dirty="0" err="1"/>
              <a:t>ty</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r>
              <a:rPr lang="en-US" baseline="0" dirty="0"/>
              <a:t> </a:t>
            </a:r>
            <a:r>
              <a:rPr lang="en-US" baseline="0" dirty="0" err="1"/>
              <a:t>mà</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bằng</a:t>
            </a:r>
            <a:r>
              <a:rPr lang="en-US" baseline="0" dirty="0"/>
              <a:t> </a:t>
            </a:r>
            <a:r>
              <a:rPr lang="en-US" baseline="0" dirty="0" err="1"/>
              <a:t>chứng</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r>
              <a:rPr lang="en-US" baseline="0" dirty="0"/>
              <a:t> </a:t>
            </a:r>
            <a:r>
              <a:rPr lang="en-US" baseline="0" dirty="0" err="1"/>
              <a:t>bằng</a:t>
            </a:r>
            <a:r>
              <a:rPr lang="en-US" baseline="0" dirty="0"/>
              <a:t> </a:t>
            </a:r>
            <a:r>
              <a:rPr lang="en-US" baseline="0" dirty="0" err="1"/>
              <a:t>giấy</a:t>
            </a:r>
            <a:r>
              <a:rPr lang="en-US" baseline="0" dirty="0"/>
              <a:t> </a:t>
            </a:r>
            <a:r>
              <a:rPr lang="en-US" baseline="0" dirty="0" err="1"/>
              <a:t>này</a:t>
            </a:r>
            <a:r>
              <a:rPr lang="en-US" baseline="0" dirty="0"/>
              <a:t> </a:t>
            </a:r>
            <a:r>
              <a:rPr lang="en-US" baseline="0" dirty="0" err="1"/>
              <a:t>vô</a:t>
            </a:r>
            <a:r>
              <a:rPr lang="en-US" baseline="0" dirty="0"/>
              <a:t> </a:t>
            </a:r>
            <a:r>
              <a:rPr lang="en-US" baseline="0" dirty="0" err="1"/>
              <a:t>hình</a:t>
            </a:r>
            <a:r>
              <a:rPr lang="en-US" baseline="0" dirty="0"/>
              <a:t> dung </a:t>
            </a:r>
            <a:r>
              <a:rPr lang="en-US" baseline="0" dirty="0" err="1"/>
              <a:t>sẽ</a:t>
            </a:r>
            <a:r>
              <a:rPr lang="en-US" baseline="0" dirty="0"/>
              <a:t> </a:t>
            </a:r>
            <a:r>
              <a:rPr lang="en-US" baseline="0" dirty="0" err="1"/>
              <a:t>gây</a:t>
            </a:r>
            <a:r>
              <a:rPr lang="en-US" baseline="0" dirty="0"/>
              <a:t> </a:t>
            </a:r>
            <a:r>
              <a:rPr lang="en-US" baseline="0" dirty="0" err="1"/>
              <a:t>tiêu</a:t>
            </a:r>
            <a:r>
              <a:rPr lang="en-US" baseline="0" dirty="0"/>
              <a:t> </a:t>
            </a:r>
            <a:r>
              <a:rPr lang="en-US" baseline="0" dirty="0" err="1"/>
              <a:t>tốn</a:t>
            </a:r>
            <a:r>
              <a:rPr lang="en-US" baseline="0" dirty="0"/>
              <a:t> </a:t>
            </a:r>
            <a:r>
              <a:rPr lang="en-US" baseline="0" dirty="0" err="1"/>
              <a:t>tất</a:t>
            </a:r>
            <a:r>
              <a:rPr lang="en-US" baseline="0" dirty="0"/>
              <a:t> </a:t>
            </a:r>
            <a:r>
              <a:rPr lang="en-US" baseline="0" dirty="0" err="1"/>
              <a:t>nhiều</a:t>
            </a:r>
            <a:r>
              <a:rPr lang="en-US" baseline="0" dirty="0"/>
              <a:t> </a:t>
            </a:r>
            <a:r>
              <a:rPr lang="en-US" baseline="0" dirty="0" err="1"/>
              <a:t>thời</a:t>
            </a:r>
            <a:r>
              <a:rPr lang="en-US" baseline="0" dirty="0"/>
              <a:t> </a:t>
            </a:r>
            <a:r>
              <a:rPr lang="en-US" baseline="0" dirty="0" err="1"/>
              <a:t>gian</a:t>
            </a:r>
            <a:r>
              <a:rPr lang="en-US" baseline="0" dirty="0"/>
              <a:t> qua </a:t>
            </a:r>
            <a:r>
              <a:rPr lang="en-US" baseline="0" dirty="0" err="1"/>
              <a:t>đó</a:t>
            </a:r>
            <a:r>
              <a:rPr lang="en-US" baseline="0" dirty="0"/>
              <a:t> </a:t>
            </a:r>
            <a:r>
              <a:rPr lang="en-US" baseline="0" dirty="0" err="1"/>
              <a:t>mang</a:t>
            </a:r>
            <a:r>
              <a:rPr lang="en-US" baseline="0" dirty="0"/>
              <a:t> </a:t>
            </a:r>
            <a:r>
              <a:rPr lang="en-US" baseline="0" dirty="0" err="1"/>
              <a:t>đến</a:t>
            </a:r>
            <a:r>
              <a:rPr lang="en-US" baseline="0" dirty="0"/>
              <a:t> </a:t>
            </a:r>
            <a:r>
              <a:rPr lang="en-US" baseline="0" dirty="0" err="1"/>
              <a:t>sự</a:t>
            </a:r>
            <a:r>
              <a:rPr lang="en-US" baseline="0" dirty="0"/>
              <a:t> </a:t>
            </a:r>
            <a:r>
              <a:rPr lang="en-US" baseline="0" dirty="0" err="1"/>
              <a:t>không</a:t>
            </a:r>
            <a:r>
              <a:rPr lang="en-US" baseline="0" dirty="0"/>
              <a:t> </a:t>
            </a:r>
            <a:r>
              <a:rPr lang="en-US" baseline="0" dirty="0" err="1"/>
              <a:t>hài</a:t>
            </a:r>
            <a:r>
              <a:rPr lang="en-US" baseline="0" dirty="0"/>
              <a:t> </a:t>
            </a:r>
            <a:r>
              <a:rPr lang="en-US" baseline="0" dirty="0" err="1"/>
              <a:t>lòng</a:t>
            </a:r>
            <a:r>
              <a:rPr lang="en-US" baseline="0" dirty="0"/>
              <a:t> </a:t>
            </a:r>
            <a:r>
              <a:rPr lang="en-US" baseline="0" dirty="0" err="1"/>
              <a:t>từ</a:t>
            </a:r>
            <a:r>
              <a:rPr lang="en-US" baseline="0" dirty="0"/>
              <a:t> </a:t>
            </a:r>
            <a:r>
              <a:rPr lang="en-US" baseline="0" dirty="0" err="1"/>
              <a:t>phía</a:t>
            </a:r>
            <a:r>
              <a:rPr lang="en-US" baseline="0" dirty="0"/>
              <a:t> </a:t>
            </a:r>
            <a:r>
              <a:rPr lang="en-US" baseline="0" dirty="0" err="1"/>
              <a:t>người</a:t>
            </a:r>
            <a:r>
              <a:rPr lang="en-US" baseline="0" dirty="0"/>
              <a:t> </a:t>
            </a:r>
            <a:r>
              <a:rPr lang="en-US" baseline="0" dirty="0" err="1"/>
              <a:t>vận</a:t>
            </a:r>
            <a:r>
              <a:rPr lang="en-US" baseline="0" dirty="0"/>
              <a:t> </a:t>
            </a:r>
            <a:r>
              <a:rPr lang="en-US" baseline="0" dirty="0" err="1"/>
              <a:t>chuyển</a:t>
            </a:r>
            <a:r>
              <a:rPr lang="en-US" baseline="0" dirty="0"/>
              <a:t> </a:t>
            </a:r>
            <a:r>
              <a:rPr lang="en-US" baseline="0" dirty="0" err="1"/>
              <a:t>hàng</a:t>
            </a:r>
            <a:r>
              <a:rPr lang="en-US" baseline="0" dirty="0"/>
              <a:t> </a:t>
            </a:r>
            <a:r>
              <a:rPr lang="en-US" baseline="0" dirty="0" err="1"/>
              <a:t>cũng</a:t>
            </a:r>
            <a:r>
              <a:rPr lang="en-US" baseline="0" dirty="0"/>
              <a:t> </a:t>
            </a:r>
            <a:r>
              <a:rPr lang="en-US" baseline="0" dirty="0" err="1"/>
              <a:t>như</a:t>
            </a:r>
            <a:r>
              <a:rPr lang="en-US" baseline="0" dirty="0"/>
              <a:t> </a:t>
            </a:r>
            <a:r>
              <a:rPr lang="en-US" baseline="0" dirty="0" err="1"/>
              <a:t>người</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từ</a:t>
            </a:r>
            <a:r>
              <a:rPr lang="en-US" baseline="0" dirty="0"/>
              <a:t> </a:t>
            </a:r>
            <a:r>
              <a:rPr lang="en-US" baseline="0" dirty="0" err="1"/>
              <a:t>cái</a:t>
            </a:r>
            <a:r>
              <a:rPr lang="en-US" baseline="0" dirty="0"/>
              <a:t> </a:t>
            </a:r>
            <a:r>
              <a:rPr lang="en-US" baseline="0" dirty="0" err="1"/>
              <a:t>việc</a:t>
            </a:r>
            <a:r>
              <a:rPr lang="en-US" baseline="0" dirty="0"/>
              <a:t> </a:t>
            </a:r>
            <a:r>
              <a:rPr lang="en-US" baseline="0" dirty="0" err="1"/>
              <a:t>chậm</a:t>
            </a:r>
            <a:r>
              <a:rPr lang="en-US" baseline="0" dirty="0"/>
              <a:t> </a:t>
            </a:r>
            <a:r>
              <a:rPr lang="en-US" baseline="0" dirty="0" err="1"/>
              <a:t>trễ</a:t>
            </a:r>
            <a:r>
              <a:rPr lang="en-US" baseline="0" dirty="0"/>
              <a:t> </a:t>
            </a:r>
            <a:r>
              <a:rPr lang="en-US" baseline="0" dirty="0" err="1"/>
              <a:t>của</a:t>
            </a:r>
            <a:r>
              <a:rPr lang="en-US" baseline="0" dirty="0"/>
              <a:t> </a:t>
            </a:r>
            <a:r>
              <a:rPr lang="en-US" baseline="0" dirty="0" err="1"/>
              <a:t>bằng</a:t>
            </a:r>
            <a:r>
              <a:rPr lang="en-US" baseline="0" dirty="0"/>
              <a:t> </a:t>
            </a:r>
            <a:r>
              <a:rPr lang="en-US" baseline="0" dirty="0" err="1"/>
              <a:t>chứng</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bằng</a:t>
            </a:r>
            <a:r>
              <a:rPr lang="en-US" baseline="0" dirty="0"/>
              <a:t> </a:t>
            </a:r>
            <a:r>
              <a:rPr lang="en-US" baseline="0" dirty="0" err="1"/>
              <a:t>giấy</a:t>
            </a:r>
            <a:r>
              <a:rPr lang="en-US" baseline="0" dirty="0"/>
              <a:t> NÀY</a:t>
            </a:r>
            <a:endParaRPr lang="en-US"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6233042aa_0_3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6233042a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err="1"/>
              <a:t>Thì</a:t>
            </a:r>
            <a:r>
              <a:rPr lang="en-US" baseline="0" dirty="0"/>
              <a:t> </a:t>
            </a:r>
            <a:r>
              <a:rPr lang="en-US" baseline="0" dirty="0" err="1"/>
              <a:t>hiện</a:t>
            </a:r>
            <a:r>
              <a:rPr lang="en-US" baseline="0" dirty="0"/>
              <a:t> nay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a:t>
            </a:r>
            <a:r>
              <a:rPr lang="en-US" baseline="0" dirty="0" err="1"/>
              <a:t>đơn</a:t>
            </a:r>
            <a:r>
              <a:rPr lang="en-US" baseline="0" dirty="0"/>
              <a:t> </a:t>
            </a:r>
            <a:r>
              <a:rPr lang="en-US" baseline="0" dirty="0" err="1"/>
              <a:t>vị</a:t>
            </a:r>
            <a:r>
              <a:rPr lang="en-US" baseline="0" dirty="0"/>
              <a:t> </a:t>
            </a:r>
            <a:r>
              <a:rPr lang="en-US" baseline="0" dirty="0" err="1"/>
              <a:t>vận</a:t>
            </a:r>
            <a:r>
              <a:rPr lang="en-US" baseline="0" dirty="0"/>
              <a:t> </a:t>
            </a:r>
            <a:r>
              <a:rPr lang="en-US" baseline="0" dirty="0" err="1"/>
              <a:t>chuyển</a:t>
            </a:r>
            <a:r>
              <a:rPr lang="en-US" baseline="0" dirty="0"/>
              <a:t> </a:t>
            </a:r>
            <a:r>
              <a:rPr lang="en-US" baseline="0" dirty="0" err="1"/>
              <a:t>hàng</a:t>
            </a:r>
            <a:r>
              <a:rPr lang="en-US" baseline="0" dirty="0"/>
              <a:t> </a:t>
            </a:r>
            <a:r>
              <a:rPr lang="en-US" baseline="0" dirty="0" err="1"/>
              <a:t>hóa</a:t>
            </a:r>
            <a:r>
              <a:rPr lang="en-US" baseline="0" dirty="0"/>
              <a:t> </a:t>
            </a:r>
            <a:r>
              <a:rPr lang="en-US" baseline="0" dirty="0" err="1"/>
              <a:t>lớn</a:t>
            </a:r>
            <a:r>
              <a:rPr lang="en-US" baseline="0" dirty="0"/>
              <a:t> </a:t>
            </a:r>
            <a:r>
              <a:rPr lang="en-US" baseline="0" dirty="0" err="1"/>
              <a:t>trên</a:t>
            </a:r>
            <a:r>
              <a:rPr lang="en-US" baseline="0" dirty="0"/>
              <a:t> </a:t>
            </a:r>
            <a:r>
              <a:rPr lang="en-US" baseline="0" dirty="0" err="1"/>
              <a:t>thế</a:t>
            </a:r>
            <a:r>
              <a:rPr lang="en-US" baseline="0" dirty="0"/>
              <a:t> </a:t>
            </a:r>
            <a:r>
              <a:rPr lang="en-US" baseline="0" dirty="0" err="1"/>
              <a:t>giới</a:t>
            </a:r>
            <a:r>
              <a:rPr lang="en-US" baseline="0" dirty="0"/>
              <a:t> </a:t>
            </a:r>
            <a:r>
              <a:rPr lang="en-US" baseline="0" dirty="0" err="1"/>
              <a:t>đều</a:t>
            </a:r>
            <a:r>
              <a:rPr lang="en-US" baseline="0" dirty="0"/>
              <a:t> </a:t>
            </a:r>
            <a:r>
              <a:rPr lang="en-US" baseline="0" dirty="0" err="1"/>
              <a:t>chuyển</a:t>
            </a:r>
            <a:r>
              <a:rPr lang="en-US" baseline="0" dirty="0"/>
              <a:t> sang </a:t>
            </a:r>
            <a:r>
              <a:rPr lang="en-US" baseline="0" dirty="0" err="1"/>
              <a:t>hình</a:t>
            </a:r>
            <a:r>
              <a:rPr lang="en-US" baseline="0" dirty="0"/>
              <a:t> </a:t>
            </a:r>
            <a:r>
              <a:rPr lang="en-US" baseline="0" dirty="0" err="1"/>
              <a:t>thức</a:t>
            </a:r>
            <a:r>
              <a:rPr lang="en-US" baseline="0" dirty="0"/>
              <a:t> </a:t>
            </a:r>
            <a:r>
              <a:rPr lang="en-US" baseline="0" dirty="0" err="1"/>
              <a:t>là</a:t>
            </a:r>
            <a:r>
              <a:rPr lang="en-US" baseline="0" dirty="0"/>
              <a:t> </a:t>
            </a:r>
            <a:r>
              <a:rPr lang="en-US" baseline="0" dirty="0" err="1"/>
              <a:t>bằng</a:t>
            </a:r>
            <a:r>
              <a:rPr lang="en-US" baseline="0" dirty="0"/>
              <a:t> </a:t>
            </a:r>
            <a:r>
              <a:rPr lang="en-US" baseline="0" dirty="0" err="1"/>
              <a:t>chứng</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r>
              <a:rPr lang="en-US" baseline="0" dirty="0"/>
              <a:t> </a:t>
            </a:r>
            <a:r>
              <a:rPr lang="en-US" baseline="0" dirty="0" err="1"/>
              <a:t>bằng</a:t>
            </a:r>
            <a:r>
              <a:rPr lang="en-US" baseline="0" dirty="0"/>
              <a:t> </a:t>
            </a:r>
            <a:r>
              <a:rPr lang="en-US" baseline="0" dirty="0" err="1"/>
              <a:t>điện</a:t>
            </a:r>
            <a:r>
              <a:rPr lang="en-US" baseline="0" dirty="0"/>
              <a:t> </a:t>
            </a:r>
            <a:r>
              <a:rPr lang="en-US" baseline="0" dirty="0" err="1"/>
              <a:t>tử</a:t>
            </a:r>
            <a:r>
              <a:rPr lang="en-US" baseline="0" dirty="0"/>
              <a:t> </a:t>
            </a:r>
            <a:r>
              <a:rPr lang="en-US" baseline="0" dirty="0" err="1"/>
              <a:t>để</a:t>
            </a:r>
            <a:r>
              <a:rPr lang="en-US" baseline="0" dirty="0"/>
              <a:t> </a:t>
            </a:r>
            <a:r>
              <a:rPr lang="en-US" baseline="0" dirty="0" err="1"/>
              <a:t>đồng</a:t>
            </a:r>
            <a:r>
              <a:rPr lang="en-US" baseline="0" dirty="0"/>
              <a:t> </a:t>
            </a:r>
            <a:r>
              <a:rPr lang="en-US" baseline="0" dirty="0" err="1"/>
              <a:t>bộ</a:t>
            </a:r>
            <a:r>
              <a:rPr lang="en-US" baseline="0" dirty="0"/>
              <a:t> </a:t>
            </a:r>
            <a:r>
              <a:rPr lang="en-US" baseline="0" dirty="0" err="1"/>
              <a:t>trong</a:t>
            </a:r>
            <a:r>
              <a:rPr lang="en-US" baseline="0" dirty="0"/>
              <a:t> </a:t>
            </a:r>
            <a:r>
              <a:rPr lang="en-US" baseline="0" dirty="0" err="1"/>
              <a:t>việc</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r>
              <a:rPr lang="en-US" baseline="0" dirty="0"/>
              <a:t> </a:t>
            </a:r>
            <a:r>
              <a:rPr lang="en-US" baseline="0" dirty="0" err="1"/>
              <a:t>này</a:t>
            </a:r>
            <a:r>
              <a:rPr lang="en-US" baseline="0" dirty="0"/>
              <a:t> , </a:t>
            </a:r>
          </a:p>
          <a:p>
            <a:pPr marL="0" lvl="0" indent="0" algn="l" rtl="0">
              <a:spcBef>
                <a:spcPts val="0"/>
              </a:spcBef>
              <a:spcAft>
                <a:spcPts val="0"/>
              </a:spcAft>
              <a:buNone/>
            </a:pPr>
            <a:r>
              <a:rPr lang="en-US" baseline="0" dirty="0" err="1"/>
              <a:t>và</a:t>
            </a:r>
            <a:r>
              <a:rPr lang="en-US" baseline="0" dirty="0"/>
              <a:t> </a:t>
            </a:r>
            <a:r>
              <a:rPr lang="en-US" baseline="0" dirty="0" err="1"/>
              <a:t>sư</a:t>
            </a:r>
            <a:r>
              <a:rPr lang="en-US" baseline="0" dirty="0"/>
              <a:t> </a:t>
            </a:r>
            <a:r>
              <a:rPr lang="en-US" baseline="0" dirty="0" err="1"/>
              <a:t>thuậ</a:t>
            </a:r>
            <a:r>
              <a:rPr lang="en-US" baseline="0" dirty="0"/>
              <a:t> </a:t>
            </a:r>
            <a:r>
              <a:rPr lang="en-US" baseline="0" dirty="0" err="1"/>
              <a:t>tiện</a:t>
            </a:r>
            <a:r>
              <a:rPr lang="en-US" baseline="0" dirty="0"/>
              <a:t> </a:t>
            </a:r>
            <a:r>
              <a:rPr lang="en-US" baseline="0" dirty="0" err="1"/>
              <a:t>của</a:t>
            </a:r>
            <a:r>
              <a:rPr lang="en-US" baseline="0" dirty="0"/>
              <a:t> internet </a:t>
            </a:r>
            <a:r>
              <a:rPr lang="en-US" baseline="0" dirty="0" err="1"/>
              <a:t>và</a:t>
            </a:r>
            <a:r>
              <a:rPr lang="en-US" baseline="0" dirty="0"/>
              <a:t> </a:t>
            </a:r>
            <a:r>
              <a:rPr lang="en-US" baseline="0" dirty="0" err="1"/>
              <a:t>các</a:t>
            </a:r>
            <a:r>
              <a:rPr lang="en-US" baseline="0" dirty="0"/>
              <a:t> </a:t>
            </a:r>
            <a:r>
              <a:rPr lang="en-US" baseline="0" dirty="0" err="1"/>
              <a:t>thiết</a:t>
            </a:r>
            <a:r>
              <a:rPr lang="en-US" baseline="0" dirty="0"/>
              <a:t> </a:t>
            </a:r>
            <a:r>
              <a:rPr lang="en-US" baseline="0" dirty="0" err="1"/>
              <a:t>bị</a:t>
            </a:r>
            <a:r>
              <a:rPr lang="en-US" baseline="0" dirty="0"/>
              <a:t> </a:t>
            </a:r>
            <a:r>
              <a:rPr lang="en-US" baseline="0" dirty="0" err="1"/>
              <a:t>điện</a:t>
            </a:r>
            <a:r>
              <a:rPr lang="en-US" baseline="0" dirty="0"/>
              <a:t> </a:t>
            </a:r>
            <a:r>
              <a:rPr lang="en-US" baseline="0" dirty="0" err="1"/>
              <a:t>tử</a:t>
            </a:r>
            <a:r>
              <a:rPr lang="en-US" baseline="0" dirty="0"/>
              <a:t> </a:t>
            </a:r>
            <a:r>
              <a:rPr lang="en-US" baseline="0" dirty="0" err="1"/>
              <a:t>cầm</a:t>
            </a:r>
            <a:r>
              <a:rPr lang="en-US" baseline="0" dirty="0"/>
              <a:t> </a:t>
            </a:r>
            <a:r>
              <a:rPr lang="en-US" baseline="0" dirty="0" err="1"/>
              <a:t>tay</a:t>
            </a:r>
            <a:r>
              <a:rPr lang="en-US" baseline="0" dirty="0"/>
              <a:t> </a:t>
            </a:r>
            <a:r>
              <a:rPr lang="en-US" baseline="0" dirty="0" err="1"/>
              <a:t>giúp</a:t>
            </a:r>
            <a:r>
              <a:rPr lang="en-US" baseline="0" dirty="0"/>
              <a:t> </a:t>
            </a:r>
            <a:r>
              <a:rPr lang="en-US" baseline="0" dirty="0" err="1"/>
              <a:t>cho</a:t>
            </a:r>
            <a:r>
              <a:rPr lang="en-US" baseline="0" dirty="0"/>
              <a:t> </a:t>
            </a:r>
            <a:r>
              <a:rPr lang="en-US" baseline="0" dirty="0" err="1"/>
              <a:t>việc</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r>
              <a:rPr lang="en-US" baseline="0" dirty="0"/>
              <a:t> </a:t>
            </a:r>
            <a:r>
              <a:rPr lang="en-US" baseline="0" dirty="0" err="1"/>
              <a:t>được</a:t>
            </a:r>
            <a:r>
              <a:rPr lang="en-US" baseline="0" dirty="0"/>
              <a:t> </a:t>
            </a:r>
            <a:r>
              <a:rPr lang="en-US" baseline="0" dirty="0" err="1"/>
              <a:t>nhanh</a:t>
            </a:r>
            <a:r>
              <a:rPr lang="en-US" baseline="0" dirty="0"/>
              <a:t> </a:t>
            </a:r>
            <a:r>
              <a:rPr lang="en-US" baseline="0" dirty="0" err="1"/>
              <a:t>chóng</a:t>
            </a:r>
            <a:r>
              <a:rPr lang="en-US" baseline="0" dirty="0"/>
              <a:t> </a:t>
            </a:r>
            <a:r>
              <a:rPr lang="en-US" baseline="0" dirty="0" err="1"/>
              <a:t>hơn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412706061_0_1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41270606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Tuy</a:t>
            </a:r>
            <a:r>
              <a:rPr lang="en-US" dirty="0"/>
              <a:t> </a:t>
            </a:r>
            <a:r>
              <a:rPr lang="en-US" dirty="0" err="1"/>
              <a:t>nhiên</a:t>
            </a:r>
            <a:r>
              <a:rPr lang="en-US" baseline="0" dirty="0"/>
              <a:t> </a:t>
            </a:r>
            <a:r>
              <a:rPr lang="en-US" baseline="0" dirty="0" err="1"/>
              <a:t>hầu</a:t>
            </a:r>
            <a:r>
              <a:rPr lang="en-US" baseline="0" dirty="0"/>
              <a:t> </a:t>
            </a:r>
            <a:r>
              <a:rPr lang="en-US" baseline="0" dirty="0" err="1"/>
              <a:t>hết</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chúng</a:t>
            </a:r>
            <a:r>
              <a:rPr lang="en-US" baseline="0" dirty="0"/>
              <a:t> ta </a:t>
            </a:r>
            <a:r>
              <a:rPr lang="en-US" baseline="0" dirty="0" err="1"/>
              <a:t>đều</a:t>
            </a:r>
            <a:r>
              <a:rPr lang="en-US" baseline="0" dirty="0"/>
              <a:t> </a:t>
            </a:r>
            <a:r>
              <a:rPr lang="en-US" baseline="0" dirty="0" err="1"/>
              <a:t>phải</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vào</a:t>
            </a:r>
            <a:r>
              <a:rPr lang="en-US" baseline="0" dirty="0"/>
              <a:t> </a:t>
            </a:r>
            <a:r>
              <a:rPr lang="en-US" baseline="0" dirty="0" err="1"/>
              <a:t>cái</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r>
              <a:rPr lang="en-US" baseline="0" dirty="0"/>
              <a:t> </a:t>
            </a:r>
            <a:r>
              <a:rPr lang="en-US" baseline="0" dirty="0" err="1"/>
              <a:t>từ</a:t>
            </a:r>
            <a:r>
              <a:rPr lang="en-US" baseline="0" dirty="0"/>
              <a:t> 1 </a:t>
            </a:r>
            <a:r>
              <a:rPr lang="en-US" baseline="0" dirty="0" err="1"/>
              <a:t>bên</a:t>
            </a:r>
            <a:r>
              <a:rPr lang="en-US" baseline="0" dirty="0"/>
              <a:t> </a:t>
            </a:r>
            <a:r>
              <a:rPr lang="en-US" baseline="0" dirty="0" err="1"/>
              <a:t>thứ</a:t>
            </a:r>
            <a:r>
              <a:rPr lang="en-US" baseline="0" dirty="0"/>
              <a:t> 3 </a:t>
            </a:r>
            <a:r>
              <a:rPr lang="en-US" baseline="0" dirty="0" err="1"/>
              <a:t>và</a:t>
            </a:r>
            <a:r>
              <a:rPr lang="en-US" baseline="0" dirty="0"/>
              <a:t> </a:t>
            </a:r>
            <a:r>
              <a:rPr lang="en-US" baseline="0" dirty="0" err="1"/>
              <a:t>việc</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r>
              <a:rPr lang="en-US" baseline="0" dirty="0"/>
              <a:t> </a:t>
            </a:r>
            <a:r>
              <a:rPr lang="en-US" baseline="0" dirty="0" err="1"/>
              <a:t>từ</a:t>
            </a:r>
            <a:r>
              <a:rPr lang="en-US" baseline="0" dirty="0"/>
              <a:t> </a:t>
            </a:r>
            <a:r>
              <a:rPr lang="en-US" baseline="0" dirty="0" err="1"/>
              <a:t>nước</a:t>
            </a:r>
            <a:r>
              <a:rPr lang="en-US" baseline="0" dirty="0"/>
              <a:t> </a:t>
            </a:r>
            <a:r>
              <a:rPr lang="en-US" baseline="0" dirty="0" err="1"/>
              <a:t>này</a:t>
            </a:r>
            <a:r>
              <a:rPr lang="en-US" baseline="0" dirty="0"/>
              <a:t> sang </a:t>
            </a:r>
            <a:r>
              <a:rPr lang="en-US" baseline="0" dirty="0" err="1"/>
              <a:t>nước</a:t>
            </a:r>
            <a:r>
              <a:rPr lang="en-US" baseline="0" dirty="0"/>
              <a:t> </a:t>
            </a:r>
            <a:r>
              <a:rPr lang="en-US" baseline="0" dirty="0" err="1"/>
              <a:t>khác</a:t>
            </a:r>
            <a:r>
              <a:rPr lang="en-US" baseline="0" dirty="0"/>
              <a:t> </a:t>
            </a:r>
            <a:r>
              <a:rPr lang="en-US" baseline="0" dirty="0" err="1"/>
              <a:t>phải</a:t>
            </a:r>
            <a:r>
              <a:rPr lang="en-US" baseline="0" dirty="0"/>
              <a:t> </a:t>
            </a:r>
            <a:r>
              <a:rPr lang="en-US" baseline="0" dirty="0" err="1"/>
              <a:t>trải</a:t>
            </a:r>
            <a:r>
              <a:rPr lang="en-US" baseline="0" dirty="0"/>
              <a:t> qua </a:t>
            </a:r>
            <a:r>
              <a:rPr lang="en-US" baseline="0" dirty="0" err="1"/>
              <a:t>rất</a:t>
            </a:r>
            <a:r>
              <a:rPr lang="en-US" baseline="0" dirty="0"/>
              <a:t> </a:t>
            </a:r>
            <a:r>
              <a:rPr lang="en-US" baseline="0" dirty="0" err="1"/>
              <a:t>nhiều</a:t>
            </a:r>
            <a:r>
              <a:rPr lang="en-US" baseline="0" dirty="0"/>
              <a:t> </a:t>
            </a:r>
            <a:r>
              <a:rPr lang="en-US" baseline="0" dirty="0" err="1"/>
              <a:t>bên</a:t>
            </a:r>
            <a:r>
              <a:rPr lang="en-US" baseline="0" dirty="0"/>
              <a:t> </a:t>
            </a:r>
            <a:r>
              <a:rPr lang="en-US" baseline="0" dirty="0" err="1"/>
              <a:t>thứ</a:t>
            </a:r>
            <a:r>
              <a:rPr lang="en-US" baseline="0" dirty="0"/>
              <a:t> 3 </a:t>
            </a:r>
            <a:r>
              <a:rPr lang="en-US" baseline="0" dirty="0" err="1"/>
              <a:t>khác</a:t>
            </a:r>
            <a:r>
              <a:rPr lang="en-US" baseline="0" dirty="0"/>
              <a:t> </a:t>
            </a:r>
            <a:r>
              <a:rPr lang="en-US" baseline="0" dirty="0" err="1"/>
              <a:t>nhau</a:t>
            </a:r>
            <a:r>
              <a:rPr lang="en-US" baseline="0" dirty="0"/>
              <a:t>. </a:t>
            </a:r>
            <a:r>
              <a:rPr lang="en-US" baseline="0" dirty="0" err="1"/>
              <a:t>Rất</a:t>
            </a:r>
            <a:r>
              <a:rPr lang="en-US" baseline="0" dirty="0"/>
              <a:t> </a:t>
            </a:r>
            <a:r>
              <a:rPr lang="en-US" baseline="0" dirty="0" err="1"/>
              <a:t>khó</a:t>
            </a:r>
            <a:r>
              <a:rPr lang="en-US" baseline="0" dirty="0"/>
              <a:t> </a:t>
            </a:r>
            <a:r>
              <a:rPr lang="en-US" baseline="0" dirty="0" err="1"/>
              <a:t>để</a:t>
            </a:r>
            <a:r>
              <a:rPr lang="en-US" baseline="0" dirty="0"/>
              <a:t> 1 </a:t>
            </a:r>
            <a:r>
              <a:rPr lang="en-US" baseline="0" dirty="0" err="1"/>
              <a:t>công</a:t>
            </a:r>
            <a:r>
              <a:rPr lang="en-US" baseline="0" dirty="0"/>
              <a:t> </a:t>
            </a:r>
            <a:r>
              <a:rPr lang="en-US" baseline="0" dirty="0" err="1"/>
              <a:t>ty</a:t>
            </a:r>
            <a:r>
              <a:rPr lang="en-US" baseline="0" dirty="0"/>
              <a:t> </a:t>
            </a:r>
            <a:r>
              <a:rPr lang="en-US" baseline="0" dirty="0" err="1"/>
              <a:t>vận</a:t>
            </a:r>
            <a:r>
              <a:rPr lang="en-US" baseline="0" dirty="0"/>
              <a:t> </a:t>
            </a:r>
            <a:r>
              <a:rPr lang="en-US" baseline="0" dirty="0" err="1"/>
              <a:t>chuyển</a:t>
            </a:r>
            <a:r>
              <a:rPr lang="en-US" baseline="0" dirty="0"/>
              <a:t> </a:t>
            </a:r>
            <a:r>
              <a:rPr lang="en-US" baseline="0" dirty="0" err="1"/>
              <a:t>nào</a:t>
            </a:r>
            <a:r>
              <a:rPr lang="en-US" baseline="0" dirty="0"/>
              <a:t> </a:t>
            </a:r>
            <a:r>
              <a:rPr lang="en-US" baseline="0" dirty="0" err="1"/>
              <a:t>lớn</a:t>
            </a:r>
            <a:r>
              <a:rPr lang="en-US" baseline="0" dirty="0"/>
              <a:t> </a:t>
            </a:r>
            <a:r>
              <a:rPr lang="en-US" baseline="0" dirty="0" err="1"/>
              <a:t>mạnh</a:t>
            </a:r>
            <a:r>
              <a:rPr lang="en-US" baseline="0" dirty="0"/>
              <a:t> </a:t>
            </a:r>
            <a:r>
              <a:rPr lang="en-US" baseline="0" dirty="0" err="1"/>
              <a:t>để</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trải</a:t>
            </a:r>
            <a:r>
              <a:rPr lang="en-US" baseline="0" dirty="0"/>
              <a:t> </a:t>
            </a:r>
            <a:r>
              <a:rPr lang="en-US" baseline="0" dirty="0" err="1"/>
              <a:t>dài</a:t>
            </a:r>
            <a:r>
              <a:rPr lang="en-US" baseline="0" dirty="0"/>
              <a:t> </a:t>
            </a:r>
            <a:r>
              <a:rPr lang="en-US" baseline="0" dirty="0" err="1"/>
              <a:t>khắp</a:t>
            </a:r>
            <a:r>
              <a:rPr lang="en-US" baseline="0" dirty="0"/>
              <a:t> </a:t>
            </a:r>
            <a:r>
              <a:rPr lang="en-US" baseline="0" dirty="0" err="1"/>
              <a:t>các</a:t>
            </a:r>
            <a:r>
              <a:rPr lang="en-US" baseline="0" dirty="0"/>
              <a:t> </a:t>
            </a:r>
            <a:r>
              <a:rPr lang="en-US" baseline="0" dirty="0" err="1"/>
              <a:t>quốc</a:t>
            </a:r>
            <a:r>
              <a:rPr lang="en-US" baseline="0" dirty="0"/>
              <a:t> </a:t>
            </a:r>
            <a:r>
              <a:rPr lang="en-US" baseline="0" dirty="0" err="1"/>
              <a:t>gia</a:t>
            </a:r>
            <a:r>
              <a:rPr lang="en-US" baseline="0" dirty="0"/>
              <a:t>, </a:t>
            </a:r>
            <a:r>
              <a:rPr lang="en-US" baseline="0" dirty="0" err="1"/>
              <a:t>khắp</a:t>
            </a:r>
            <a:r>
              <a:rPr lang="en-US" baseline="0" dirty="0"/>
              <a:t> </a:t>
            </a:r>
            <a:r>
              <a:rPr lang="en-US" baseline="0" dirty="0" err="1"/>
              <a:t>các</a:t>
            </a:r>
            <a:r>
              <a:rPr lang="en-US" baseline="0" dirty="0"/>
              <a:t> </a:t>
            </a:r>
            <a:r>
              <a:rPr lang="en-US" baseline="0" dirty="0" err="1"/>
              <a:t>khu</a:t>
            </a:r>
            <a:r>
              <a:rPr lang="en-US" baseline="0" dirty="0"/>
              <a:t> </a:t>
            </a:r>
            <a:r>
              <a:rPr lang="en-US" baseline="0" dirty="0" err="1"/>
              <a:t>vực</a:t>
            </a:r>
            <a:r>
              <a:rPr lang="en-US" baseline="0" dirty="0"/>
              <a:t> </a:t>
            </a:r>
            <a:r>
              <a:rPr lang="en-US" baseline="0" dirty="0" err="1"/>
              <a:t>để</a:t>
            </a:r>
            <a:r>
              <a:rPr lang="en-US" baseline="0" dirty="0"/>
              <a:t> </a:t>
            </a:r>
            <a:r>
              <a:rPr lang="en-US" baseline="0" dirty="0" err="1"/>
              <a:t>giao</a:t>
            </a:r>
            <a:r>
              <a:rPr lang="en-US" baseline="0" dirty="0"/>
              <a:t> </a:t>
            </a:r>
            <a:r>
              <a:rPr lang="en-US" baseline="0" dirty="0" err="1"/>
              <a:t>hàng</a:t>
            </a:r>
            <a:endParaRPr lang="en-US" baseline="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dirty="0" err="1"/>
              <a:t>Vì</a:t>
            </a:r>
            <a:r>
              <a:rPr lang="en-US" baseline="0" dirty="0"/>
              <a:t> </a:t>
            </a:r>
            <a:r>
              <a:rPr lang="en-US" baseline="0" dirty="0" err="1"/>
              <a:t>vây</a:t>
            </a:r>
            <a:r>
              <a:rPr lang="en-US" baseline="0" dirty="0"/>
              <a:t> </a:t>
            </a:r>
            <a:r>
              <a:rPr lang="en-US" baseline="0" dirty="0" err="1"/>
              <a:t>phải</a:t>
            </a:r>
            <a:r>
              <a:rPr lang="en-US" baseline="0" dirty="0"/>
              <a:t> </a:t>
            </a:r>
            <a:r>
              <a:rPr lang="en-US" baseline="0" dirty="0" err="1"/>
              <a:t>có</a:t>
            </a:r>
            <a:r>
              <a:rPr lang="en-US" baseline="0" dirty="0"/>
              <a:t> 1 </a:t>
            </a:r>
            <a:r>
              <a:rPr lang="en-US" baseline="0" dirty="0" err="1"/>
              <a:t>phương</a:t>
            </a:r>
            <a:r>
              <a:rPr lang="en-US" baseline="0" dirty="0"/>
              <a:t> </a:t>
            </a:r>
            <a:r>
              <a:rPr lang="en-US" baseline="0" dirty="0" err="1"/>
              <a:t>pháp</a:t>
            </a:r>
            <a:r>
              <a:rPr lang="en-US" baseline="0" dirty="0"/>
              <a:t> </a:t>
            </a:r>
            <a:r>
              <a:rPr lang="en-US" baseline="0" dirty="0" err="1"/>
              <a:t>để</a:t>
            </a:r>
            <a:r>
              <a:rPr lang="en-US" baseline="0" dirty="0"/>
              <a:t> </a:t>
            </a:r>
            <a:r>
              <a:rPr lang="en-US" baseline="0" dirty="0" err="1"/>
              <a:t>xác</a:t>
            </a:r>
            <a:r>
              <a:rPr lang="en-US" baseline="0" dirty="0"/>
              <a:t> </a:t>
            </a:r>
            <a:r>
              <a:rPr lang="en-US" baseline="0" dirty="0" err="1"/>
              <a:t>nhận</a:t>
            </a:r>
            <a:r>
              <a:rPr lang="en-US" baseline="0" dirty="0"/>
              <a:t> </a:t>
            </a:r>
            <a:r>
              <a:rPr lang="en-US" baseline="0" dirty="0" err="1"/>
              <a:t>cái</a:t>
            </a:r>
            <a:r>
              <a:rPr lang="en-US" baseline="0" dirty="0"/>
              <a:t> </a:t>
            </a:r>
            <a:r>
              <a:rPr lang="en-US" baseline="0" dirty="0" err="1"/>
              <a:t>việc</a:t>
            </a:r>
            <a:r>
              <a:rPr lang="en-US" baseline="0" dirty="0"/>
              <a:t> GIAO NHẬN </a:t>
            </a:r>
            <a:r>
              <a:rPr lang="en-US" baseline="0" dirty="0" err="1"/>
              <a:t>hàng</a:t>
            </a:r>
            <a:r>
              <a:rPr lang="en-US" baseline="0" dirty="0"/>
              <a:t> </a:t>
            </a:r>
            <a:r>
              <a:rPr lang="en-US" baseline="0" dirty="0" err="1"/>
              <a:t>hóa</a:t>
            </a:r>
            <a:r>
              <a:rPr lang="en-US" baseline="0" dirty="0"/>
              <a:t> </a:t>
            </a:r>
            <a:r>
              <a:rPr lang="en-US" baseline="0" dirty="0" err="1"/>
              <a:t>từ</a:t>
            </a:r>
            <a:r>
              <a:rPr lang="en-US" baseline="0" dirty="0"/>
              <a:t> </a:t>
            </a:r>
            <a:r>
              <a:rPr lang="en-US" baseline="0" dirty="0" err="1"/>
              <a:t>đơn</a:t>
            </a:r>
            <a:r>
              <a:rPr lang="en-US" baseline="0" dirty="0"/>
              <a:t> </a:t>
            </a:r>
            <a:r>
              <a:rPr lang="en-US" baseline="0" dirty="0" err="1"/>
              <a:t>vị</a:t>
            </a:r>
            <a:r>
              <a:rPr lang="en-US" baseline="0" dirty="0"/>
              <a:t> </a:t>
            </a:r>
            <a:r>
              <a:rPr lang="en-US" baseline="0" dirty="0" err="1"/>
              <a:t>này</a:t>
            </a:r>
            <a:r>
              <a:rPr lang="en-US" baseline="0" dirty="0"/>
              <a:t> sang </a:t>
            </a:r>
            <a:r>
              <a:rPr lang="en-US" baseline="0" dirty="0" err="1"/>
              <a:t>đơn</a:t>
            </a:r>
            <a:r>
              <a:rPr lang="en-US" baseline="0" dirty="0"/>
              <a:t> </a:t>
            </a:r>
            <a:r>
              <a:rPr lang="en-US" baseline="0" dirty="0" err="1"/>
              <a:t>vị</a:t>
            </a:r>
            <a:r>
              <a:rPr lang="en-US" baseline="0" dirty="0"/>
              <a:t> </a:t>
            </a:r>
            <a:r>
              <a:rPr lang="en-US" baseline="0" dirty="0" err="1"/>
              <a:t>khác</a:t>
            </a:r>
            <a:r>
              <a:rPr lang="en-US" baseline="0" dirty="0"/>
              <a:t> 1 </a:t>
            </a:r>
            <a:r>
              <a:rPr lang="en-US" baseline="0" dirty="0" err="1"/>
              <a:t>cách</a:t>
            </a:r>
            <a:r>
              <a:rPr lang="en-US" baseline="0" dirty="0"/>
              <a:t> </a:t>
            </a:r>
            <a:r>
              <a:rPr lang="en-US" baseline="0" dirty="0" err="1"/>
              <a:t>đồng</a:t>
            </a:r>
            <a:r>
              <a:rPr lang="en-US" baseline="0" dirty="0"/>
              <a:t> </a:t>
            </a:r>
            <a:r>
              <a:rPr lang="en-US" baseline="0" dirty="0" err="1"/>
              <a:t>bộ</a:t>
            </a:r>
            <a:r>
              <a:rPr lang="en-US" baseline="0" dirty="0"/>
              <a:t> </a:t>
            </a:r>
            <a:r>
              <a:rPr lang="en-US" baseline="0" dirty="0" err="1"/>
              <a:t>thì</a:t>
            </a:r>
            <a:r>
              <a:rPr lang="en-US" baseline="0"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dirty="0">
                <a:solidFill>
                  <a:schemeClr val="dk1"/>
                </a:solidFill>
                <a:latin typeface="Arial"/>
                <a:ea typeface="Arial"/>
                <a:cs typeface="Arial"/>
                <a:sym typeface="Arial"/>
              </a:rPr>
              <a:t>Blockchain là một sổ cái phân tán phi tập trung, chống giả mạo, bất biến với các tính năng bảo mật phong phú để có thể tạo ra giải pháp </a:t>
            </a:r>
            <a:r>
              <a:rPr lang="en-US" sz="1100" dirty="0" err="1">
                <a:solidFill>
                  <a:schemeClr val="dk1"/>
                </a:solidFill>
                <a:latin typeface="Arial"/>
                <a:ea typeface="Arial"/>
                <a:cs typeface="Arial"/>
                <a:sym typeface="Arial"/>
              </a:rPr>
              <a:t>bằng</a:t>
            </a:r>
            <a:r>
              <a:rPr lang="en-US" sz="1100" baseline="0" dirty="0">
                <a:solidFill>
                  <a:schemeClr val="dk1"/>
                </a:solidFill>
                <a:latin typeface="Arial"/>
                <a:ea typeface="Arial"/>
                <a:cs typeface="Arial"/>
                <a:sym typeface="Arial"/>
              </a:rPr>
              <a:t> </a:t>
            </a:r>
            <a:r>
              <a:rPr lang="en-US" sz="1100" baseline="0" dirty="0" err="1">
                <a:solidFill>
                  <a:schemeClr val="dk1"/>
                </a:solidFill>
                <a:latin typeface="Arial"/>
                <a:ea typeface="Arial"/>
                <a:cs typeface="Arial"/>
                <a:sym typeface="Arial"/>
              </a:rPr>
              <a:t>chứng</a:t>
            </a:r>
            <a:r>
              <a:rPr lang="en-US" sz="1100" baseline="0" dirty="0">
                <a:solidFill>
                  <a:schemeClr val="dk1"/>
                </a:solidFill>
                <a:latin typeface="Arial"/>
                <a:ea typeface="Arial"/>
                <a:cs typeface="Arial"/>
                <a:sym typeface="Arial"/>
              </a:rPr>
              <a:t> </a:t>
            </a:r>
            <a:r>
              <a:rPr lang="en-US" sz="1100" baseline="0" dirty="0" err="1">
                <a:solidFill>
                  <a:schemeClr val="dk1"/>
                </a:solidFill>
                <a:latin typeface="Arial"/>
                <a:ea typeface="Arial"/>
                <a:cs typeface="Arial"/>
                <a:sym typeface="Arial"/>
              </a:rPr>
              <a:t>giao</a:t>
            </a:r>
            <a:r>
              <a:rPr lang="en-US" sz="1100" baseline="0" dirty="0">
                <a:solidFill>
                  <a:schemeClr val="dk1"/>
                </a:solidFill>
                <a:latin typeface="Arial"/>
                <a:ea typeface="Arial"/>
                <a:cs typeface="Arial"/>
                <a:sym typeface="Arial"/>
              </a:rPr>
              <a:t> </a:t>
            </a:r>
            <a:r>
              <a:rPr lang="en-US" sz="1100" baseline="0" dirty="0" err="1">
                <a:solidFill>
                  <a:schemeClr val="dk1"/>
                </a:solidFill>
                <a:latin typeface="Arial"/>
                <a:ea typeface="Arial"/>
                <a:cs typeface="Arial"/>
                <a:sym typeface="Arial"/>
              </a:rPr>
              <a:t>nhận</a:t>
            </a:r>
            <a:r>
              <a:rPr lang="en-US" sz="1100" baseline="0" dirty="0">
                <a:solidFill>
                  <a:schemeClr val="dk1"/>
                </a:solidFill>
                <a:latin typeface="Arial"/>
                <a:ea typeface="Arial"/>
                <a:cs typeface="Arial"/>
                <a:sym typeface="Arial"/>
              </a:rPr>
              <a:t> </a:t>
            </a:r>
            <a:r>
              <a:rPr lang="en-US" sz="1100" baseline="0" dirty="0" err="1">
                <a:solidFill>
                  <a:schemeClr val="dk1"/>
                </a:solidFill>
                <a:latin typeface="Arial"/>
                <a:ea typeface="Arial"/>
                <a:cs typeface="Arial"/>
                <a:sym typeface="Arial"/>
              </a:rPr>
              <a:t>hàng</a:t>
            </a:r>
            <a:r>
              <a:rPr lang="vi-VN" sz="1100" dirty="0">
                <a:solidFill>
                  <a:schemeClr val="dk1"/>
                </a:solidFill>
                <a:latin typeface="Arial"/>
                <a:ea typeface="Arial"/>
                <a:cs typeface="Arial"/>
                <a:sym typeface="Arial"/>
              </a:rPr>
              <a:t> cần thiết. Blockchain sử dụng các bản ghi và sự kiện có thứ tự được sử dụng để đạt được khả năng truy xuất nguồn gốc và khả năng kiểm toán</a:t>
            </a:r>
            <a:endParaRPr lang="en-US" sz="1100" dirty="0">
              <a:solidFill>
                <a:schemeClr val="dk1"/>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Dự</a:t>
            </a:r>
            <a:r>
              <a:rPr lang="en-US" baseline="0" dirty="0"/>
              <a:t> </a:t>
            </a:r>
            <a:r>
              <a:rPr lang="en-US" baseline="0" dirty="0" err="1"/>
              <a:t>trên</a:t>
            </a:r>
            <a:r>
              <a:rPr lang="en-US" baseline="0" dirty="0"/>
              <a:t> 1 </a:t>
            </a:r>
            <a:r>
              <a:rPr lang="en-US" baseline="0" dirty="0" err="1"/>
              <a:t>cái</a:t>
            </a:r>
            <a:r>
              <a:rPr lang="en-US" baseline="0" dirty="0"/>
              <a:t> </a:t>
            </a:r>
            <a:r>
              <a:rPr lang="en-US" baseline="0" dirty="0" err="1"/>
              <a:t>ưu</a:t>
            </a:r>
            <a:r>
              <a:rPr lang="en-US" baseline="0" dirty="0"/>
              <a:t> </a:t>
            </a:r>
            <a:r>
              <a:rPr lang="en-US" baseline="0" dirty="0" err="1"/>
              <a:t>điểm</a:t>
            </a:r>
            <a:r>
              <a:rPr lang="en-US" baseline="0" dirty="0"/>
              <a:t> </a:t>
            </a:r>
            <a:r>
              <a:rPr lang="en-US" baseline="0" dirty="0" err="1"/>
              <a:t>ấy</a:t>
            </a:r>
            <a:r>
              <a:rPr lang="en-US" baseline="0" dirty="0"/>
              <a:t> </a:t>
            </a:r>
            <a:r>
              <a:rPr lang="en-US" baseline="0" dirty="0" err="1"/>
              <a:t>thì</a:t>
            </a:r>
            <a:r>
              <a:rPr lang="en-US" baseline="0" dirty="0"/>
              <a:t> </a:t>
            </a:r>
            <a:r>
              <a:rPr lang="en-US" baseline="0" dirty="0" err="1"/>
              <a:t>với</a:t>
            </a:r>
            <a:r>
              <a:rPr lang="en-US" baseline="0" dirty="0"/>
              <a:t> </a:t>
            </a:r>
            <a:r>
              <a:rPr lang="en-US" baseline="0" dirty="0" err="1"/>
              <a:t>quyết</a:t>
            </a:r>
            <a:r>
              <a:rPr lang="en-US" baseline="0" dirty="0"/>
              <a:t> </a:t>
            </a:r>
            <a:r>
              <a:rPr lang="en-US" baseline="0" dirty="0" err="1"/>
              <a:t>định</a:t>
            </a:r>
            <a:r>
              <a:rPr lang="en-US" baseline="0" dirty="0"/>
              <a:t> </a:t>
            </a:r>
            <a:r>
              <a:rPr lang="en-US" baseline="0" dirty="0" err="1"/>
              <a:t>sẽ</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công</a:t>
            </a:r>
            <a:r>
              <a:rPr lang="en-US" baseline="0" dirty="0"/>
              <a:t> </a:t>
            </a:r>
            <a:r>
              <a:rPr lang="en-US" baseline="0" dirty="0" err="1"/>
              <a:t>nghệ</a:t>
            </a:r>
            <a:r>
              <a:rPr lang="en-US" baseline="0" dirty="0"/>
              <a:t> </a:t>
            </a:r>
            <a:r>
              <a:rPr lang="en-US" baseline="0" dirty="0" err="1"/>
              <a:t>blockchain</a:t>
            </a:r>
            <a:r>
              <a:rPr lang="en-US" baseline="0" dirty="0"/>
              <a:t> </a:t>
            </a:r>
            <a:r>
              <a:rPr lang="en-US" baseline="0" dirty="0" err="1"/>
              <a:t>vào</a:t>
            </a:r>
            <a:r>
              <a:rPr lang="en-US" baseline="0" dirty="0"/>
              <a:t> </a:t>
            </a:r>
            <a:r>
              <a:rPr lang="en-US" baseline="0" dirty="0" err="1"/>
              <a:t>cái</a:t>
            </a:r>
            <a:r>
              <a:rPr lang="en-US" baseline="0" dirty="0"/>
              <a:t> </a:t>
            </a:r>
            <a:r>
              <a:rPr lang="en-US" baseline="0" dirty="0" err="1"/>
              <a:t>bằng</a:t>
            </a:r>
            <a:r>
              <a:rPr lang="en-US" baseline="0" dirty="0"/>
              <a:t> </a:t>
            </a:r>
            <a:r>
              <a:rPr lang="en-US" baseline="0" dirty="0" err="1"/>
              <a:t>chứng</a:t>
            </a:r>
            <a:r>
              <a:rPr lang="en-US" baseline="0" dirty="0"/>
              <a:t> </a:t>
            </a:r>
            <a:r>
              <a:rPr lang="en-US" baseline="0" dirty="0" err="1"/>
              <a:t>giao</a:t>
            </a:r>
            <a:r>
              <a:rPr lang="en-US" baseline="0" dirty="0"/>
              <a:t> </a:t>
            </a:r>
            <a:r>
              <a:rPr lang="en-US" baseline="0" dirty="0" err="1"/>
              <a:t>nhận</a:t>
            </a:r>
            <a:r>
              <a:rPr lang="en-US" baseline="0" dirty="0"/>
              <a:t> </a:t>
            </a:r>
            <a:r>
              <a:rPr lang="en-US" baseline="0" dirty="0" err="1"/>
              <a:t>hàng</a:t>
            </a:r>
            <a:r>
              <a:rPr lang="en-US" baseline="0" dirty="0"/>
              <a:t> </a:t>
            </a:r>
            <a:r>
              <a:rPr lang="en-US" baseline="0" dirty="0" err="1"/>
              <a:t>hóa</a:t>
            </a:r>
            <a:endParaRPr lang="en-US" baseline="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sz="1100" dirty="0">
              <a:solidFill>
                <a:schemeClr val="dk1"/>
              </a:solidFill>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676400"/>
            <a:ext cx="8123100" cy="21180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4243083"/>
            <a:ext cx="8123100" cy="84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321967"/>
            <a:ext cx="8520600" cy="2557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4095067"/>
            <a:ext cx="8520600" cy="1202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743200"/>
            <a:ext cx="8123100" cy="10383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701800"/>
            <a:ext cx="57975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59940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607767"/>
            <a:ext cx="4045200" cy="20127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692001"/>
            <a:ext cx="40452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5649100"/>
            <a:ext cx="5998800" cy="798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1700" y="1616248"/>
            <a:ext cx="8520600" cy="21990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990"/>
              <a:buNone/>
            </a:pPr>
            <a:r>
              <a:rPr lang="vi" sz="3000">
                <a:solidFill>
                  <a:schemeClr val="lt1"/>
                </a:solidFill>
                <a:latin typeface="Oswald"/>
                <a:ea typeface="Oswald"/>
                <a:cs typeface="Oswald"/>
                <a:sym typeface="Oswald"/>
              </a:rPr>
              <a:t>XÂY DỰNG HỆ THỐNG XÁC NHẬN VIỆC</a:t>
            </a:r>
            <a:endParaRPr sz="3000">
              <a:solidFill>
                <a:schemeClr val="lt1"/>
              </a:solidFill>
              <a:latin typeface="Oswald"/>
              <a:ea typeface="Oswald"/>
              <a:cs typeface="Oswald"/>
              <a:sym typeface="Oswald"/>
            </a:endParaRPr>
          </a:p>
          <a:p>
            <a:pPr marL="0" lvl="0" indent="0" algn="ctr" rtl="0">
              <a:lnSpc>
                <a:spcPct val="115000"/>
              </a:lnSpc>
              <a:spcBef>
                <a:spcPts val="0"/>
              </a:spcBef>
              <a:spcAft>
                <a:spcPts val="0"/>
              </a:spcAft>
              <a:buSzPts val="990"/>
              <a:buNone/>
            </a:pPr>
            <a:r>
              <a:rPr lang="vi" sz="3000">
                <a:solidFill>
                  <a:schemeClr val="lt1"/>
                </a:solidFill>
                <a:latin typeface="Oswald"/>
                <a:ea typeface="Oswald"/>
                <a:cs typeface="Oswald"/>
                <a:sym typeface="Oswald"/>
              </a:rPr>
              <a:t>GIAO NHẬN HÀNG TRONG TMĐT</a:t>
            </a:r>
            <a:endParaRPr sz="3000">
              <a:solidFill>
                <a:schemeClr val="lt1"/>
              </a:solidFill>
              <a:latin typeface="Oswald"/>
              <a:ea typeface="Oswald"/>
              <a:cs typeface="Oswald"/>
              <a:sym typeface="Oswald"/>
            </a:endParaRPr>
          </a:p>
          <a:p>
            <a:pPr marL="0" lvl="0" indent="0" algn="ctr" rtl="0">
              <a:lnSpc>
                <a:spcPct val="115000"/>
              </a:lnSpc>
              <a:spcBef>
                <a:spcPts val="0"/>
              </a:spcBef>
              <a:spcAft>
                <a:spcPts val="0"/>
              </a:spcAft>
              <a:buSzPts val="990"/>
              <a:buNone/>
            </a:pPr>
            <a:r>
              <a:rPr lang="vi" sz="3000">
                <a:solidFill>
                  <a:schemeClr val="lt1"/>
                </a:solidFill>
                <a:latin typeface="Oswald"/>
                <a:ea typeface="Oswald"/>
                <a:cs typeface="Oswald"/>
                <a:sym typeface="Oswald"/>
              </a:rPr>
              <a:t>SỬ DỤNG HỢP ĐỒNG THÔNG MINH BLOCKCHAIN </a:t>
            </a:r>
            <a:endParaRPr sz="3000">
              <a:solidFill>
                <a:schemeClr val="lt1"/>
              </a:solidFill>
              <a:latin typeface="Oswald"/>
              <a:ea typeface="Oswald"/>
              <a:cs typeface="Oswald"/>
              <a:sym typeface="Oswald"/>
            </a:endParaRPr>
          </a:p>
        </p:txBody>
      </p:sp>
      <p:sp>
        <p:nvSpPr>
          <p:cNvPr id="60" name="Google Shape;60;p13"/>
          <p:cNvSpPr txBox="1"/>
          <p:nvPr/>
        </p:nvSpPr>
        <p:spPr>
          <a:xfrm>
            <a:off x="1664550" y="367025"/>
            <a:ext cx="58149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vi" sz="1900">
                <a:solidFill>
                  <a:schemeClr val="lt1"/>
                </a:solidFill>
                <a:latin typeface="Oswald"/>
                <a:ea typeface="Oswald"/>
                <a:cs typeface="Oswald"/>
                <a:sym typeface="Oswald"/>
              </a:rPr>
              <a:t>Báo Cáo Luận Văn Thạc Sĩ Ngành Công Nghệ Thông Tin</a:t>
            </a:r>
            <a:endParaRPr sz="1900">
              <a:solidFill>
                <a:schemeClr val="lt1"/>
              </a:solidFill>
              <a:latin typeface="Oswald"/>
              <a:ea typeface="Oswald"/>
              <a:cs typeface="Oswald"/>
              <a:sym typeface="Oswald"/>
            </a:endParaRPr>
          </a:p>
          <a:p>
            <a:pPr marL="0" lvl="0" indent="0" algn="ctr" rtl="0">
              <a:spcBef>
                <a:spcPts val="0"/>
              </a:spcBef>
              <a:spcAft>
                <a:spcPts val="0"/>
              </a:spcAft>
              <a:buNone/>
            </a:pPr>
            <a:r>
              <a:rPr lang="vi" sz="1900">
                <a:solidFill>
                  <a:schemeClr val="lt1"/>
                </a:solidFill>
                <a:latin typeface="Oswald"/>
                <a:ea typeface="Oswald"/>
                <a:cs typeface="Oswald"/>
                <a:sym typeface="Oswald"/>
              </a:rPr>
              <a:t>Khóa 27 - Trường Đại Học Vinh</a:t>
            </a:r>
            <a:endParaRPr sz="1900">
              <a:solidFill>
                <a:schemeClr val="lt1"/>
              </a:solidFill>
              <a:latin typeface="Oswald"/>
              <a:ea typeface="Oswald"/>
              <a:cs typeface="Oswald"/>
              <a:sym typeface="Oswald"/>
            </a:endParaRPr>
          </a:p>
        </p:txBody>
      </p:sp>
      <p:sp>
        <p:nvSpPr>
          <p:cNvPr id="61" name="Google Shape;61;p13"/>
          <p:cNvSpPr txBox="1">
            <a:spLocks noGrp="1"/>
          </p:cNvSpPr>
          <p:nvPr>
            <p:ph type="ctrTitle"/>
          </p:nvPr>
        </p:nvSpPr>
        <p:spPr>
          <a:xfrm>
            <a:off x="311700" y="4164123"/>
            <a:ext cx="8520600" cy="21990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990"/>
              <a:buNone/>
            </a:pPr>
            <a:r>
              <a:rPr lang="vi" sz="3000">
                <a:latin typeface="Oswald"/>
                <a:ea typeface="Oswald"/>
                <a:cs typeface="Oswald"/>
                <a:sym typeface="Oswald"/>
              </a:rPr>
              <a:t>Tác giả: Phan Hải Lê</a:t>
            </a:r>
            <a:endParaRPr sz="3000">
              <a:latin typeface="Oswald"/>
              <a:ea typeface="Oswald"/>
              <a:cs typeface="Oswald"/>
              <a:sym typeface="Oswald"/>
            </a:endParaRPr>
          </a:p>
          <a:p>
            <a:pPr marL="0" lvl="0" indent="0" algn="ctr" rtl="0">
              <a:lnSpc>
                <a:spcPct val="115000"/>
              </a:lnSpc>
              <a:spcBef>
                <a:spcPts val="0"/>
              </a:spcBef>
              <a:spcAft>
                <a:spcPts val="0"/>
              </a:spcAft>
              <a:buSzPts val="990"/>
              <a:buNone/>
            </a:pPr>
            <a:r>
              <a:rPr lang="vi" sz="3000">
                <a:latin typeface="Oswald"/>
                <a:ea typeface="Oswald"/>
                <a:cs typeface="Oswald"/>
                <a:sym typeface="Oswald"/>
              </a:rPr>
              <a:t>Hướng dẫn khoa học: TS. Lê Văn Minh</a:t>
            </a:r>
            <a:endParaRPr sz="30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10450" y="2743200"/>
            <a:ext cx="8123100" cy="103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vi" sz="3000" b="1">
                <a:latin typeface="Arial"/>
                <a:ea typeface="Arial"/>
                <a:cs typeface="Arial"/>
                <a:sym typeface="Arial"/>
              </a:rPr>
              <a:t>Chương 2:</a:t>
            </a:r>
            <a:endParaRPr sz="3000" b="1">
              <a:latin typeface="Arial"/>
              <a:ea typeface="Arial"/>
              <a:cs typeface="Arial"/>
              <a:sym typeface="Arial"/>
            </a:endParaRPr>
          </a:p>
          <a:p>
            <a:pPr marL="0" lvl="0" indent="0" algn="l" rtl="0">
              <a:spcBef>
                <a:spcPts val="0"/>
              </a:spcBef>
              <a:spcAft>
                <a:spcPts val="0"/>
              </a:spcAft>
              <a:buSzPts val="990"/>
              <a:buNone/>
            </a:pPr>
            <a:r>
              <a:rPr lang="vi" sz="3000" b="1">
                <a:latin typeface="Arial"/>
                <a:ea typeface="Arial"/>
                <a:cs typeface="Arial"/>
                <a:sym typeface="Arial"/>
              </a:rPr>
              <a:t>Hợp Đồng Thông Minh Trên Nền Tảng Ethereum</a:t>
            </a:r>
            <a:endParaRPr sz="3000" b="1">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a:latin typeface="Arial"/>
                <a:ea typeface="Arial"/>
                <a:cs typeface="Arial"/>
                <a:sym typeface="Arial"/>
              </a:rPr>
              <a:t>Giới thiệu về Ethereum</a:t>
            </a:r>
            <a:endParaRPr b="1">
              <a:latin typeface="Arial"/>
              <a:ea typeface="Arial"/>
              <a:cs typeface="Arial"/>
              <a:sym typeface="Arial"/>
            </a:endParaRPr>
          </a:p>
        </p:txBody>
      </p:sp>
      <p:sp>
        <p:nvSpPr>
          <p:cNvPr id="126" name="Google Shape;126;p23"/>
          <p:cNvSpPr txBox="1">
            <a:spLocks noGrp="1"/>
          </p:cNvSpPr>
          <p:nvPr>
            <p:ph type="body" idx="1"/>
          </p:nvPr>
        </p:nvSpPr>
        <p:spPr>
          <a:xfrm>
            <a:off x="311700" y="1536626"/>
            <a:ext cx="8520600" cy="17325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None/>
            </a:pPr>
            <a:r>
              <a:rPr lang="vi" sz="2800">
                <a:solidFill>
                  <a:schemeClr val="dk1"/>
                </a:solidFill>
                <a:latin typeface="Arial"/>
                <a:ea typeface="Arial"/>
                <a:cs typeface="Arial"/>
                <a:sym typeface="Arial"/>
              </a:rPr>
              <a:t>Ethereum là một nền tảng phần mềm mở dựa trên công nghệ blockchain cho phép các nhà phát triển xây dựng và triển khai các ứng dụng phi tập trung</a:t>
            </a:r>
            <a:endParaRPr sz="2800">
              <a:solidFill>
                <a:schemeClr val="dk1"/>
              </a:solidFill>
              <a:latin typeface="Arial"/>
              <a:ea typeface="Arial"/>
              <a:cs typeface="Arial"/>
              <a:sym typeface="Arial"/>
            </a:endParaRPr>
          </a:p>
        </p:txBody>
      </p:sp>
      <p:cxnSp>
        <p:nvCxnSpPr>
          <p:cNvPr id="127" name="Google Shape;127;p23"/>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pic>
        <p:nvPicPr>
          <p:cNvPr id="128" name="Google Shape;128;p23"/>
          <p:cNvPicPr preferRelativeResize="0"/>
          <p:nvPr/>
        </p:nvPicPr>
        <p:blipFill>
          <a:blip r:embed="rId4">
            <a:alphaModFix/>
          </a:blip>
          <a:stretch>
            <a:fillRect/>
          </a:stretch>
        </p:blipFill>
        <p:spPr>
          <a:xfrm>
            <a:off x="1529687" y="3374850"/>
            <a:ext cx="6084625" cy="320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a:latin typeface="Arial"/>
                <a:ea typeface="Arial"/>
                <a:cs typeface="Arial"/>
                <a:sym typeface="Arial"/>
              </a:rPr>
              <a:t>Hợp đồng thông minh blockchain</a:t>
            </a:r>
            <a:endParaRPr b="1">
              <a:latin typeface="Arial"/>
              <a:ea typeface="Arial"/>
              <a:cs typeface="Arial"/>
              <a:sym typeface="Arial"/>
            </a:endParaRPr>
          </a:p>
        </p:txBody>
      </p:sp>
      <p:cxnSp>
        <p:nvCxnSpPr>
          <p:cNvPr id="134" name="Google Shape;134;p24"/>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sp>
        <p:nvSpPr>
          <p:cNvPr id="135" name="Google Shape;135;p24"/>
          <p:cNvSpPr txBox="1">
            <a:spLocks noGrp="1"/>
          </p:cNvSpPr>
          <p:nvPr>
            <p:ph type="body" idx="1"/>
          </p:nvPr>
        </p:nvSpPr>
        <p:spPr>
          <a:xfrm>
            <a:off x="381000" y="1585300"/>
            <a:ext cx="5874600" cy="50268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1200"/>
              </a:spcAft>
              <a:buNone/>
            </a:pPr>
            <a:r>
              <a:rPr lang="vi" sz="3000">
                <a:solidFill>
                  <a:schemeClr val="dk1"/>
                </a:solidFill>
                <a:latin typeface="Arial"/>
                <a:ea typeface="Arial"/>
                <a:cs typeface="Arial"/>
                <a:sym typeface="Arial"/>
              </a:rPr>
              <a:t>Hợp Đồng Thông Minh là một thuật ngữ mô tả một bộ giao thức đặc biệt có khả năng tự động thực hiện các điều khoản, các thoả thuận giữa các bên trong hợp đồng nhờ sự hỗ trợ của công nghệ Blockchain.</a:t>
            </a:r>
            <a:endParaRPr sz="3000">
              <a:solidFill>
                <a:schemeClr val="dk1"/>
              </a:solidFill>
              <a:latin typeface="Arial"/>
              <a:ea typeface="Arial"/>
              <a:cs typeface="Arial"/>
              <a:sym typeface="Arial"/>
            </a:endParaRPr>
          </a:p>
        </p:txBody>
      </p:sp>
      <p:pic>
        <p:nvPicPr>
          <p:cNvPr id="136" name="Google Shape;136;p24"/>
          <p:cNvPicPr preferRelativeResize="0"/>
          <p:nvPr/>
        </p:nvPicPr>
        <p:blipFill>
          <a:blip r:embed="rId4">
            <a:alphaModFix/>
          </a:blip>
          <a:stretch>
            <a:fillRect/>
          </a:stretch>
        </p:blipFill>
        <p:spPr>
          <a:xfrm>
            <a:off x="6432000" y="2185242"/>
            <a:ext cx="2400300" cy="287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a:latin typeface="Arial"/>
                <a:ea typeface="Arial"/>
                <a:cs typeface="Arial"/>
                <a:sym typeface="Arial"/>
              </a:rPr>
              <a:t>Lợi ích của hợp đồng thông minh blockchain</a:t>
            </a:r>
            <a:endParaRPr b="1">
              <a:latin typeface="Arial"/>
              <a:ea typeface="Arial"/>
              <a:cs typeface="Arial"/>
              <a:sym typeface="Arial"/>
            </a:endParaRPr>
          </a:p>
        </p:txBody>
      </p:sp>
      <p:cxnSp>
        <p:nvCxnSpPr>
          <p:cNvPr id="142" name="Google Shape;142;p25"/>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pic>
        <p:nvPicPr>
          <p:cNvPr id="143" name="Google Shape;143;p25"/>
          <p:cNvPicPr preferRelativeResize="0"/>
          <p:nvPr/>
        </p:nvPicPr>
        <p:blipFill>
          <a:blip r:embed="rId4">
            <a:alphaModFix/>
          </a:blip>
          <a:stretch>
            <a:fillRect/>
          </a:stretch>
        </p:blipFill>
        <p:spPr>
          <a:xfrm>
            <a:off x="232050" y="1644474"/>
            <a:ext cx="8679900" cy="47367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a:latin typeface="Arial"/>
                <a:ea typeface="Arial"/>
                <a:cs typeface="Arial"/>
                <a:sym typeface="Arial"/>
              </a:rPr>
              <a:t>Solidity</a:t>
            </a:r>
            <a:endParaRPr b="1">
              <a:latin typeface="Arial"/>
              <a:ea typeface="Arial"/>
              <a:cs typeface="Arial"/>
              <a:sym typeface="Arial"/>
            </a:endParaRPr>
          </a:p>
        </p:txBody>
      </p:sp>
      <p:cxnSp>
        <p:nvCxnSpPr>
          <p:cNvPr id="156" name="Google Shape;156;p27"/>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pic>
        <p:nvPicPr>
          <p:cNvPr id="157" name="Google Shape;157;p27"/>
          <p:cNvPicPr preferRelativeResize="0"/>
          <p:nvPr/>
        </p:nvPicPr>
        <p:blipFill>
          <a:blip r:embed="rId4">
            <a:alphaModFix/>
          </a:blip>
          <a:stretch>
            <a:fillRect/>
          </a:stretch>
        </p:blipFill>
        <p:spPr>
          <a:xfrm>
            <a:off x="458850" y="1607605"/>
            <a:ext cx="6803925" cy="501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510450" y="2743200"/>
            <a:ext cx="8123100" cy="103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vi" sz="3000" b="1">
                <a:latin typeface="Arial"/>
                <a:ea typeface="Arial"/>
                <a:cs typeface="Arial"/>
                <a:sym typeface="Arial"/>
              </a:rPr>
              <a:t>Chương 3:</a:t>
            </a:r>
            <a:endParaRPr sz="3000" b="1">
              <a:latin typeface="Arial"/>
              <a:ea typeface="Arial"/>
              <a:cs typeface="Arial"/>
              <a:sym typeface="Arial"/>
            </a:endParaRPr>
          </a:p>
          <a:p>
            <a:pPr marL="0" lvl="0" indent="0" algn="l" rtl="0">
              <a:spcBef>
                <a:spcPts val="0"/>
              </a:spcBef>
              <a:spcAft>
                <a:spcPts val="0"/>
              </a:spcAft>
              <a:buSzPts val="990"/>
              <a:buNone/>
            </a:pPr>
            <a:r>
              <a:rPr lang="vi" sz="3000" b="1">
                <a:latin typeface="Arial"/>
                <a:ea typeface="Arial"/>
                <a:cs typeface="Arial"/>
                <a:sym typeface="Arial"/>
              </a:rPr>
              <a:t>Triển Khai Ứng Dụng</a:t>
            </a:r>
            <a:endParaRPr sz="3000" b="1">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latin typeface="Arial"/>
                <a:ea typeface="Arial"/>
                <a:cs typeface="Arial"/>
                <a:sym typeface="Arial"/>
              </a:rPr>
              <a:t>Chạy thử</a:t>
            </a:r>
            <a:endParaRPr>
              <a:latin typeface="Arial"/>
              <a:ea typeface="Arial"/>
              <a:cs typeface="Arial"/>
              <a:sym typeface="Arial"/>
            </a:endParaRPr>
          </a:p>
        </p:txBody>
      </p:sp>
      <p:cxnSp>
        <p:nvCxnSpPr>
          <p:cNvPr id="182" name="Google Shape;182;p31"/>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pic>
        <p:nvPicPr>
          <p:cNvPr id="183" name="Google Shape;183;p31"/>
          <p:cNvPicPr preferRelativeResize="0"/>
          <p:nvPr/>
        </p:nvPicPr>
        <p:blipFill>
          <a:blip r:embed="rId4">
            <a:alphaModFix/>
          </a:blip>
          <a:stretch>
            <a:fillRect/>
          </a:stretch>
        </p:blipFill>
        <p:spPr>
          <a:xfrm>
            <a:off x="1220125" y="1530051"/>
            <a:ext cx="6578086" cy="3314150"/>
          </a:xfrm>
          <a:prstGeom prst="rect">
            <a:avLst/>
          </a:prstGeom>
          <a:noFill/>
          <a:ln>
            <a:noFill/>
          </a:ln>
        </p:spPr>
      </p:pic>
      <p:sp>
        <p:nvSpPr>
          <p:cNvPr id="184" name="Google Shape;184;p31"/>
          <p:cNvSpPr txBox="1"/>
          <p:nvPr/>
        </p:nvSpPr>
        <p:spPr>
          <a:xfrm>
            <a:off x="614525" y="5017375"/>
            <a:ext cx="8070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000"/>
              <a:t>Nhật ký thể hiện việc thiết lập địa chỉ hợp đồng con trong hợp đồng PoD của nhà vận chuyển</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latin typeface="Arial"/>
                <a:ea typeface="Arial"/>
                <a:cs typeface="Arial"/>
                <a:sym typeface="Arial"/>
              </a:rPr>
              <a:t>Chạy thử</a:t>
            </a:r>
            <a:endParaRPr>
              <a:latin typeface="Arial"/>
              <a:ea typeface="Arial"/>
              <a:cs typeface="Arial"/>
              <a:sym typeface="Arial"/>
            </a:endParaRPr>
          </a:p>
        </p:txBody>
      </p:sp>
      <p:cxnSp>
        <p:nvCxnSpPr>
          <p:cNvPr id="190" name="Google Shape;190;p32"/>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sp>
        <p:nvSpPr>
          <p:cNvPr id="191" name="Google Shape;191;p32"/>
          <p:cNvSpPr txBox="1"/>
          <p:nvPr/>
        </p:nvSpPr>
        <p:spPr>
          <a:xfrm>
            <a:off x="458850" y="4679325"/>
            <a:ext cx="82263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000"/>
              <a:t>Nhật ký cho thấy người mua xác nhận người vận chuyển đến</a:t>
            </a:r>
            <a:endParaRPr sz="3000"/>
          </a:p>
        </p:txBody>
      </p:sp>
      <p:pic>
        <p:nvPicPr>
          <p:cNvPr id="192" name="Google Shape;192;p32"/>
          <p:cNvPicPr preferRelativeResize="0"/>
          <p:nvPr/>
        </p:nvPicPr>
        <p:blipFill>
          <a:blip r:embed="rId4">
            <a:alphaModFix/>
          </a:blip>
          <a:stretch>
            <a:fillRect/>
          </a:stretch>
        </p:blipFill>
        <p:spPr>
          <a:xfrm>
            <a:off x="424702" y="2010412"/>
            <a:ext cx="8294600" cy="2015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latin typeface="Arial"/>
                <a:ea typeface="Arial"/>
                <a:cs typeface="Arial"/>
                <a:sym typeface="Arial"/>
              </a:rPr>
              <a:t>Chạy thử</a:t>
            </a:r>
            <a:endParaRPr>
              <a:latin typeface="Arial"/>
              <a:ea typeface="Arial"/>
              <a:cs typeface="Arial"/>
              <a:sym typeface="Arial"/>
            </a:endParaRPr>
          </a:p>
        </p:txBody>
      </p:sp>
      <p:cxnSp>
        <p:nvCxnSpPr>
          <p:cNvPr id="198" name="Google Shape;198;p33"/>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sp>
        <p:nvSpPr>
          <p:cNvPr id="199" name="Google Shape;199;p33"/>
          <p:cNvSpPr txBox="1"/>
          <p:nvPr/>
        </p:nvSpPr>
        <p:spPr>
          <a:xfrm>
            <a:off x="1345788" y="4679325"/>
            <a:ext cx="64524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000"/>
              <a:t>Số dư Ether của những người tham gia sau khi xác minh khóa thành công</a:t>
            </a:r>
            <a:endParaRPr sz="3000"/>
          </a:p>
        </p:txBody>
      </p:sp>
      <p:pic>
        <p:nvPicPr>
          <p:cNvPr id="200" name="Google Shape;200;p33"/>
          <p:cNvPicPr preferRelativeResize="0"/>
          <p:nvPr/>
        </p:nvPicPr>
        <p:blipFill>
          <a:blip r:embed="rId4">
            <a:alphaModFix/>
          </a:blip>
          <a:stretch>
            <a:fillRect/>
          </a:stretch>
        </p:blipFill>
        <p:spPr>
          <a:xfrm>
            <a:off x="1639925" y="2185417"/>
            <a:ext cx="5762625" cy="191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latin typeface="Arial"/>
                <a:ea typeface="Arial"/>
                <a:cs typeface="Arial"/>
                <a:sym typeface="Arial"/>
              </a:rPr>
              <a:t>Kết quả đạt được</a:t>
            </a:r>
            <a:endParaRPr>
              <a:latin typeface="Arial"/>
              <a:ea typeface="Arial"/>
              <a:cs typeface="Arial"/>
              <a:sym typeface="Arial"/>
            </a:endParaRPr>
          </a:p>
        </p:txBody>
      </p:sp>
      <p:sp>
        <p:nvSpPr>
          <p:cNvPr id="206" name="Google Shape;206;p3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fontScale="92500" lnSpcReduction="20000"/>
          </a:bodyPr>
          <a:lstStyle/>
          <a:p>
            <a:pPr indent="-457200">
              <a:spcAft>
                <a:spcPts val="1200"/>
              </a:spcAft>
            </a:pPr>
            <a:r>
              <a:rPr lang="vi" sz="3000" dirty="0">
                <a:solidFill>
                  <a:schemeClr val="dk1"/>
                </a:solidFill>
                <a:latin typeface="Arial"/>
                <a:ea typeface="Arial"/>
                <a:cs typeface="Arial"/>
                <a:sym typeface="Arial"/>
              </a:rPr>
              <a:t>Đưa ra các đánh giá về sự quan trọng của việc cung cấp bằng chứng giao nhận hàng.</a:t>
            </a:r>
          </a:p>
          <a:p>
            <a:pPr indent="-457200">
              <a:spcAft>
                <a:spcPts val="1200"/>
              </a:spcAft>
            </a:pPr>
            <a:r>
              <a:rPr lang="vi" sz="3000" dirty="0">
                <a:solidFill>
                  <a:schemeClr val="dk1"/>
                </a:solidFill>
                <a:latin typeface="Arial"/>
                <a:ea typeface="Arial"/>
                <a:cs typeface="Arial"/>
                <a:sym typeface="Arial"/>
              </a:rPr>
              <a:t>Nhận ra các yếu điểm trong các hệ thống cung cấp bằng chứng giao nhận hàng tập trung, đề xuất bằng chứng giao nhận hàng sử dụng hợp đồng thông minh blockchain làm nền tảng cốt lõi.</a:t>
            </a:r>
          </a:p>
          <a:p>
            <a:pPr indent="-457200">
              <a:spcAft>
                <a:spcPts val="1200"/>
              </a:spcAft>
            </a:pPr>
            <a:r>
              <a:rPr lang="vi" sz="3000" dirty="0">
                <a:solidFill>
                  <a:schemeClr val="dk1"/>
                </a:solidFill>
                <a:latin typeface="Arial"/>
                <a:ea typeface="Arial"/>
                <a:cs typeface="Arial"/>
                <a:sym typeface="Arial"/>
              </a:rPr>
              <a:t>Xây dựng một chương trình bằng chứng giao nhận hàng chạy trên nền tảng Ethereum để thử nghiệm các đề xuất của mình.</a:t>
            </a:r>
            <a:endParaRPr sz="3000" dirty="0">
              <a:solidFill>
                <a:schemeClr val="dk1"/>
              </a:solidFill>
              <a:latin typeface="Arial"/>
              <a:ea typeface="Arial"/>
              <a:cs typeface="Arial"/>
              <a:sym typeface="Arial"/>
            </a:endParaRPr>
          </a:p>
        </p:txBody>
      </p:sp>
      <p:cxnSp>
        <p:nvCxnSpPr>
          <p:cNvPr id="207" name="Google Shape;207;p34"/>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a:latin typeface="Arial"/>
                <a:ea typeface="Arial"/>
                <a:cs typeface="Arial"/>
                <a:sym typeface="Arial"/>
              </a:rPr>
              <a:t>Nội dung luận văn</a:t>
            </a:r>
            <a:endParaRPr b="1">
              <a:latin typeface="Arial"/>
              <a:ea typeface="Arial"/>
              <a:cs typeface="Arial"/>
              <a:sym typeface="Arial"/>
            </a:endParaRPr>
          </a:p>
        </p:txBody>
      </p:sp>
      <p:sp>
        <p:nvSpPr>
          <p:cNvPr id="67" name="Google Shape;67;p1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vi" sz="2400">
                <a:solidFill>
                  <a:schemeClr val="dk1"/>
                </a:solidFill>
                <a:latin typeface="Arial"/>
                <a:ea typeface="Arial"/>
                <a:cs typeface="Arial"/>
                <a:sym typeface="Arial"/>
              </a:rPr>
              <a:t>Chương 1: Tổng Quan Về Hoạt Động Giao Nhận Hàng Trong TMĐT</a:t>
            </a:r>
            <a:endParaRPr sz="2400">
              <a:solidFill>
                <a:schemeClr val="dk1"/>
              </a:solidFill>
              <a:latin typeface="Arial"/>
              <a:ea typeface="Arial"/>
              <a:cs typeface="Arial"/>
              <a:sym typeface="Arial"/>
            </a:endParaRPr>
          </a:p>
          <a:p>
            <a:pPr marL="0" lvl="0" indent="0" algn="l" rtl="0">
              <a:lnSpc>
                <a:spcPct val="105000"/>
              </a:lnSpc>
              <a:spcBef>
                <a:spcPts val="1200"/>
              </a:spcBef>
              <a:spcAft>
                <a:spcPts val="0"/>
              </a:spcAft>
              <a:buNone/>
            </a:pPr>
            <a:r>
              <a:rPr lang="vi" sz="2400">
                <a:solidFill>
                  <a:schemeClr val="dk1"/>
                </a:solidFill>
                <a:latin typeface="Arial"/>
                <a:ea typeface="Arial"/>
                <a:cs typeface="Arial"/>
                <a:sym typeface="Arial"/>
              </a:rPr>
              <a:t>Chương 2: Hợp Đồng Thông Minh Trên Nền Tảng Ethereum</a:t>
            </a:r>
            <a:endParaRPr sz="2400">
              <a:solidFill>
                <a:schemeClr val="dk1"/>
              </a:solidFill>
              <a:latin typeface="Arial"/>
              <a:ea typeface="Arial"/>
              <a:cs typeface="Arial"/>
              <a:sym typeface="Arial"/>
            </a:endParaRPr>
          </a:p>
          <a:p>
            <a:pPr marL="0" lvl="0" indent="0" algn="l" rtl="0">
              <a:lnSpc>
                <a:spcPct val="105000"/>
              </a:lnSpc>
              <a:spcBef>
                <a:spcPts val="1200"/>
              </a:spcBef>
              <a:spcAft>
                <a:spcPts val="1200"/>
              </a:spcAft>
              <a:buNone/>
            </a:pPr>
            <a:r>
              <a:rPr lang="vi" sz="2400">
                <a:solidFill>
                  <a:schemeClr val="dk1"/>
                </a:solidFill>
                <a:latin typeface="Arial"/>
                <a:ea typeface="Arial"/>
                <a:cs typeface="Arial"/>
                <a:sym typeface="Arial"/>
              </a:rPr>
              <a:t>Chương 3: Triển Khai Ứng Dụng Xác Nhận Việc Giao Nhận Hàng Trong Tmđt Trên Nền Tảng Ethereum.</a:t>
            </a:r>
            <a:endParaRPr sz="2400">
              <a:solidFill>
                <a:schemeClr val="dk1"/>
              </a:solidFill>
              <a:latin typeface="Arial"/>
              <a:ea typeface="Arial"/>
              <a:cs typeface="Arial"/>
              <a:sym typeface="Arial"/>
            </a:endParaRPr>
          </a:p>
        </p:txBody>
      </p:sp>
      <p:cxnSp>
        <p:nvCxnSpPr>
          <p:cNvPr id="68" name="Google Shape;68;p14"/>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a:off x="311700" y="1616248"/>
            <a:ext cx="8520600" cy="21990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990"/>
              <a:buNone/>
            </a:pPr>
            <a:r>
              <a:rPr lang="vi" sz="3000">
                <a:latin typeface="Oswald"/>
                <a:ea typeface="Oswald"/>
                <a:cs typeface="Oswald"/>
                <a:sym typeface="Oswald"/>
              </a:rPr>
              <a:t>Cảm ơn đã theo dõi</a:t>
            </a:r>
            <a:endParaRPr sz="3000">
              <a:solidFill>
                <a:schemeClr val="lt1"/>
              </a:solidFill>
              <a:latin typeface="Oswald"/>
              <a:ea typeface="Oswald"/>
              <a:cs typeface="Oswald"/>
              <a:sym typeface="Oswald"/>
            </a:endParaRPr>
          </a:p>
        </p:txBody>
      </p:sp>
      <p:sp>
        <p:nvSpPr>
          <p:cNvPr id="220" name="Google Shape;220;p36"/>
          <p:cNvSpPr txBox="1">
            <a:spLocks noGrp="1"/>
          </p:cNvSpPr>
          <p:nvPr>
            <p:ph type="ctrTitle"/>
          </p:nvPr>
        </p:nvSpPr>
        <p:spPr>
          <a:xfrm>
            <a:off x="311700" y="4164123"/>
            <a:ext cx="8520600" cy="21990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2300">
                <a:latin typeface="Oswald"/>
                <a:ea typeface="Oswald"/>
                <a:cs typeface="Oswald"/>
                <a:sym typeface="Oswald"/>
              </a:rPr>
              <a:t>Xây Dựng Hệ Thống Xác Nhận Việc Giao Nhận Hàng Trong TMĐT</a:t>
            </a:r>
            <a:endParaRPr sz="2300">
              <a:latin typeface="Oswald"/>
              <a:ea typeface="Oswald"/>
              <a:cs typeface="Oswald"/>
              <a:sym typeface="Oswald"/>
            </a:endParaRPr>
          </a:p>
          <a:p>
            <a:pPr marL="0" lvl="0" indent="0" algn="ctr" rtl="0">
              <a:lnSpc>
                <a:spcPct val="115000"/>
              </a:lnSpc>
              <a:spcBef>
                <a:spcPts val="0"/>
              </a:spcBef>
              <a:spcAft>
                <a:spcPts val="0"/>
              </a:spcAft>
              <a:buNone/>
            </a:pPr>
            <a:r>
              <a:rPr lang="vi" sz="2300">
                <a:latin typeface="Oswald"/>
                <a:ea typeface="Oswald"/>
                <a:cs typeface="Oswald"/>
                <a:sym typeface="Oswald"/>
              </a:rPr>
              <a:t>Sử Dụng Hợp Đồng Thông Minh Blockchain </a:t>
            </a:r>
            <a:endParaRPr sz="23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510450" y="2743200"/>
            <a:ext cx="8123100" cy="103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vi" sz="3000" b="1">
                <a:latin typeface="Arial"/>
                <a:ea typeface="Arial"/>
                <a:cs typeface="Arial"/>
                <a:sym typeface="Arial"/>
              </a:rPr>
              <a:t>Chương 1:</a:t>
            </a:r>
            <a:endParaRPr sz="3000" b="1">
              <a:latin typeface="Arial"/>
              <a:ea typeface="Arial"/>
              <a:cs typeface="Arial"/>
              <a:sym typeface="Arial"/>
            </a:endParaRPr>
          </a:p>
          <a:p>
            <a:pPr marL="0" lvl="0" indent="0" algn="l" rtl="0">
              <a:spcBef>
                <a:spcPts val="0"/>
              </a:spcBef>
              <a:spcAft>
                <a:spcPts val="0"/>
              </a:spcAft>
              <a:buSzPts val="990"/>
              <a:buNone/>
            </a:pPr>
            <a:r>
              <a:rPr lang="vi" sz="3000" b="1">
                <a:latin typeface="Arial"/>
                <a:ea typeface="Arial"/>
                <a:cs typeface="Arial"/>
                <a:sym typeface="Arial"/>
              </a:rPr>
              <a:t>Tổng Quan Về Hoạt Động Giao Nhận Hàng Trong TMĐT</a:t>
            </a:r>
            <a:endParaRPr sz="3000" b="1">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a:latin typeface="Arial"/>
                <a:ea typeface="Arial"/>
                <a:cs typeface="Arial"/>
                <a:sym typeface="Arial"/>
              </a:rPr>
              <a:t>Hoạt động giao nhận hàng hóa trong TMĐT</a:t>
            </a:r>
            <a:endParaRPr b="1">
              <a:latin typeface="Arial"/>
              <a:ea typeface="Arial"/>
              <a:cs typeface="Arial"/>
              <a:sym typeface="Arial"/>
            </a:endParaRPr>
          </a:p>
        </p:txBody>
      </p:sp>
      <p:sp>
        <p:nvSpPr>
          <p:cNvPr id="79" name="Google Shape;79;p1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600">
                <a:solidFill>
                  <a:schemeClr val="dk1"/>
                </a:solidFill>
                <a:latin typeface="Arial"/>
                <a:ea typeface="Arial"/>
                <a:cs typeface="Arial"/>
                <a:sym typeface="Arial"/>
              </a:rPr>
              <a:t>TMĐT đã trở thành nơi thuận tiện cho mọi người để mua sắm với rất nhiều lợi ích có thể kể đến như:</a:t>
            </a:r>
            <a:endParaRPr sz="2600">
              <a:solidFill>
                <a:schemeClr val="dk1"/>
              </a:solidFill>
              <a:latin typeface="Arial"/>
              <a:ea typeface="Arial"/>
              <a:cs typeface="Arial"/>
              <a:sym typeface="Arial"/>
            </a:endParaRPr>
          </a:p>
          <a:p>
            <a:pPr marL="457200" lvl="0" indent="-393700" algn="l" rtl="0">
              <a:spcBef>
                <a:spcPts val="1200"/>
              </a:spcBef>
              <a:spcAft>
                <a:spcPts val="0"/>
              </a:spcAft>
              <a:buClr>
                <a:schemeClr val="dk1"/>
              </a:buClr>
              <a:buSzPts val="2600"/>
              <a:buFont typeface="Arial"/>
              <a:buChar char="●"/>
            </a:pPr>
            <a:r>
              <a:rPr lang="vi" sz="2600">
                <a:solidFill>
                  <a:schemeClr val="dk1"/>
                </a:solidFill>
                <a:latin typeface="Arial"/>
                <a:ea typeface="Arial"/>
                <a:cs typeface="Arial"/>
                <a:sym typeface="Arial"/>
              </a:rPr>
              <a:t>Khả năng tiết kiệm thời gian</a:t>
            </a:r>
            <a:endParaRPr sz="2600">
              <a:solidFill>
                <a:schemeClr val="dk1"/>
              </a:solidFill>
              <a:latin typeface="Arial"/>
              <a:ea typeface="Arial"/>
              <a:cs typeface="Arial"/>
              <a:sym typeface="Arial"/>
            </a:endParaRPr>
          </a:p>
          <a:p>
            <a:pPr marL="457200" lvl="0" indent="-393700" algn="l" rtl="0">
              <a:spcBef>
                <a:spcPts val="0"/>
              </a:spcBef>
              <a:spcAft>
                <a:spcPts val="0"/>
              </a:spcAft>
              <a:buClr>
                <a:schemeClr val="dk1"/>
              </a:buClr>
              <a:buSzPts val="2600"/>
              <a:buFont typeface="Arial"/>
              <a:buChar char="●"/>
            </a:pPr>
            <a:r>
              <a:rPr lang="vi" sz="2600">
                <a:solidFill>
                  <a:schemeClr val="dk1"/>
                </a:solidFill>
                <a:latin typeface="Arial"/>
                <a:ea typeface="Arial"/>
                <a:cs typeface="Arial"/>
                <a:sym typeface="Arial"/>
              </a:rPr>
              <a:t>So sánh giá cả giữa các nhà bán hàng nhanh chóng</a:t>
            </a:r>
            <a:endParaRPr sz="2600">
              <a:solidFill>
                <a:schemeClr val="dk1"/>
              </a:solidFill>
              <a:latin typeface="Arial"/>
              <a:ea typeface="Arial"/>
              <a:cs typeface="Arial"/>
              <a:sym typeface="Arial"/>
            </a:endParaRPr>
          </a:p>
          <a:p>
            <a:pPr marL="457200" lvl="0" indent="-393700" algn="l" rtl="0">
              <a:spcBef>
                <a:spcPts val="0"/>
              </a:spcBef>
              <a:spcAft>
                <a:spcPts val="0"/>
              </a:spcAft>
              <a:buClr>
                <a:schemeClr val="dk1"/>
              </a:buClr>
              <a:buSzPts val="2600"/>
              <a:buFont typeface="Arial"/>
              <a:buChar char="●"/>
            </a:pPr>
            <a:r>
              <a:rPr lang="vi" sz="2600">
                <a:solidFill>
                  <a:schemeClr val="dk1"/>
                </a:solidFill>
                <a:latin typeface="Arial"/>
                <a:ea typeface="Arial"/>
                <a:cs typeface="Arial"/>
                <a:sym typeface="Arial"/>
              </a:rPr>
              <a:t>Xem các bài đánh giá từ những người mua trước</a:t>
            </a:r>
            <a:endParaRPr sz="2600">
              <a:solidFill>
                <a:schemeClr val="dk1"/>
              </a:solidFill>
              <a:latin typeface="Arial"/>
              <a:ea typeface="Arial"/>
              <a:cs typeface="Arial"/>
              <a:sym typeface="Arial"/>
            </a:endParaRPr>
          </a:p>
          <a:p>
            <a:pPr marL="457200" lvl="0" indent="-393700" algn="l" rtl="0">
              <a:spcBef>
                <a:spcPts val="0"/>
              </a:spcBef>
              <a:spcAft>
                <a:spcPts val="0"/>
              </a:spcAft>
              <a:buClr>
                <a:schemeClr val="dk1"/>
              </a:buClr>
              <a:buSzPts val="2600"/>
              <a:buFont typeface="Arial"/>
              <a:buChar char="●"/>
            </a:pPr>
            <a:r>
              <a:rPr lang="vi" sz="2600">
                <a:solidFill>
                  <a:schemeClr val="dk1"/>
                </a:solidFill>
                <a:latin typeface="Arial"/>
                <a:ea typeface="Arial"/>
                <a:cs typeface="Arial"/>
                <a:sym typeface="Arial"/>
              </a:rPr>
              <a:t>Xem sản phẩm tương tự</a:t>
            </a:r>
            <a:endParaRPr sz="2600">
              <a:solidFill>
                <a:schemeClr val="dk1"/>
              </a:solidFill>
              <a:latin typeface="Arial"/>
              <a:ea typeface="Arial"/>
              <a:cs typeface="Arial"/>
              <a:sym typeface="Arial"/>
            </a:endParaRPr>
          </a:p>
          <a:p>
            <a:pPr marL="457200" lvl="0" indent="-393700" algn="l" rtl="0">
              <a:spcBef>
                <a:spcPts val="0"/>
              </a:spcBef>
              <a:spcAft>
                <a:spcPts val="0"/>
              </a:spcAft>
              <a:buClr>
                <a:schemeClr val="dk1"/>
              </a:buClr>
              <a:buSzPts val="2600"/>
              <a:buFont typeface="Arial"/>
              <a:buChar char="●"/>
            </a:pPr>
            <a:r>
              <a:rPr lang="vi" sz="2600">
                <a:solidFill>
                  <a:schemeClr val="dk1"/>
                </a:solidFill>
                <a:latin typeface="Arial"/>
                <a:ea typeface="Arial"/>
                <a:cs typeface="Arial"/>
                <a:sym typeface="Arial"/>
              </a:rPr>
              <a:t>Xem các xu hướng mua sắm hiện tại.</a:t>
            </a:r>
            <a:endParaRPr sz="2600">
              <a:solidFill>
                <a:schemeClr val="dk1"/>
              </a:solidFill>
              <a:latin typeface="Arial"/>
              <a:ea typeface="Arial"/>
              <a:cs typeface="Arial"/>
              <a:sym typeface="Arial"/>
            </a:endParaRPr>
          </a:p>
        </p:txBody>
      </p:sp>
      <p:cxnSp>
        <p:nvCxnSpPr>
          <p:cNvPr id="80" name="Google Shape;80;p16"/>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1583266" y="1115300"/>
            <a:ext cx="5977467" cy="3362325"/>
          </a:xfrm>
          <a:prstGeom prst="rect">
            <a:avLst/>
          </a:prstGeom>
          <a:noFill/>
          <a:ln>
            <a:noFill/>
          </a:ln>
        </p:spPr>
      </p:pic>
      <p:sp>
        <p:nvSpPr>
          <p:cNvPr id="86" name="Google Shape;86;p17"/>
          <p:cNvSpPr txBox="1"/>
          <p:nvPr/>
        </p:nvSpPr>
        <p:spPr>
          <a:xfrm>
            <a:off x="1051199" y="4745742"/>
            <a:ext cx="7041600" cy="1505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vi" sz="2600" dirty="0"/>
              <a:t>Trong TMĐT chi phí giao nhận thường chiếm 10% giá trị một món hàng trung bình khoảng 400.000 đồng</a:t>
            </a:r>
            <a:endParaRPr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a:latin typeface="Arial"/>
                <a:ea typeface="Arial"/>
                <a:cs typeface="Arial"/>
                <a:sym typeface="Arial"/>
              </a:rPr>
              <a:t>Bằng chứng giao nhận hàng hóa</a:t>
            </a:r>
            <a:endParaRPr b="1">
              <a:latin typeface="Arial"/>
              <a:ea typeface="Arial"/>
              <a:cs typeface="Arial"/>
              <a:sym typeface="Arial"/>
            </a:endParaRPr>
          </a:p>
        </p:txBody>
      </p:sp>
      <p:cxnSp>
        <p:nvCxnSpPr>
          <p:cNvPr id="92" name="Google Shape;92;p18"/>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pic>
        <p:nvPicPr>
          <p:cNvPr id="93" name="Google Shape;93;p18"/>
          <p:cNvPicPr preferRelativeResize="0"/>
          <p:nvPr/>
        </p:nvPicPr>
        <p:blipFill>
          <a:blip r:embed="rId4">
            <a:alphaModFix/>
          </a:blip>
          <a:stretch>
            <a:fillRect/>
          </a:stretch>
        </p:blipFill>
        <p:spPr>
          <a:xfrm>
            <a:off x="799275" y="2819350"/>
            <a:ext cx="5920624" cy="3817425"/>
          </a:xfrm>
          <a:prstGeom prst="rect">
            <a:avLst/>
          </a:prstGeom>
          <a:noFill/>
          <a:ln>
            <a:noFill/>
          </a:ln>
        </p:spPr>
      </p:pic>
      <p:sp>
        <p:nvSpPr>
          <p:cNvPr id="94" name="Google Shape;94;p18"/>
          <p:cNvSpPr txBox="1"/>
          <p:nvPr/>
        </p:nvSpPr>
        <p:spPr>
          <a:xfrm>
            <a:off x="799275" y="1480150"/>
            <a:ext cx="71343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500"/>
              <a:t>Bằng chứng giao nhận hàng hóa (POD) là một phương pháp để xác lập thực tế là người nhận đã nhận được nội dung do người gửi gửi</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vi" sz="3000" b="1">
                <a:latin typeface="Arial"/>
                <a:ea typeface="Arial"/>
                <a:cs typeface="Arial"/>
                <a:sym typeface="Arial"/>
              </a:rPr>
              <a:t>Bằng chứng giao nhận hàng hóa bằng giấy</a:t>
            </a:r>
            <a:endParaRPr b="1">
              <a:latin typeface="Arial"/>
              <a:ea typeface="Arial"/>
              <a:cs typeface="Arial"/>
              <a:sym typeface="Arial"/>
            </a:endParaRPr>
          </a:p>
        </p:txBody>
      </p:sp>
      <p:cxnSp>
        <p:nvCxnSpPr>
          <p:cNvPr id="100" name="Google Shape;100;p19"/>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pic>
        <p:nvPicPr>
          <p:cNvPr id="101" name="Google Shape;101;p19"/>
          <p:cNvPicPr preferRelativeResize="0"/>
          <p:nvPr/>
        </p:nvPicPr>
        <p:blipFill>
          <a:blip r:embed="rId4">
            <a:alphaModFix/>
          </a:blip>
          <a:stretch>
            <a:fillRect/>
          </a:stretch>
        </p:blipFill>
        <p:spPr>
          <a:xfrm>
            <a:off x="1509949" y="1509275"/>
            <a:ext cx="5867500" cy="512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vi" sz="2900" b="1">
                <a:latin typeface="Arial"/>
                <a:ea typeface="Arial"/>
                <a:cs typeface="Arial"/>
                <a:sym typeface="Arial"/>
              </a:rPr>
              <a:t>Bằng chứng giao nhận hàng hóa bằng điện tử</a:t>
            </a:r>
            <a:endParaRPr sz="2900" b="1">
              <a:latin typeface="Arial"/>
              <a:ea typeface="Arial"/>
              <a:cs typeface="Arial"/>
              <a:sym typeface="Arial"/>
            </a:endParaRPr>
          </a:p>
        </p:txBody>
      </p:sp>
      <p:cxnSp>
        <p:nvCxnSpPr>
          <p:cNvPr id="107" name="Google Shape;107;p20"/>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pic>
        <p:nvPicPr>
          <p:cNvPr id="108" name="Google Shape;108;p20"/>
          <p:cNvPicPr preferRelativeResize="0"/>
          <p:nvPr/>
        </p:nvPicPr>
        <p:blipFill>
          <a:blip r:embed="rId4">
            <a:alphaModFix/>
          </a:blip>
          <a:stretch>
            <a:fillRect/>
          </a:stretch>
        </p:blipFill>
        <p:spPr>
          <a:xfrm>
            <a:off x="232050" y="2002329"/>
            <a:ext cx="8679900" cy="39741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a:latin typeface="Arial"/>
                <a:ea typeface="Arial"/>
                <a:cs typeface="Arial"/>
                <a:sym typeface="Arial"/>
              </a:rPr>
              <a:t>Sử dụng công nghệ blockchain vào PoD</a:t>
            </a:r>
            <a:endParaRPr b="1">
              <a:latin typeface="Arial"/>
              <a:ea typeface="Arial"/>
              <a:cs typeface="Arial"/>
              <a:sym typeface="Arial"/>
            </a:endParaRPr>
          </a:p>
          <a:p>
            <a:pPr marL="0" lvl="0" indent="0" algn="l" rtl="0">
              <a:spcBef>
                <a:spcPts val="0"/>
              </a:spcBef>
              <a:spcAft>
                <a:spcPts val="0"/>
              </a:spcAft>
              <a:buNone/>
            </a:pPr>
            <a:endParaRPr b="1">
              <a:latin typeface="Arial"/>
              <a:ea typeface="Arial"/>
              <a:cs typeface="Arial"/>
              <a:sym typeface="Arial"/>
            </a:endParaRPr>
          </a:p>
        </p:txBody>
      </p:sp>
      <p:sp>
        <p:nvSpPr>
          <p:cNvPr id="114" name="Google Shape;114;p2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sz="3000">
                <a:solidFill>
                  <a:schemeClr val="dk1"/>
                </a:solidFill>
                <a:latin typeface="Arial"/>
                <a:ea typeface="Arial"/>
                <a:cs typeface="Arial"/>
                <a:sym typeface="Arial"/>
              </a:rPr>
              <a:t>Blockchain là một sổ cái phân tán phi tập trung, chống giả mạo, bất biến với các tính năng bảo mật phong phú để có thể tạo ra giải pháp PoD cần thiết. Blockchain sử dụng các bản ghi và sự kiện có thứ tự được sử dụng để đạt được khả năng truy xuất nguồn gốc và khả năng kiểm toán</a:t>
            </a:r>
            <a:endParaRPr sz="3000">
              <a:solidFill>
                <a:schemeClr val="dk1"/>
              </a:solidFill>
              <a:latin typeface="Arial"/>
              <a:ea typeface="Arial"/>
              <a:cs typeface="Arial"/>
              <a:sym typeface="Arial"/>
            </a:endParaRPr>
          </a:p>
        </p:txBody>
      </p:sp>
      <p:cxnSp>
        <p:nvCxnSpPr>
          <p:cNvPr id="115" name="Google Shape;115;p21"/>
          <p:cNvCxnSpPr/>
          <p:nvPr/>
        </p:nvCxnSpPr>
        <p:spPr>
          <a:xfrm>
            <a:off x="458850" y="1356875"/>
            <a:ext cx="8226300" cy="0"/>
          </a:xfrm>
          <a:prstGeom prst="straightConnector1">
            <a:avLst/>
          </a:prstGeom>
          <a:noFill/>
          <a:ln w="28575" cap="flat" cmpd="sng">
            <a:solidFill>
              <a:srgbClr val="1155CC"/>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2108</Words>
  <Application>Microsoft Macintosh PowerPoint</Application>
  <PresentationFormat>On-screen Show (4:3)</PresentationFormat>
  <Paragraphs>95</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Oswald</vt:lpstr>
      <vt:lpstr>Proxima Nova</vt:lpstr>
      <vt:lpstr>Spearmint</vt:lpstr>
      <vt:lpstr>XÂY DỰNG HỆ THỐNG XÁC NHẬN VIỆC GIAO NHẬN HÀNG TRONG TMĐT SỬ DỤNG HỢP ĐỒNG THÔNG MINH BLOCKCHAIN </vt:lpstr>
      <vt:lpstr>Nội dung luận văn</vt:lpstr>
      <vt:lpstr>Chương 1: Tổng Quan Về Hoạt Động Giao Nhận Hàng Trong TMĐT</vt:lpstr>
      <vt:lpstr>Hoạt động giao nhận hàng hóa trong TMĐT</vt:lpstr>
      <vt:lpstr>PowerPoint Presentation</vt:lpstr>
      <vt:lpstr>Bằng chứng giao nhận hàng hóa</vt:lpstr>
      <vt:lpstr>Bằng chứng giao nhận hàng hóa bằng giấy</vt:lpstr>
      <vt:lpstr>Bằng chứng giao nhận hàng hóa bằng điện tử</vt:lpstr>
      <vt:lpstr>Sử dụng công nghệ blockchain vào PoD </vt:lpstr>
      <vt:lpstr>Chương 2: Hợp Đồng Thông Minh Trên Nền Tảng Ethereum</vt:lpstr>
      <vt:lpstr>Giới thiệu về Ethereum</vt:lpstr>
      <vt:lpstr>Hợp đồng thông minh blockchain</vt:lpstr>
      <vt:lpstr>Lợi ích của hợp đồng thông minh blockchain</vt:lpstr>
      <vt:lpstr>Solidity</vt:lpstr>
      <vt:lpstr>Chương 3: Triển Khai Ứng Dụng</vt:lpstr>
      <vt:lpstr>Chạy thử</vt:lpstr>
      <vt:lpstr>Chạy thử</vt:lpstr>
      <vt:lpstr>Chạy thử</vt:lpstr>
      <vt:lpstr>Kết quả đạt được</vt:lpstr>
      <vt:lpstr>Cảm ơn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XÁC NHẬN VIỆC GIAO NHẬN HÀNG TRONG TMĐT SỬ DỤNG HỢP ĐỒNG THÔNG MINH BLOCKCHAIN </dc:title>
  <cp:lastModifiedBy>Microsoft Office User</cp:lastModifiedBy>
  <cp:revision>45</cp:revision>
  <dcterms:modified xsi:type="dcterms:W3CDTF">2021-08-04T13:42:18Z</dcterms:modified>
</cp:coreProperties>
</file>