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</p:sldIdLst>
  <p:sldSz cy="7560000" cx="10692000"/>
  <p:notesSz cx="7560000" cy="10692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Thắng Toà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FAE11F-1851-4A87-B01D-928C30AE00C6}">
  <a:tblStyle styleId="{CAFAE11F-1851-4A87-B01D-928C30AE00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1" orient="horz"/>
        <p:guide pos="3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7-19T02:22:04.286">
    <p:pos x="6000" y="0"/>
    <p:text>Mới năm 2021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7-19T03:52:57.542">
    <p:pos x="6000" y="0"/>
    <p:text>Để kiểm tra lại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07-19T03:53:00.124">
    <p:pos x="6000" y="0"/>
    <p:text>Để kiểm tra lại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1-07-19T02:22:25.358">
    <p:pos x="6000" y="0"/>
    <p:text>Để kiểm tra lại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840a0511_0_0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840a05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74ccd4f75_1_57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74ccd4f75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74ccd4f75_1_42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74ccd4f75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4ccd4f75_1_0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4ccd4f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74ccd4f75_1_6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74ccd4f7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74ccd4f75_1_10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74ccd4f7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4ccd4f75_1_14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4ccd4f7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74ccd4f75_1_18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74ccd4f7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74ccd4f75_1_22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74ccd4f7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74ccd4f75_1_26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74ccd4f7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74ccd4f75_1_30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74ccd4f7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b840a0511_0_21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b840a05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74ccd4f75_1_34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74ccd4f7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74ccd4f75_1_38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74ccd4f7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84562a94b_0_4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84562a94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84562a94b_0_13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84562a9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84562a94b_0_22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84562a94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84562a94b_0_31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84562a94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84562a94b_0_58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84562a94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84562a94b_0_67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84562a94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84562a94b_0_49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84562a94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b840a0511_0_33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b840a051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3d7988553_0_19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3d798855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84562a94b_0_76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84562a94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3d7988553_0_42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3d798855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84562a94b_0_112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84562a94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3d7988553_0_51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3d798855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3d7988553_0_62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3d798855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3d7988553_0_71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3d798855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3d7988553_0_80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3d798855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84562a94b_0_175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84562a94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3d7988553_0_152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3d798855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840a0511_0_77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840a05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3d7988553_0_37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3d798855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3d7988553_0_168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3d798855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84562a94b_0_40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84562a94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84562a94b_0_85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84562a94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84562a94b_0_94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584562a94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84562a94b_0_103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84562a94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84562a94b_0_304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84562a94b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84562a94b_0_342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584562a94b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30efbc36f_0_0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30efbc3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e30efbc36f_0_140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e30efbc36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b840a0511_0_86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b840a051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30efbc36f_0_69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30efbc36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30efbc36f_0_176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30efbc36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e30efbc36f_0_185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e30efbc36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e30efbc36f_0_194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e30efbc36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b840a0511_0_99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b840a051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2ecba3391_0_0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2ecba33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fe09c1404_0_2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fe09c140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74ccd4f75_1_50:notes"/>
          <p:cNvSpPr/>
          <p:nvPr>
            <p:ph idx="2" type="sldImg"/>
          </p:nvPr>
        </p:nvSpPr>
        <p:spPr>
          <a:xfrm>
            <a:off x="1004502" y="685800"/>
            <a:ext cx="48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74ccd4f75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29800" cy="21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29800" cy="18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comments" Target="../comments/comment1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comments" Target="../comments/comment2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comments" Target="../comments/comment3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comments" Target="../comments/comment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0" y="48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H025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Google Shape;55;p13"/>
          <p:cNvGraphicFramePr/>
          <p:nvPr/>
        </p:nvGraphicFramePr>
        <p:xfrm>
          <a:off x="0" y="6055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H025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Google Shape;56;p13"/>
          <p:cNvGraphicFramePr/>
          <p:nvPr/>
        </p:nvGraphicFramePr>
        <p:xfrm>
          <a:off x="0" y="27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H024</a:t>
                      </a:r>
                      <a:endParaRPr sz="4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Google Shape;57;p13"/>
          <p:cNvGraphicFramePr/>
          <p:nvPr/>
        </p:nvGraphicFramePr>
        <p:xfrm>
          <a:off x="0" y="3952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H024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Google Shape;58;p13"/>
          <p:cNvGraphicFramePr/>
          <p:nvPr/>
        </p:nvGraphicFramePr>
        <p:xfrm>
          <a:off x="0" y="62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H023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Google Shape;59;p13"/>
          <p:cNvGraphicFramePr/>
          <p:nvPr/>
        </p:nvGraphicFramePr>
        <p:xfrm>
          <a:off x="0" y="1850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H023</a:t>
                      </a:r>
                      <a:endParaRPr sz="4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131763" y="393575"/>
            <a:ext cx="5181900" cy="2994600"/>
          </a:xfrm>
          <a:prstGeom prst="diamond">
            <a:avLst/>
          </a:prstGeom>
          <a:solidFill>
            <a:srgbClr val="FF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7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Xanh - Sạch - Đẹp</a:t>
            </a:r>
            <a:endParaRPr sz="27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 u="sng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KHOA CSSKSS</a:t>
            </a:r>
            <a:endParaRPr b="1" sz="1800" u="sng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5415388" y="393575"/>
            <a:ext cx="5181900" cy="2994600"/>
          </a:xfrm>
          <a:prstGeom prst="diamond">
            <a:avLst/>
          </a:prstGeom>
          <a:solidFill>
            <a:srgbClr val="FF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7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Xanh - Sạch - Đẹp</a:t>
            </a:r>
            <a:endParaRPr sz="27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 u="sng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KHOA CSSKSS</a:t>
            </a:r>
            <a:endParaRPr b="1" sz="1800" u="sng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141553" y="3608375"/>
            <a:ext cx="5181900" cy="2994600"/>
          </a:xfrm>
          <a:prstGeom prst="diamond">
            <a:avLst/>
          </a:prstGeom>
          <a:solidFill>
            <a:srgbClr val="FF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7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Xanh - Sạch - Đẹp</a:t>
            </a:r>
            <a:endParaRPr sz="27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 u="sng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KHOA CSSKSS</a:t>
            </a:r>
            <a:endParaRPr b="1" sz="1800" u="sng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5425178" y="3608375"/>
            <a:ext cx="5181900" cy="2994600"/>
          </a:xfrm>
          <a:prstGeom prst="diamond">
            <a:avLst/>
          </a:prstGeom>
          <a:solidFill>
            <a:srgbClr val="FF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7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Xanh - Sạch - Đẹp</a:t>
            </a:r>
            <a:endParaRPr sz="27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 u="sng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KHOA CSSKSS</a:t>
            </a:r>
            <a:endParaRPr b="1" sz="1800" u="sng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131787" y="393575"/>
            <a:ext cx="10357800" cy="6473400"/>
          </a:xfrm>
          <a:prstGeom prst="diamond">
            <a:avLst/>
          </a:prstGeom>
          <a:solidFill>
            <a:srgbClr val="FF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56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Xanh - Sạch - Đẹp</a:t>
            </a:r>
            <a:endParaRPr sz="56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700" u="sng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KHOA CSSKSS</a:t>
            </a:r>
            <a:endParaRPr b="1" sz="4700" u="sng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>
            <a:off x="131787" y="393575"/>
            <a:ext cx="10357800" cy="6473400"/>
          </a:xfrm>
          <a:prstGeom prst="diamond">
            <a:avLst/>
          </a:prstGeom>
          <a:solidFill>
            <a:srgbClr val="FF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56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Xanh - Sạch - Đẹp</a:t>
            </a:r>
            <a:endParaRPr sz="56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700" u="sng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KHOA CSSKSS</a:t>
            </a:r>
            <a:endParaRPr b="1" sz="4700" u="sng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>
            <a:off x="131787" y="393575"/>
            <a:ext cx="10357800" cy="6473400"/>
          </a:xfrm>
          <a:prstGeom prst="diamond">
            <a:avLst/>
          </a:prstGeom>
          <a:solidFill>
            <a:srgbClr val="FF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56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Xanh - Sạch - Đẹp</a:t>
            </a:r>
            <a:endParaRPr sz="56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700" u="sng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KHOA CSSKSS</a:t>
            </a:r>
            <a:endParaRPr b="1" sz="4700" u="sng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/>
        </p:nvSpPr>
        <p:spPr>
          <a:xfrm>
            <a:off x="131787" y="393575"/>
            <a:ext cx="10357800" cy="6473400"/>
          </a:xfrm>
          <a:prstGeom prst="diamond">
            <a:avLst/>
          </a:prstGeom>
          <a:solidFill>
            <a:srgbClr val="FF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56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Xanh - Sạch - Đẹp</a:t>
            </a:r>
            <a:endParaRPr sz="56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700" u="sng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KHOA CSSKSS</a:t>
            </a:r>
            <a:endParaRPr b="1" sz="4700" u="sng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131787" y="393575"/>
            <a:ext cx="10357800" cy="6473400"/>
          </a:xfrm>
          <a:prstGeom prst="diamond">
            <a:avLst/>
          </a:prstGeom>
          <a:solidFill>
            <a:srgbClr val="FF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56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Xanh - Sạch - Đẹp</a:t>
            </a:r>
            <a:endParaRPr sz="56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700" u="sng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KHOA CSSKSS</a:t>
            </a:r>
            <a:endParaRPr b="1" sz="4700" u="sng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/>
          <p:nvPr/>
        </p:nvSpPr>
        <p:spPr>
          <a:xfrm>
            <a:off x="131787" y="393575"/>
            <a:ext cx="10357800" cy="6473400"/>
          </a:xfrm>
          <a:prstGeom prst="diamond">
            <a:avLst/>
          </a:prstGeom>
          <a:solidFill>
            <a:srgbClr val="FF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56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Xanh - Sạch - Đẹp</a:t>
            </a:r>
            <a:endParaRPr sz="56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700" u="sng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KHOA CSSKSS</a:t>
            </a:r>
            <a:endParaRPr b="1" sz="4700" u="sng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131787" y="393575"/>
            <a:ext cx="10357800" cy="6473400"/>
          </a:xfrm>
          <a:prstGeom prst="diamond">
            <a:avLst/>
          </a:prstGeom>
          <a:solidFill>
            <a:srgbClr val="FF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56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Xanh - Sạch - Đẹp</a:t>
            </a:r>
            <a:endParaRPr sz="56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700" u="sng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KHOA CSSKSS</a:t>
            </a:r>
            <a:endParaRPr b="1" sz="4700" u="sng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/>
          <p:nvPr/>
        </p:nvSpPr>
        <p:spPr>
          <a:xfrm>
            <a:off x="131787" y="393575"/>
            <a:ext cx="10357800" cy="6473400"/>
          </a:xfrm>
          <a:prstGeom prst="diamond">
            <a:avLst/>
          </a:prstGeom>
          <a:solidFill>
            <a:srgbClr val="FF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56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Xanh - Sạch - Đẹp</a:t>
            </a:r>
            <a:endParaRPr sz="56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700" u="sng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KHOA CSSKSS</a:t>
            </a:r>
            <a:endParaRPr b="1" sz="4700" u="sng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/>
          <p:nvPr/>
        </p:nvSpPr>
        <p:spPr>
          <a:xfrm>
            <a:off x="131787" y="393575"/>
            <a:ext cx="10357800" cy="6473400"/>
          </a:xfrm>
          <a:prstGeom prst="diamond">
            <a:avLst/>
          </a:prstGeom>
          <a:solidFill>
            <a:srgbClr val="FF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56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Xanh - Sạch - Đẹp</a:t>
            </a:r>
            <a:endParaRPr sz="56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700" u="sng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KHOA CSSKSS</a:t>
            </a:r>
            <a:endParaRPr b="1" sz="4700" u="sng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4"/>
          <p:cNvGraphicFramePr/>
          <p:nvPr/>
        </p:nvGraphicFramePr>
        <p:xfrm>
          <a:off x="0" y="627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HẬU PHẪU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Google Shape;65;p14"/>
          <p:cNvGraphicFramePr/>
          <p:nvPr/>
        </p:nvGraphicFramePr>
        <p:xfrm>
          <a:off x="0" y="40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Google Shape;66;p14"/>
          <p:cNvGraphicFramePr/>
          <p:nvPr/>
        </p:nvGraphicFramePr>
        <p:xfrm>
          <a:off x="0" y="16279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Google Shape;67;p14"/>
          <p:cNvGraphicFramePr/>
          <p:nvPr/>
        </p:nvGraphicFramePr>
        <p:xfrm>
          <a:off x="0" y="2729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HẬU PHẪU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Google Shape;68;p14"/>
          <p:cNvGraphicFramePr/>
          <p:nvPr/>
        </p:nvGraphicFramePr>
        <p:xfrm>
          <a:off x="0" y="250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Google Shape;69;p14"/>
          <p:cNvGraphicFramePr/>
          <p:nvPr/>
        </p:nvGraphicFramePr>
        <p:xfrm>
          <a:off x="0" y="37303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Google Shape;70;p14"/>
          <p:cNvGraphicFramePr/>
          <p:nvPr/>
        </p:nvGraphicFramePr>
        <p:xfrm>
          <a:off x="0" y="48319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HẬU PHẪU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Google Shape;71;p14"/>
          <p:cNvGraphicFramePr/>
          <p:nvPr/>
        </p:nvGraphicFramePr>
        <p:xfrm>
          <a:off x="0" y="46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T006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Google Shape;72;p14"/>
          <p:cNvGraphicFramePr/>
          <p:nvPr/>
        </p:nvGraphicFramePr>
        <p:xfrm>
          <a:off x="0" y="58326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T006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/>
          <p:nvPr/>
        </p:nvSpPr>
        <p:spPr>
          <a:xfrm>
            <a:off x="131787" y="393575"/>
            <a:ext cx="10357800" cy="6473400"/>
          </a:xfrm>
          <a:prstGeom prst="diamond">
            <a:avLst/>
          </a:prstGeom>
          <a:solidFill>
            <a:srgbClr val="FF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56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Xanh - Sạch - Đẹp</a:t>
            </a:r>
            <a:endParaRPr sz="56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700" u="sng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KHOA CSSKSS</a:t>
            </a:r>
            <a:endParaRPr b="1" sz="4700" u="sng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/>
          <p:nvPr/>
        </p:nvSpPr>
        <p:spPr>
          <a:xfrm>
            <a:off x="131787" y="393575"/>
            <a:ext cx="10357800" cy="6473400"/>
          </a:xfrm>
          <a:prstGeom prst="diamond">
            <a:avLst/>
          </a:prstGeom>
          <a:solidFill>
            <a:srgbClr val="FF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56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Xanh - Sạch - Đẹp</a:t>
            </a:r>
            <a:endParaRPr sz="56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700" u="sng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KHOA CSSKSS</a:t>
            </a:r>
            <a:endParaRPr b="1" sz="4700" u="sng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Google Shape;200;p34"/>
          <p:cNvGraphicFramePr/>
          <p:nvPr/>
        </p:nvGraphicFramePr>
        <p:xfrm>
          <a:off x="0" y="48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1" name="Google Shape;201;p34"/>
          <p:cNvGraphicFramePr/>
          <p:nvPr/>
        </p:nvGraphicFramePr>
        <p:xfrm>
          <a:off x="0" y="6055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2" name="Google Shape;202;p34"/>
          <p:cNvGraphicFramePr/>
          <p:nvPr/>
        </p:nvGraphicFramePr>
        <p:xfrm>
          <a:off x="0" y="27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Google Shape;203;p34"/>
          <p:cNvGraphicFramePr/>
          <p:nvPr/>
        </p:nvGraphicFramePr>
        <p:xfrm>
          <a:off x="0" y="3952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Google Shape;204;p34"/>
          <p:cNvGraphicFramePr/>
          <p:nvPr/>
        </p:nvGraphicFramePr>
        <p:xfrm>
          <a:off x="0" y="62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" name="Google Shape;205;p34"/>
          <p:cNvGraphicFramePr/>
          <p:nvPr/>
        </p:nvGraphicFramePr>
        <p:xfrm>
          <a:off x="0" y="1850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35"/>
          <p:cNvGraphicFramePr/>
          <p:nvPr/>
        </p:nvGraphicFramePr>
        <p:xfrm>
          <a:off x="0" y="48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" name="Google Shape;211;p35"/>
          <p:cNvGraphicFramePr/>
          <p:nvPr/>
        </p:nvGraphicFramePr>
        <p:xfrm>
          <a:off x="0" y="6055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2" name="Google Shape;212;p35"/>
          <p:cNvGraphicFramePr/>
          <p:nvPr/>
        </p:nvGraphicFramePr>
        <p:xfrm>
          <a:off x="0" y="27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" name="Google Shape;213;p35"/>
          <p:cNvGraphicFramePr/>
          <p:nvPr/>
        </p:nvGraphicFramePr>
        <p:xfrm>
          <a:off x="0" y="3952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4" name="Google Shape;214;p35"/>
          <p:cNvGraphicFramePr/>
          <p:nvPr/>
        </p:nvGraphicFramePr>
        <p:xfrm>
          <a:off x="0" y="62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006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5" name="Google Shape;215;p35"/>
          <p:cNvGraphicFramePr/>
          <p:nvPr/>
        </p:nvGraphicFramePr>
        <p:xfrm>
          <a:off x="0" y="1850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006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p36"/>
          <p:cNvGraphicFramePr/>
          <p:nvPr/>
        </p:nvGraphicFramePr>
        <p:xfrm>
          <a:off x="0" y="48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Google Shape;221;p36"/>
          <p:cNvGraphicFramePr/>
          <p:nvPr/>
        </p:nvGraphicFramePr>
        <p:xfrm>
          <a:off x="0" y="6055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Google Shape;222;p36"/>
          <p:cNvGraphicFramePr/>
          <p:nvPr/>
        </p:nvGraphicFramePr>
        <p:xfrm>
          <a:off x="0" y="27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" name="Google Shape;223;p36"/>
          <p:cNvGraphicFramePr/>
          <p:nvPr/>
        </p:nvGraphicFramePr>
        <p:xfrm>
          <a:off x="0" y="3952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Google Shape;224;p36"/>
          <p:cNvGraphicFramePr/>
          <p:nvPr/>
        </p:nvGraphicFramePr>
        <p:xfrm>
          <a:off x="0" y="62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009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" name="Google Shape;225;p36"/>
          <p:cNvGraphicFramePr/>
          <p:nvPr/>
        </p:nvGraphicFramePr>
        <p:xfrm>
          <a:off x="0" y="1850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009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37"/>
          <p:cNvGraphicFramePr/>
          <p:nvPr/>
        </p:nvGraphicFramePr>
        <p:xfrm>
          <a:off x="0" y="48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010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" name="Google Shape;231;p37"/>
          <p:cNvGraphicFramePr/>
          <p:nvPr/>
        </p:nvGraphicFramePr>
        <p:xfrm>
          <a:off x="0" y="6055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010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2" name="Google Shape;232;p37"/>
          <p:cNvGraphicFramePr/>
          <p:nvPr/>
        </p:nvGraphicFramePr>
        <p:xfrm>
          <a:off x="0" y="27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" name="Google Shape;233;p37"/>
          <p:cNvGraphicFramePr/>
          <p:nvPr/>
        </p:nvGraphicFramePr>
        <p:xfrm>
          <a:off x="0" y="3952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" name="Google Shape;234;p37"/>
          <p:cNvGraphicFramePr/>
          <p:nvPr/>
        </p:nvGraphicFramePr>
        <p:xfrm>
          <a:off x="0" y="62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" name="Google Shape;235;p37"/>
          <p:cNvGraphicFramePr/>
          <p:nvPr/>
        </p:nvGraphicFramePr>
        <p:xfrm>
          <a:off x="0" y="1850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38"/>
          <p:cNvGraphicFramePr/>
          <p:nvPr/>
        </p:nvGraphicFramePr>
        <p:xfrm>
          <a:off x="0" y="48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Google Shape;241;p38"/>
          <p:cNvGraphicFramePr/>
          <p:nvPr/>
        </p:nvGraphicFramePr>
        <p:xfrm>
          <a:off x="0" y="6055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Google Shape;242;p38"/>
          <p:cNvGraphicFramePr/>
          <p:nvPr/>
        </p:nvGraphicFramePr>
        <p:xfrm>
          <a:off x="0" y="27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3" name="Google Shape;243;p38"/>
          <p:cNvGraphicFramePr/>
          <p:nvPr/>
        </p:nvGraphicFramePr>
        <p:xfrm>
          <a:off x="0" y="3952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4" name="Google Shape;244;p38"/>
          <p:cNvGraphicFramePr/>
          <p:nvPr/>
        </p:nvGraphicFramePr>
        <p:xfrm>
          <a:off x="0" y="62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5" name="Google Shape;245;p38"/>
          <p:cNvGraphicFramePr/>
          <p:nvPr/>
        </p:nvGraphicFramePr>
        <p:xfrm>
          <a:off x="0" y="1850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" name="Google Shape;250;p39"/>
          <p:cNvGraphicFramePr/>
          <p:nvPr/>
        </p:nvGraphicFramePr>
        <p:xfrm>
          <a:off x="0" y="48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H016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1" name="Google Shape;251;p39"/>
          <p:cNvGraphicFramePr/>
          <p:nvPr/>
        </p:nvGraphicFramePr>
        <p:xfrm>
          <a:off x="0" y="6055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H016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2" name="Google Shape;252;p39"/>
          <p:cNvGraphicFramePr/>
          <p:nvPr/>
        </p:nvGraphicFramePr>
        <p:xfrm>
          <a:off x="0" y="27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" name="Google Shape;253;p39"/>
          <p:cNvGraphicFramePr/>
          <p:nvPr/>
        </p:nvGraphicFramePr>
        <p:xfrm>
          <a:off x="0" y="3952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4" name="Google Shape;254;p39"/>
          <p:cNvGraphicFramePr/>
          <p:nvPr/>
        </p:nvGraphicFramePr>
        <p:xfrm>
          <a:off x="0" y="62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5" name="Google Shape;255;p39"/>
          <p:cNvGraphicFramePr/>
          <p:nvPr/>
        </p:nvGraphicFramePr>
        <p:xfrm>
          <a:off x="0" y="1850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p40"/>
          <p:cNvGraphicFramePr/>
          <p:nvPr/>
        </p:nvGraphicFramePr>
        <p:xfrm>
          <a:off x="0" y="48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H019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Google Shape;261;p40"/>
          <p:cNvGraphicFramePr/>
          <p:nvPr/>
        </p:nvGraphicFramePr>
        <p:xfrm>
          <a:off x="0" y="6055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H019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2" name="Google Shape;262;p40"/>
          <p:cNvGraphicFramePr/>
          <p:nvPr/>
        </p:nvGraphicFramePr>
        <p:xfrm>
          <a:off x="0" y="27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H020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3" name="Google Shape;263;p40"/>
          <p:cNvGraphicFramePr/>
          <p:nvPr/>
        </p:nvGraphicFramePr>
        <p:xfrm>
          <a:off x="0" y="3952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H020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4" name="Google Shape;264;p40"/>
          <p:cNvGraphicFramePr/>
          <p:nvPr/>
        </p:nvGraphicFramePr>
        <p:xfrm>
          <a:off x="0" y="62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H021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5" name="Google Shape;265;p40"/>
          <p:cNvGraphicFramePr/>
          <p:nvPr/>
        </p:nvGraphicFramePr>
        <p:xfrm>
          <a:off x="0" y="1850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H021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Google Shape;270;p41"/>
          <p:cNvGraphicFramePr/>
          <p:nvPr/>
        </p:nvGraphicFramePr>
        <p:xfrm>
          <a:off x="0" y="627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HẬU PHẪU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1" name="Google Shape;271;p41"/>
          <p:cNvGraphicFramePr/>
          <p:nvPr/>
        </p:nvGraphicFramePr>
        <p:xfrm>
          <a:off x="0" y="40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2" name="Google Shape;272;p41"/>
          <p:cNvGraphicFramePr/>
          <p:nvPr/>
        </p:nvGraphicFramePr>
        <p:xfrm>
          <a:off x="0" y="16279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3" name="Google Shape;273;p41"/>
          <p:cNvGraphicFramePr/>
          <p:nvPr/>
        </p:nvGraphicFramePr>
        <p:xfrm>
          <a:off x="0" y="2729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HẬU PHẪU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4" name="Google Shape;274;p41"/>
          <p:cNvGraphicFramePr/>
          <p:nvPr/>
        </p:nvGraphicFramePr>
        <p:xfrm>
          <a:off x="0" y="250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5" name="Google Shape;275;p41"/>
          <p:cNvGraphicFramePr/>
          <p:nvPr/>
        </p:nvGraphicFramePr>
        <p:xfrm>
          <a:off x="0" y="37303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6" name="Google Shape;276;p41"/>
          <p:cNvGraphicFramePr/>
          <p:nvPr/>
        </p:nvGraphicFramePr>
        <p:xfrm>
          <a:off x="0" y="48319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HẬU PHẪU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7" name="Google Shape;277;p41"/>
          <p:cNvGraphicFramePr/>
          <p:nvPr/>
        </p:nvGraphicFramePr>
        <p:xfrm>
          <a:off x="0" y="46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8" name="Google Shape;278;p41"/>
          <p:cNvGraphicFramePr/>
          <p:nvPr/>
        </p:nvGraphicFramePr>
        <p:xfrm>
          <a:off x="0" y="58326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p15"/>
          <p:cNvGraphicFramePr/>
          <p:nvPr/>
        </p:nvGraphicFramePr>
        <p:xfrm>
          <a:off x="0" y="265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Google Shape;78;p15"/>
          <p:cNvGraphicFramePr/>
          <p:nvPr/>
        </p:nvGraphicFramePr>
        <p:xfrm>
          <a:off x="0" y="3881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Google Shape;79;p15"/>
          <p:cNvGraphicFramePr/>
          <p:nvPr/>
        </p:nvGraphicFramePr>
        <p:xfrm>
          <a:off x="0" y="55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Google Shape;80;p15"/>
          <p:cNvGraphicFramePr/>
          <p:nvPr/>
        </p:nvGraphicFramePr>
        <p:xfrm>
          <a:off x="0" y="1778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Google Shape;81;p15"/>
          <p:cNvGraphicFramePr/>
          <p:nvPr/>
        </p:nvGraphicFramePr>
        <p:xfrm>
          <a:off x="0" y="475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T009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Google Shape;82;p15"/>
          <p:cNvGraphicFramePr/>
          <p:nvPr/>
        </p:nvGraphicFramePr>
        <p:xfrm>
          <a:off x="0" y="5983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T009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42"/>
          <p:cNvGraphicFramePr/>
          <p:nvPr/>
        </p:nvGraphicFramePr>
        <p:xfrm>
          <a:off x="0" y="627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HẬU PHẪU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4" name="Google Shape;284;p42"/>
          <p:cNvGraphicFramePr/>
          <p:nvPr/>
        </p:nvGraphicFramePr>
        <p:xfrm>
          <a:off x="0" y="40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" name="Google Shape;285;p42"/>
          <p:cNvGraphicFramePr/>
          <p:nvPr/>
        </p:nvGraphicFramePr>
        <p:xfrm>
          <a:off x="0" y="16279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6" name="Google Shape;286;p42"/>
          <p:cNvGraphicFramePr/>
          <p:nvPr/>
        </p:nvGraphicFramePr>
        <p:xfrm>
          <a:off x="0" y="2729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HẬU PHẪU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" name="Google Shape;287;p42"/>
          <p:cNvGraphicFramePr/>
          <p:nvPr/>
        </p:nvGraphicFramePr>
        <p:xfrm>
          <a:off x="0" y="250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Google Shape;288;p42"/>
          <p:cNvGraphicFramePr/>
          <p:nvPr/>
        </p:nvGraphicFramePr>
        <p:xfrm>
          <a:off x="0" y="37303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" name="Google Shape;289;p42"/>
          <p:cNvGraphicFramePr/>
          <p:nvPr/>
        </p:nvGraphicFramePr>
        <p:xfrm>
          <a:off x="0" y="48319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HẬU PHẪU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" name="Google Shape;290;p42"/>
          <p:cNvGraphicFramePr/>
          <p:nvPr/>
        </p:nvGraphicFramePr>
        <p:xfrm>
          <a:off x="0" y="46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T006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1" name="Google Shape;291;p42"/>
          <p:cNvGraphicFramePr/>
          <p:nvPr/>
        </p:nvGraphicFramePr>
        <p:xfrm>
          <a:off x="0" y="58326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T006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43"/>
          <p:cNvGraphicFramePr/>
          <p:nvPr/>
        </p:nvGraphicFramePr>
        <p:xfrm>
          <a:off x="0" y="265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7" name="Google Shape;297;p43"/>
          <p:cNvGraphicFramePr/>
          <p:nvPr/>
        </p:nvGraphicFramePr>
        <p:xfrm>
          <a:off x="0" y="3881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8" name="Google Shape;298;p43"/>
          <p:cNvGraphicFramePr/>
          <p:nvPr/>
        </p:nvGraphicFramePr>
        <p:xfrm>
          <a:off x="0" y="55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9" name="Google Shape;299;p43"/>
          <p:cNvGraphicFramePr/>
          <p:nvPr/>
        </p:nvGraphicFramePr>
        <p:xfrm>
          <a:off x="0" y="1778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" name="Google Shape;304;p44"/>
          <p:cNvGraphicFramePr/>
          <p:nvPr/>
        </p:nvGraphicFramePr>
        <p:xfrm>
          <a:off x="0" y="5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T009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5" name="Google Shape;305;p44"/>
          <p:cNvGraphicFramePr/>
          <p:nvPr/>
        </p:nvGraphicFramePr>
        <p:xfrm>
          <a:off x="0" y="1785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T009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6" name="Google Shape;306;p44"/>
          <p:cNvGraphicFramePr/>
          <p:nvPr/>
        </p:nvGraphicFramePr>
        <p:xfrm>
          <a:off x="0" y="266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T016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7" name="Google Shape;307;p44"/>
          <p:cNvGraphicFramePr/>
          <p:nvPr/>
        </p:nvGraphicFramePr>
        <p:xfrm>
          <a:off x="0" y="3887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T016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08" name="Google Shape;308;p44"/>
          <p:cNvSpPr txBox="1"/>
          <p:nvPr/>
        </p:nvSpPr>
        <p:spPr>
          <a:xfrm>
            <a:off x="471225" y="5109025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H021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4"/>
          <p:cNvSpPr txBox="1"/>
          <p:nvPr/>
        </p:nvSpPr>
        <p:spPr>
          <a:xfrm>
            <a:off x="471225" y="6009025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T021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4"/>
          <p:cNvSpPr txBox="1"/>
          <p:nvPr/>
        </p:nvSpPr>
        <p:spPr>
          <a:xfrm>
            <a:off x="2271225" y="6009025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T022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4"/>
          <p:cNvSpPr txBox="1"/>
          <p:nvPr/>
        </p:nvSpPr>
        <p:spPr>
          <a:xfrm>
            <a:off x="4071225" y="6009025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T023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4"/>
          <p:cNvSpPr txBox="1"/>
          <p:nvPr/>
        </p:nvSpPr>
        <p:spPr>
          <a:xfrm>
            <a:off x="5871225" y="6009025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T024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4"/>
          <p:cNvSpPr txBox="1"/>
          <p:nvPr/>
        </p:nvSpPr>
        <p:spPr>
          <a:xfrm>
            <a:off x="7671225" y="6009025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T025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" name="Google Shape;318;p45"/>
          <p:cNvGraphicFramePr/>
          <p:nvPr/>
        </p:nvGraphicFramePr>
        <p:xfrm>
          <a:off x="0" y="476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010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9" name="Google Shape;319;p45"/>
          <p:cNvGraphicFramePr/>
          <p:nvPr/>
        </p:nvGraphicFramePr>
        <p:xfrm>
          <a:off x="0" y="5990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010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0" name="Google Shape;320;p45"/>
          <p:cNvGraphicFramePr/>
          <p:nvPr/>
        </p:nvGraphicFramePr>
        <p:xfrm>
          <a:off x="0" y="266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6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1" name="Google Shape;321;p45"/>
          <p:cNvGraphicFramePr/>
          <p:nvPr/>
        </p:nvGraphicFramePr>
        <p:xfrm>
          <a:off x="0" y="3887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6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2" name="Google Shape;322;p45"/>
          <p:cNvGraphicFramePr/>
          <p:nvPr/>
        </p:nvGraphicFramePr>
        <p:xfrm>
          <a:off x="0" y="5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6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3" name="Google Shape;323;p45"/>
          <p:cNvGraphicFramePr/>
          <p:nvPr/>
        </p:nvGraphicFramePr>
        <p:xfrm>
          <a:off x="0" y="1785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6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" name="Google Shape;328;p46"/>
          <p:cNvGraphicFramePr/>
          <p:nvPr/>
        </p:nvGraphicFramePr>
        <p:xfrm>
          <a:off x="0" y="476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9" name="Google Shape;329;p46"/>
          <p:cNvGraphicFramePr/>
          <p:nvPr/>
        </p:nvGraphicFramePr>
        <p:xfrm>
          <a:off x="0" y="5990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0" name="Google Shape;330;p46"/>
          <p:cNvGraphicFramePr/>
          <p:nvPr/>
        </p:nvGraphicFramePr>
        <p:xfrm>
          <a:off x="0" y="266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Google Shape;331;p46"/>
          <p:cNvGraphicFramePr/>
          <p:nvPr/>
        </p:nvGraphicFramePr>
        <p:xfrm>
          <a:off x="0" y="3887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Google Shape;332;p46"/>
          <p:cNvGraphicFramePr/>
          <p:nvPr/>
        </p:nvGraphicFramePr>
        <p:xfrm>
          <a:off x="0" y="5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Google Shape;333;p46"/>
          <p:cNvGraphicFramePr/>
          <p:nvPr/>
        </p:nvGraphicFramePr>
        <p:xfrm>
          <a:off x="0" y="1785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Google Shape;338;p47"/>
          <p:cNvGraphicFramePr/>
          <p:nvPr/>
        </p:nvGraphicFramePr>
        <p:xfrm>
          <a:off x="0" y="476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T019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10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9" name="Google Shape;339;p47"/>
          <p:cNvGraphicFramePr/>
          <p:nvPr/>
        </p:nvGraphicFramePr>
        <p:xfrm>
          <a:off x="0" y="5990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T019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10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0" name="Google Shape;340;p47"/>
          <p:cNvGraphicFramePr/>
          <p:nvPr/>
        </p:nvGraphicFramePr>
        <p:xfrm>
          <a:off x="0" y="266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9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1" name="Google Shape;341;p47"/>
          <p:cNvGraphicFramePr/>
          <p:nvPr/>
        </p:nvGraphicFramePr>
        <p:xfrm>
          <a:off x="0" y="3887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9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2" name="Google Shape;342;p47"/>
          <p:cNvGraphicFramePr/>
          <p:nvPr/>
        </p:nvGraphicFramePr>
        <p:xfrm>
          <a:off x="0" y="5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9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3" name="Google Shape;343;p47"/>
          <p:cNvGraphicFramePr/>
          <p:nvPr/>
        </p:nvGraphicFramePr>
        <p:xfrm>
          <a:off x="0" y="1785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9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" name="Google Shape;348;p48"/>
          <p:cNvGraphicFramePr/>
          <p:nvPr/>
        </p:nvGraphicFramePr>
        <p:xfrm>
          <a:off x="0" y="476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T022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9" name="Google Shape;349;p48"/>
          <p:cNvGraphicFramePr/>
          <p:nvPr/>
        </p:nvGraphicFramePr>
        <p:xfrm>
          <a:off x="0" y="5990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T022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0" name="Google Shape;350;p48"/>
          <p:cNvGraphicFramePr/>
          <p:nvPr/>
        </p:nvGraphicFramePr>
        <p:xfrm>
          <a:off x="0" y="266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T021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1" name="Google Shape;351;p48"/>
          <p:cNvGraphicFramePr/>
          <p:nvPr/>
        </p:nvGraphicFramePr>
        <p:xfrm>
          <a:off x="0" y="3887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T021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2" name="Google Shape;352;p48"/>
          <p:cNvGraphicFramePr/>
          <p:nvPr/>
        </p:nvGraphicFramePr>
        <p:xfrm>
          <a:off x="0" y="5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T020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10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3" name="Google Shape;353;p48"/>
          <p:cNvGraphicFramePr/>
          <p:nvPr/>
        </p:nvGraphicFramePr>
        <p:xfrm>
          <a:off x="0" y="1785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T020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10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" name="Google Shape;358;p49"/>
          <p:cNvGraphicFramePr/>
          <p:nvPr/>
        </p:nvGraphicFramePr>
        <p:xfrm>
          <a:off x="0" y="266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T025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9" name="Google Shape;359;p49"/>
          <p:cNvGraphicFramePr/>
          <p:nvPr/>
        </p:nvGraphicFramePr>
        <p:xfrm>
          <a:off x="0" y="3887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T025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0" name="Google Shape;360;p49"/>
          <p:cNvGraphicFramePr/>
          <p:nvPr/>
        </p:nvGraphicFramePr>
        <p:xfrm>
          <a:off x="0" y="5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T024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1" name="Google Shape;361;p49"/>
          <p:cNvGraphicFramePr/>
          <p:nvPr/>
        </p:nvGraphicFramePr>
        <p:xfrm>
          <a:off x="0" y="1785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T024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2" name="Google Shape;362;p49"/>
          <p:cNvGraphicFramePr/>
          <p:nvPr/>
        </p:nvGraphicFramePr>
        <p:xfrm>
          <a:off x="0" y="476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T023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3" name="Google Shape;363;p49"/>
          <p:cNvGraphicFramePr/>
          <p:nvPr/>
        </p:nvGraphicFramePr>
        <p:xfrm>
          <a:off x="0" y="5990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T023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/>
        </p:nvSpPr>
        <p:spPr>
          <a:xfrm>
            <a:off x="846000" y="1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T001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50"/>
          <p:cNvSpPr txBox="1"/>
          <p:nvPr/>
        </p:nvSpPr>
        <p:spPr>
          <a:xfrm>
            <a:off x="2646000" y="1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T002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50"/>
          <p:cNvSpPr txBox="1"/>
          <p:nvPr/>
        </p:nvSpPr>
        <p:spPr>
          <a:xfrm>
            <a:off x="4446000" y="1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T003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50"/>
          <p:cNvSpPr txBox="1"/>
          <p:nvPr/>
        </p:nvSpPr>
        <p:spPr>
          <a:xfrm>
            <a:off x="6246000" y="1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T004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50"/>
          <p:cNvSpPr txBox="1"/>
          <p:nvPr/>
        </p:nvSpPr>
        <p:spPr>
          <a:xfrm>
            <a:off x="8046000" y="1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T005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0"/>
          <p:cNvSpPr txBox="1"/>
          <p:nvPr/>
        </p:nvSpPr>
        <p:spPr>
          <a:xfrm>
            <a:off x="846000" y="10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T006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50"/>
          <p:cNvSpPr txBox="1"/>
          <p:nvPr/>
        </p:nvSpPr>
        <p:spPr>
          <a:xfrm>
            <a:off x="2646000" y="10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T007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0"/>
          <p:cNvSpPr txBox="1"/>
          <p:nvPr/>
        </p:nvSpPr>
        <p:spPr>
          <a:xfrm>
            <a:off x="4446000" y="10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T008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50"/>
          <p:cNvSpPr txBox="1"/>
          <p:nvPr/>
        </p:nvSpPr>
        <p:spPr>
          <a:xfrm>
            <a:off x="6246000" y="10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T009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50"/>
          <p:cNvSpPr txBox="1"/>
          <p:nvPr/>
        </p:nvSpPr>
        <p:spPr>
          <a:xfrm>
            <a:off x="8046000" y="10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T010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50"/>
          <p:cNvSpPr txBox="1"/>
          <p:nvPr/>
        </p:nvSpPr>
        <p:spPr>
          <a:xfrm>
            <a:off x="846000" y="19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T011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50"/>
          <p:cNvSpPr txBox="1"/>
          <p:nvPr/>
        </p:nvSpPr>
        <p:spPr>
          <a:xfrm>
            <a:off x="2646000" y="19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T012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50"/>
          <p:cNvSpPr txBox="1"/>
          <p:nvPr/>
        </p:nvSpPr>
        <p:spPr>
          <a:xfrm>
            <a:off x="4446000" y="19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T013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0"/>
          <p:cNvSpPr txBox="1"/>
          <p:nvPr/>
        </p:nvSpPr>
        <p:spPr>
          <a:xfrm>
            <a:off x="6246000" y="19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T014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50"/>
          <p:cNvSpPr txBox="1"/>
          <p:nvPr/>
        </p:nvSpPr>
        <p:spPr>
          <a:xfrm>
            <a:off x="8046000" y="19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T015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50"/>
          <p:cNvSpPr txBox="1"/>
          <p:nvPr/>
        </p:nvSpPr>
        <p:spPr>
          <a:xfrm>
            <a:off x="846000" y="28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T016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50"/>
          <p:cNvSpPr txBox="1"/>
          <p:nvPr/>
        </p:nvSpPr>
        <p:spPr>
          <a:xfrm>
            <a:off x="2646000" y="2880000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T017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50"/>
          <p:cNvSpPr txBox="1"/>
          <p:nvPr/>
        </p:nvSpPr>
        <p:spPr>
          <a:xfrm>
            <a:off x="4446000" y="2880000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T018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50"/>
          <p:cNvSpPr txBox="1"/>
          <p:nvPr/>
        </p:nvSpPr>
        <p:spPr>
          <a:xfrm>
            <a:off x="6246000" y="2880000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T019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50"/>
          <p:cNvSpPr txBox="1"/>
          <p:nvPr/>
        </p:nvSpPr>
        <p:spPr>
          <a:xfrm>
            <a:off x="8046000" y="2880000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T020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50"/>
          <p:cNvSpPr txBox="1"/>
          <p:nvPr/>
        </p:nvSpPr>
        <p:spPr>
          <a:xfrm>
            <a:off x="846000" y="4680000"/>
            <a:ext cx="1800000" cy="90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H001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0"/>
          <p:cNvSpPr txBox="1"/>
          <p:nvPr/>
        </p:nvSpPr>
        <p:spPr>
          <a:xfrm>
            <a:off x="2646000" y="4680000"/>
            <a:ext cx="1800000" cy="90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H002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50"/>
          <p:cNvSpPr txBox="1"/>
          <p:nvPr/>
        </p:nvSpPr>
        <p:spPr>
          <a:xfrm>
            <a:off x="4446000" y="4680000"/>
            <a:ext cx="1800000" cy="90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H003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50"/>
          <p:cNvSpPr txBox="1"/>
          <p:nvPr/>
        </p:nvSpPr>
        <p:spPr>
          <a:xfrm>
            <a:off x="6246000" y="4680000"/>
            <a:ext cx="1800000" cy="90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H004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50"/>
          <p:cNvSpPr txBox="1"/>
          <p:nvPr/>
        </p:nvSpPr>
        <p:spPr>
          <a:xfrm>
            <a:off x="8046000" y="4680000"/>
            <a:ext cx="1800000" cy="90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H005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50"/>
          <p:cNvSpPr txBox="1"/>
          <p:nvPr/>
        </p:nvSpPr>
        <p:spPr>
          <a:xfrm>
            <a:off x="846000" y="5580000"/>
            <a:ext cx="1800000" cy="90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H006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0"/>
          <p:cNvSpPr txBox="1"/>
          <p:nvPr/>
        </p:nvSpPr>
        <p:spPr>
          <a:xfrm>
            <a:off x="2646000" y="5580000"/>
            <a:ext cx="1800000" cy="90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H007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50"/>
          <p:cNvSpPr txBox="1"/>
          <p:nvPr/>
        </p:nvSpPr>
        <p:spPr>
          <a:xfrm>
            <a:off x="4446000" y="5580000"/>
            <a:ext cx="1800000" cy="90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H008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0"/>
          <p:cNvSpPr txBox="1"/>
          <p:nvPr/>
        </p:nvSpPr>
        <p:spPr>
          <a:xfrm>
            <a:off x="6246000" y="5580000"/>
            <a:ext cx="1800000" cy="90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H009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50"/>
          <p:cNvSpPr txBox="1"/>
          <p:nvPr/>
        </p:nvSpPr>
        <p:spPr>
          <a:xfrm>
            <a:off x="8046000" y="5580000"/>
            <a:ext cx="1800000" cy="90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H010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0"/>
          <p:cNvSpPr txBox="1"/>
          <p:nvPr/>
        </p:nvSpPr>
        <p:spPr>
          <a:xfrm>
            <a:off x="846000" y="6480000"/>
            <a:ext cx="1800000" cy="90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H011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50"/>
          <p:cNvSpPr txBox="1"/>
          <p:nvPr/>
        </p:nvSpPr>
        <p:spPr>
          <a:xfrm>
            <a:off x="2646000" y="6480000"/>
            <a:ext cx="1800000" cy="90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H012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50"/>
          <p:cNvSpPr txBox="1"/>
          <p:nvPr/>
        </p:nvSpPr>
        <p:spPr>
          <a:xfrm>
            <a:off x="4446000" y="6480000"/>
            <a:ext cx="1800000" cy="90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H013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50"/>
          <p:cNvSpPr txBox="1"/>
          <p:nvPr/>
        </p:nvSpPr>
        <p:spPr>
          <a:xfrm>
            <a:off x="6246000" y="6480000"/>
            <a:ext cx="1800000" cy="90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H014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0"/>
          <p:cNvSpPr txBox="1"/>
          <p:nvPr/>
        </p:nvSpPr>
        <p:spPr>
          <a:xfrm>
            <a:off x="8046000" y="6480000"/>
            <a:ext cx="1800000" cy="90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H015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50"/>
          <p:cNvSpPr txBox="1"/>
          <p:nvPr/>
        </p:nvSpPr>
        <p:spPr>
          <a:xfrm>
            <a:off x="846000" y="37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H016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0"/>
          <p:cNvSpPr txBox="1"/>
          <p:nvPr/>
        </p:nvSpPr>
        <p:spPr>
          <a:xfrm>
            <a:off x="2646000" y="37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H017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0"/>
          <p:cNvSpPr txBox="1"/>
          <p:nvPr/>
        </p:nvSpPr>
        <p:spPr>
          <a:xfrm>
            <a:off x="4446000" y="37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H018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50"/>
          <p:cNvSpPr txBox="1"/>
          <p:nvPr/>
        </p:nvSpPr>
        <p:spPr>
          <a:xfrm>
            <a:off x="6246000" y="37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H019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50"/>
          <p:cNvSpPr txBox="1"/>
          <p:nvPr/>
        </p:nvSpPr>
        <p:spPr>
          <a:xfrm>
            <a:off x="8046000" y="37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H020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/>
        </p:nvSpPr>
        <p:spPr>
          <a:xfrm>
            <a:off x="391600" y="163175"/>
            <a:ext cx="2880000" cy="144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CỒN IOT LOÃNG 0.5 %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1"/>
          <p:cNvSpPr txBox="1"/>
          <p:nvPr/>
        </p:nvSpPr>
        <p:spPr>
          <a:xfrm>
            <a:off x="3271600" y="163175"/>
            <a:ext cx="2880000" cy="144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CỒN IOT LOÃNG 0.5 %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51"/>
          <p:cNvSpPr txBox="1"/>
          <p:nvPr/>
        </p:nvSpPr>
        <p:spPr>
          <a:xfrm>
            <a:off x="391600" y="1603175"/>
            <a:ext cx="2880000" cy="144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CỒN IOT LOÃNG 0.5 %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1"/>
          <p:cNvSpPr txBox="1"/>
          <p:nvPr/>
        </p:nvSpPr>
        <p:spPr>
          <a:xfrm>
            <a:off x="3271600" y="1603175"/>
            <a:ext cx="2880000" cy="144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CỒN IOT LOÃNG 0.5 %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51"/>
          <p:cNvSpPr txBox="1"/>
          <p:nvPr/>
        </p:nvSpPr>
        <p:spPr>
          <a:xfrm>
            <a:off x="6151600" y="163175"/>
            <a:ext cx="2880000" cy="144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CỒN IOT LOÃNG 0.5 %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51"/>
          <p:cNvSpPr txBox="1"/>
          <p:nvPr/>
        </p:nvSpPr>
        <p:spPr>
          <a:xfrm>
            <a:off x="6151600" y="1603175"/>
            <a:ext cx="2880000" cy="144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CỒN 70%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51"/>
          <p:cNvSpPr txBox="1"/>
          <p:nvPr/>
        </p:nvSpPr>
        <p:spPr>
          <a:xfrm>
            <a:off x="391600" y="3043175"/>
            <a:ext cx="2880000" cy="144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CỒN 70%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51"/>
          <p:cNvSpPr txBox="1"/>
          <p:nvPr/>
        </p:nvSpPr>
        <p:spPr>
          <a:xfrm>
            <a:off x="3271600" y="3043175"/>
            <a:ext cx="2880000" cy="144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CỒN 70%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16"/>
          <p:cNvGraphicFramePr/>
          <p:nvPr/>
        </p:nvGraphicFramePr>
        <p:xfrm>
          <a:off x="0" y="5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6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Google Shape;88;p16"/>
          <p:cNvGraphicFramePr/>
          <p:nvPr/>
        </p:nvGraphicFramePr>
        <p:xfrm>
          <a:off x="0" y="1785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6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oogle Shape;89;p16"/>
          <p:cNvGraphicFramePr/>
          <p:nvPr/>
        </p:nvGraphicFramePr>
        <p:xfrm>
          <a:off x="0" y="476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Google Shape;90;p16"/>
          <p:cNvGraphicFramePr/>
          <p:nvPr/>
        </p:nvGraphicFramePr>
        <p:xfrm>
          <a:off x="0" y="5990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Google Shape;91;p16"/>
          <p:cNvGraphicFramePr/>
          <p:nvPr/>
        </p:nvGraphicFramePr>
        <p:xfrm>
          <a:off x="0" y="266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6"/>
          <p:cNvGraphicFramePr/>
          <p:nvPr/>
        </p:nvGraphicFramePr>
        <p:xfrm>
          <a:off x="0" y="3887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2"/>
          <p:cNvSpPr txBox="1"/>
          <p:nvPr/>
        </p:nvSpPr>
        <p:spPr>
          <a:xfrm rot="-5400000">
            <a:off x="-1764000" y="2259800"/>
            <a:ext cx="5400000" cy="126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LỌ CẮM PANH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52"/>
          <p:cNvSpPr txBox="1"/>
          <p:nvPr/>
        </p:nvSpPr>
        <p:spPr>
          <a:xfrm rot="-5400000">
            <a:off x="-504000" y="2259800"/>
            <a:ext cx="5400000" cy="126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LỌ CẮM PANH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2"/>
          <p:cNvSpPr txBox="1"/>
          <p:nvPr/>
        </p:nvSpPr>
        <p:spPr>
          <a:xfrm rot="-5400000">
            <a:off x="756000" y="2259800"/>
            <a:ext cx="5400000" cy="126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LỌ CẮM PANH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52"/>
          <p:cNvSpPr txBox="1"/>
          <p:nvPr/>
        </p:nvSpPr>
        <p:spPr>
          <a:xfrm rot="-5400000">
            <a:off x="2016000" y="2259800"/>
            <a:ext cx="5400000" cy="126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LỌ CẮM PANH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52"/>
          <p:cNvSpPr txBox="1"/>
          <p:nvPr/>
        </p:nvSpPr>
        <p:spPr>
          <a:xfrm rot="-5400000">
            <a:off x="3276000" y="2259800"/>
            <a:ext cx="5400000" cy="126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HỘP ĐỰNG 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BÔNG TIÊM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2"/>
          <p:cNvSpPr txBox="1"/>
          <p:nvPr/>
        </p:nvSpPr>
        <p:spPr>
          <a:xfrm rot="-5400000">
            <a:off x="4536000" y="2259800"/>
            <a:ext cx="5400000" cy="126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HỘP ĐỰNG 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BÔNG TIÊM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2"/>
          <p:cNvSpPr txBox="1"/>
          <p:nvPr/>
        </p:nvSpPr>
        <p:spPr>
          <a:xfrm rot="-5400000">
            <a:off x="5796000" y="2259800"/>
            <a:ext cx="5400000" cy="126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HỘP ĐỰNG 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BÔNG TIÊM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52"/>
          <p:cNvSpPr txBox="1"/>
          <p:nvPr/>
        </p:nvSpPr>
        <p:spPr>
          <a:xfrm rot="-5400000">
            <a:off x="7056000" y="2259800"/>
            <a:ext cx="5400000" cy="126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HỘP ĐỰNG 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BÔNG TIÊM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52"/>
          <p:cNvSpPr txBox="1"/>
          <p:nvPr/>
        </p:nvSpPr>
        <p:spPr>
          <a:xfrm>
            <a:off x="3134675" y="5990975"/>
            <a:ext cx="5400000" cy="126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HỘP ĐỰNG 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KIM CHỈ KHÂU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1" name="Google Shape;441;p54"/>
          <p:cNvGraphicFramePr/>
          <p:nvPr/>
        </p:nvGraphicFramePr>
        <p:xfrm>
          <a:off x="0" y="48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2" name="Google Shape;442;p54"/>
          <p:cNvGraphicFramePr/>
          <p:nvPr/>
        </p:nvGraphicFramePr>
        <p:xfrm>
          <a:off x="0" y="6055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3" name="Google Shape;443;p54"/>
          <p:cNvGraphicFramePr/>
          <p:nvPr/>
        </p:nvGraphicFramePr>
        <p:xfrm>
          <a:off x="0" y="27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T006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4" name="Google Shape;444;p54"/>
          <p:cNvGraphicFramePr/>
          <p:nvPr/>
        </p:nvGraphicFramePr>
        <p:xfrm>
          <a:off x="0" y="3952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T006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5" name="Google Shape;445;p54"/>
          <p:cNvGraphicFramePr/>
          <p:nvPr/>
        </p:nvGraphicFramePr>
        <p:xfrm>
          <a:off x="0" y="62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10692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CẤP CỨU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6" name="Google Shape;446;p54"/>
          <p:cNvGraphicFramePr/>
          <p:nvPr/>
        </p:nvGraphicFramePr>
        <p:xfrm>
          <a:off x="0" y="1850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10692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CẤP CỨU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" name="Google Shape;451;p55"/>
          <p:cNvGraphicFramePr/>
          <p:nvPr/>
        </p:nvGraphicFramePr>
        <p:xfrm>
          <a:off x="0" y="27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009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2" name="Google Shape;452;p55"/>
          <p:cNvGraphicFramePr/>
          <p:nvPr/>
        </p:nvGraphicFramePr>
        <p:xfrm>
          <a:off x="0" y="3952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009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3" name="Google Shape;453;p55"/>
          <p:cNvGraphicFramePr/>
          <p:nvPr/>
        </p:nvGraphicFramePr>
        <p:xfrm>
          <a:off x="0" y="62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010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4" name="Google Shape;454;p55"/>
          <p:cNvGraphicFramePr/>
          <p:nvPr/>
        </p:nvGraphicFramePr>
        <p:xfrm>
          <a:off x="0" y="1850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010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Google Shape;459;p56"/>
          <p:cNvGraphicFramePr/>
          <p:nvPr/>
        </p:nvGraphicFramePr>
        <p:xfrm>
          <a:off x="0" y="48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9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" name="Google Shape;460;p56"/>
          <p:cNvGraphicFramePr/>
          <p:nvPr/>
        </p:nvGraphicFramePr>
        <p:xfrm>
          <a:off x="0" y="6055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9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Google Shape;461;p56"/>
          <p:cNvGraphicFramePr/>
          <p:nvPr/>
        </p:nvGraphicFramePr>
        <p:xfrm>
          <a:off x="0" y="27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9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2" name="Google Shape;462;p56"/>
          <p:cNvGraphicFramePr/>
          <p:nvPr/>
        </p:nvGraphicFramePr>
        <p:xfrm>
          <a:off x="0" y="3952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9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3" name="Google Shape;463;p56"/>
          <p:cNvGraphicFramePr/>
          <p:nvPr/>
        </p:nvGraphicFramePr>
        <p:xfrm>
          <a:off x="0" y="62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10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4" name="Google Shape;464;p56"/>
          <p:cNvGraphicFramePr/>
          <p:nvPr/>
        </p:nvGraphicFramePr>
        <p:xfrm>
          <a:off x="0" y="1850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10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" name="Google Shape;469;p57"/>
          <p:cNvGraphicFramePr/>
          <p:nvPr/>
        </p:nvGraphicFramePr>
        <p:xfrm>
          <a:off x="0" y="48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10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0" name="Google Shape;470;p57"/>
          <p:cNvGraphicFramePr/>
          <p:nvPr/>
        </p:nvGraphicFramePr>
        <p:xfrm>
          <a:off x="0" y="6055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10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1" name="Google Shape;471;p57"/>
          <p:cNvGraphicFramePr/>
          <p:nvPr/>
        </p:nvGraphicFramePr>
        <p:xfrm>
          <a:off x="0" y="27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2" name="Google Shape;472;p57"/>
          <p:cNvGraphicFramePr/>
          <p:nvPr/>
        </p:nvGraphicFramePr>
        <p:xfrm>
          <a:off x="0" y="3952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3" name="Google Shape;473;p57"/>
          <p:cNvGraphicFramePr/>
          <p:nvPr/>
        </p:nvGraphicFramePr>
        <p:xfrm>
          <a:off x="0" y="62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016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4" name="Google Shape;474;p57"/>
          <p:cNvGraphicFramePr/>
          <p:nvPr/>
        </p:nvGraphicFramePr>
        <p:xfrm>
          <a:off x="0" y="1850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</a:t>
                      </a: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016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11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/>
          <p:nvPr/>
        </p:nvSpPr>
        <p:spPr>
          <a:xfrm>
            <a:off x="1026000" y="180000"/>
            <a:ext cx="4320000" cy="144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PHÒNG 1</a:t>
            </a:r>
            <a:endParaRPr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58"/>
          <p:cNvSpPr txBox="1"/>
          <p:nvPr/>
        </p:nvSpPr>
        <p:spPr>
          <a:xfrm>
            <a:off x="5346000" y="180000"/>
            <a:ext cx="4320000" cy="144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PHÒNG 2</a:t>
            </a:r>
            <a:endParaRPr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58"/>
          <p:cNvSpPr txBox="1"/>
          <p:nvPr/>
        </p:nvSpPr>
        <p:spPr>
          <a:xfrm>
            <a:off x="1026000" y="1620000"/>
            <a:ext cx="4320000" cy="144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PHÒNG CẤP CỨU</a:t>
            </a:r>
            <a:endParaRPr sz="3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8"/>
          <p:cNvSpPr txBox="1"/>
          <p:nvPr/>
        </p:nvSpPr>
        <p:spPr>
          <a:xfrm>
            <a:off x="5346000" y="1620000"/>
            <a:ext cx="4320000" cy="144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PHÒNG 3</a:t>
            </a:r>
            <a:endParaRPr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58"/>
          <p:cNvSpPr txBox="1"/>
          <p:nvPr/>
        </p:nvSpPr>
        <p:spPr>
          <a:xfrm>
            <a:off x="1026000" y="3060000"/>
            <a:ext cx="4320000" cy="144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PHÒNG HẬU PHẪU</a:t>
            </a:r>
            <a:endParaRPr sz="3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58"/>
          <p:cNvSpPr txBox="1"/>
          <p:nvPr/>
        </p:nvSpPr>
        <p:spPr>
          <a:xfrm>
            <a:off x="5346000" y="3060000"/>
            <a:ext cx="4320000" cy="144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PHÒNG 6</a:t>
            </a:r>
            <a:endParaRPr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8"/>
          <p:cNvSpPr txBox="1"/>
          <p:nvPr/>
        </p:nvSpPr>
        <p:spPr>
          <a:xfrm>
            <a:off x="1026000" y="4500000"/>
            <a:ext cx="4320000" cy="144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PHÒNG 7</a:t>
            </a:r>
            <a:endParaRPr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58"/>
          <p:cNvSpPr txBox="1"/>
          <p:nvPr/>
        </p:nvSpPr>
        <p:spPr>
          <a:xfrm>
            <a:off x="5346000" y="4500000"/>
            <a:ext cx="4320000" cy="144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PHÒNG 8</a:t>
            </a:r>
            <a:endParaRPr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58"/>
          <p:cNvSpPr txBox="1"/>
          <p:nvPr/>
        </p:nvSpPr>
        <p:spPr>
          <a:xfrm>
            <a:off x="1026000" y="5940000"/>
            <a:ext cx="4320000" cy="144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PHÒNG 9</a:t>
            </a:r>
            <a:endParaRPr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8" name="Google Shape;488;p58"/>
          <p:cNvSpPr txBox="1"/>
          <p:nvPr/>
        </p:nvSpPr>
        <p:spPr>
          <a:xfrm>
            <a:off x="5346000" y="5940000"/>
            <a:ext cx="4320000" cy="144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PHÒNG 10</a:t>
            </a:r>
            <a:endParaRPr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9"/>
          <p:cNvSpPr txBox="1"/>
          <p:nvPr/>
        </p:nvSpPr>
        <p:spPr>
          <a:xfrm>
            <a:off x="1026000" y="2340000"/>
            <a:ext cx="4320000" cy="144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PHÒNG 11</a:t>
            </a:r>
            <a:endParaRPr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Google Shape;494;p59"/>
          <p:cNvSpPr txBox="1"/>
          <p:nvPr/>
        </p:nvSpPr>
        <p:spPr>
          <a:xfrm>
            <a:off x="5346000" y="2340000"/>
            <a:ext cx="4320000" cy="1440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PHÒNG 12</a:t>
            </a:r>
            <a:endParaRPr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59"/>
          <p:cNvSpPr txBox="1"/>
          <p:nvPr/>
        </p:nvSpPr>
        <p:spPr>
          <a:xfrm>
            <a:off x="1026000" y="3999525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H021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0"/>
          <p:cNvSpPr txBox="1"/>
          <p:nvPr/>
        </p:nvSpPr>
        <p:spPr>
          <a:xfrm>
            <a:off x="846000" y="1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H022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60"/>
          <p:cNvSpPr txBox="1"/>
          <p:nvPr/>
        </p:nvSpPr>
        <p:spPr>
          <a:xfrm>
            <a:off x="2646000" y="1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H023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60"/>
          <p:cNvSpPr txBox="1"/>
          <p:nvPr/>
        </p:nvSpPr>
        <p:spPr>
          <a:xfrm>
            <a:off x="4446000" y="1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H024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0"/>
          <p:cNvSpPr txBox="1"/>
          <p:nvPr/>
        </p:nvSpPr>
        <p:spPr>
          <a:xfrm>
            <a:off x="6246000" y="1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H025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60"/>
          <p:cNvSpPr txBox="1"/>
          <p:nvPr/>
        </p:nvSpPr>
        <p:spPr>
          <a:xfrm>
            <a:off x="8046000" y="1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H026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p60"/>
          <p:cNvSpPr txBox="1"/>
          <p:nvPr/>
        </p:nvSpPr>
        <p:spPr>
          <a:xfrm>
            <a:off x="846000" y="10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H027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60"/>
          <p:cNvSpPr txBox="1"/>
          <p:nvPr/>
        </p:nvSpPr>
        <p:spPr>
          <a:xfrm>
            <a:off x="2646000" y="10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H028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7" name="Google Shape;507;p60"/>
          <p:cNvSpPr txBox="1"/>
          <p:nvPr/>
        </p:nvSpPr>
        <p:spPr>
          <a:xfrm>
            <a:off x="6246000" y="10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T001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60"/>
          <p:cNvSpPr txBox="1"/>
          <p:nvPr/>
        </p:nvSpPr>
        <p:spPr>
          <a:xfrm>
            <a:off x="8046000" y="10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T002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60"/>
          <p:cNvSpPr txBox="1"/>
          <p:nvPr/>
        </p:nvSpPr>
        <p:spPr>
          <a:xfrm>
            <a:off x="846000" y="19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T003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0"/>
          <p:cNvSpPr txBox="1"/>
          <p:nvPr/>
        </p:nvSpPr>
        <p:spPr>
          <a:xfrm>
            <a:off x="2646000" y="19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T004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60"/>
          <p:cNvSpPr txBox="1"/>
          <p:nvPr/>
        </p:nvSpPr>
        <p:spPr>
          <a:xfrm>
            <a:off x="4446000" y="19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T005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60"/>
          <p:cNvSpPr txBox="1"/>
          <p:nvPr/>
        </p:nvSpPr>
        <p:spPr>
          <a:xfrm>
            <a:off x="6246000" y="19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T006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60"/>
          <p:cNvSpPr txBox="1"/>
          <p:nvPr/>
        </p:nvSpPr>
        <p:spPr>
          <a:xfrm>
            <a:off x="8046000" y="19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T007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60"/>
          <p:cNvSpPr txBox="1"/>
          <p:nvPr/>
        </p:nvSpPr>
        <p:spPr>
          <a:xfrm>
            <a:off x="846000" y="28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T008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5" name="Google Shape;515;p60"/>
          <p:cNvSpPr txBox="1"/>
          <p:nvPr/>
        </p:nvSpPr>
        <p:spPr>
          <a:xfrm>
            <a:off x="6246000" y="2880000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T011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60"/>
          <p:cNvSpPr txBox="1"/>
          <p:nvPr/>
        </p:nvSpPr>
        <p:spPr>
          <a:xfrm>
            <a:off x="8046000" y="2880000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T012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60"/>
          <p:cNvSpPr txBox="1"/>
          <p:nvPr/>
        </p:nvSpPr>
        <p:spPr>
          <a:xfrm>
            <a:off x="2646000" y="28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T009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60"/>
          <p:cNvSpPr txBox="1"/>
          <p:nvPr/>
        </p:nvSpPr>
        <p:spPr>
          <a:xfrm>
            <a:off x="4446000" y="10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T010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60"/>
          <p:cNvSpPr txBox="1"/>
          <p:nvPr/>
        </p:nvSpPr>
        <p:spPr>
          <a:xfrm>
            <a:off x="846000" y="3780000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T013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60"/>
          <p:cNvSpPr txBox="1"/>
          <p:nvPr/>
        </p:nvSpPr>
        <p:spPr>
          <a:xfrm>
            <a:off x="2646000" y="3780000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T014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60"/>
          <p:cNvSpPr txBox="1"/>
          <p:nvPr/>
        </p:nvSpPr>
        <p:spPr>
          <a:xfrm>
            <a:off x="4446000" y="3780000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T015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60"/>
          <p:cNvSpPr txBox="1"/>
          <p:nvPr/>
        </p:nvSpPr>
        <p:spPr>
          <a:xfrm>
            <a:off x="6246000" y="3780000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T016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60"/>
          <p:cNvSpPr txBox="1"/>
          <p:nvPr/>
        </p:nvSpPr>
        <p:spPr>
          <a:xfrm>
            <a:off x="8046000" y="3780000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T017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60"/>
          <p:cNvSpPr txBox="1"/>
          <p:nvPr/>
        </p:nvSpPr>
        <p:spPr>
          <a:xfrm>
            <a:off x="4446000" y="2880000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T018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60"/>
          <p:cNvSpPr txBox="1"/>
          <p:nvPr/>
        </p:nvSpPr>
        <p:spPr>
          <a:xfrm>
            <a:off x="846000" y="4680000"/>
            <a:ext cx="1800000" cy="900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CSKH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60"/>
          <p:cNvSpPr txBox="1"/>
          <p:nvPr/>
        </p:nvSpPr>
        <p:spPr>
          <a:xfrm>
            <a:off x="2646000" y="4680000"/>
            <a:ext cx="1800000" cy="900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CÔNG ĐOÀN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60"/>
          <p:cNvSpPr txBox="1"/>
          <p:nvPr/>
        </p:nvSpPr>
        <p:spPr>
          <a:xfrm>
            <a:off x="4446000" y="4680000"/>
            <a:ext cx="1800000" cy="900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CHUYỂN VIỆN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60"/>
          <p:cNvSpPr txBox="1"/>
          <p:nvPr/>
        </p:nvSpPr>
        <p:spPr>
          <a:xfrm>
            <a:off x="6246000" y="4680000"/>
            <a:ext cx="1800000" cy="900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SINH HOẠT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60"/>
          <p:cNvSpPr txBox="1"/>
          <p:nvPr/>
        </p:nvSpPr>
        <p:spPr>
          <a:xfrm>
            <a:off x="8046000" y="4680000"/>
            <a:ext cx="1800000" cy="900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QUY TRÌNH KSNK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60"/>
          <p:cNvSpPr txBox="1"/>
          <p:nvPr/>
        </p:nvSpPr>
        <p:spPr>
          <a:xfrm>
            <a:off x="6246000" y="5580000"/>
            <a:ext cx="1800000" cy="900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SINH HOẠT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1" name="Google Shape;531;p60"/>
          <p:cNvSpPr txBox="1"/>
          <p:nvPr/>
        </p:nvSpPr>
        <p:spPr>
          <a:xfrm>
            <a:off x="8046000" y="5580000"/>
            <a:ext cx="1800000" cy="900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QUY TRÌNH ĐIỀU DƯỠNG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60"/>
          <p:cNvSpPr txBox="1"/>
          <p:nvPr/>
        </p:nvSpPr>
        <p:spPr>
          <a:xfrm>
            <a:off x="4446000" y="5580000"/>
            <a:ext cx="1800000" cy="900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BẢNG KIỂM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1"/>
          <p:cNvSpPr txBox="1"/>
          <p:nvPr/>
        </p:nvSpPr>
        <p:spPr>
          <a:xfrm>
            <a:off x="846000" y="1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H022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61"/>
          <p:cNvSpPr txBox="1"/>
          <p:nvPr/>
        </p:nvSpPr>
        <p:spPr>
          <a:xfrm>
            <a:off x="2646000" y="1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H023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9" name="Google Shape;539;p61"/>
          <p:cNvSpPr txBox="1"/>
          <p:nvPr/>
        </p:nvSpPr>
        <p:spPr>
          <a:xfrm>
            <a:off x="4446000" y="1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H024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61"/>
          <p:cNvSpPr txBox="1"/>
          <p:nvPr/>
        </p:nvSpPr>
        <p:spPr>
          <a:xfrm>
            <a:off x="6246000" y="1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H025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61"/>
          <p:cNvSpPr txBox="1"/>
          <p:nvPr/>
        </p:nvSpPr>
        <p:spPr>
          <a:xfrm>
            <a:off x="8046000" y="1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H026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61"/>
          <p:cNvSpPr txBox="1"/>
          <p:nvPr/>
        </p:nvSpPr>
        <p:spPr>
          <a:xfrm>
            <a:off x="846000" y="10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H027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61"/>
          <p:cNvSpPr txBox="1"/>
          <p:nvPr/>
        </p:nvSpPr>
        <p:spPr>
          <a:xfrm>
            <a:off x="2646000" y="1080000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H028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4" name="Google Shape;544;p61"/>
          <p:cNvSpPr txBox="1"/>
          <p:nvPr/>
        </p:nvSpPr>
        <p:spPr>
          <a:xfrm>
            <a:off x="6246000" y="10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T001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61"/>
          <p:cNvSpPr txBox="1"/>
          <p:nvPr/>
        </p:nvSpPr>
        <p:spPr>
          <a:xfrm>
            <a:off x="8046000" y="10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T002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61"/>
          <p:cNvSpPr txBox="1"/>
          <p:nvPr/>
        </p:nvSpPr>
        <p:spPr>
          <a:xfrm>
            <a:off x="846000" y="19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T003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61"/>
          <p:cNvSpPr txBox="1"/>
          <p:nvPr/>
        </p:nvSpPr>
        <p:spPr>
          <a:xfrm>
            <a:off x="2646000" y="19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T004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61"/>
          <p:cNvSpPr txBox="1"/>
          <p:nvPr/>
        </p:nvSpPr>
        <p:spPr>
          <a:xfrm>
            <a:off x="4446000" y="19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T005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61"/>
          <p:cNvSpPr txBox="1"/>
          <p:nvPr/>
        </p:nvSpPr>
        <p:spPr>
          <a:xfrm>
            <a:off x="6246000" y="19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T006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61"/>
          <p:cNvSpPr txBox="1"/>
          <p:nvPr/>
        </p:nvSpPr>
        <p:spPr>
          <a:xfrm>
            <a:off x="8046000" y="19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T007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61"/>
          <p:cNvSpPr txBox="1"/>
          <p:nvPr/>
        </p:nvSpPr>
        <p:spPr>
          <a:xfrm>
            <a:off x="846000" y="28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T008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61"/>
          <p:cNvSpPr txBox="1"/>
          <p:nvPr/>
        </p:nvSpPr>
        <p:spPr>
          <a:xfrm>
            <a:off x="6246000" y="2880000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T011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61"/>
          <p:cNvSpPr txBox="1"/>
          <p:nvPr/>
        </p:nvSpPr>
        <p:spPr>
          <a:xfrm>
            <a:off x="8046000" y="2880000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T012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61"/>
          <p:cNvSpPr txBox="1"/>
          <p:nvPr/>
        </p:nvSpPr>
        <p:spPr>
          <a:xfrm>
            <a:off x="2646000" y="28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T009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61"/>
          <p:cNvSpPr txBox="1"/>
          <p:nvPr/>
        </p:nvSpPr>
        <p:spPr>
          <a:xfrm>
            <a:off x="4446000" y="1080000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T010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61"/>
          <p:cNvSpPr txBox="1"/>
          <p:nvPr/>
        </p:nvSpPr>
        <p:spPr>
          <a:xfrm>
            <a:off x="846000" y="3780000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T013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61"/>
          <p:cNvSpPr txBox="1"/>
          <p:nvPr/>
        </p:nvSpPr>
        <p:spPr>
          <a:xfrm>
            <a:off x="2646000" y="3780000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T014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Google Shape;558;p61"/>
          <p:cNvSpPr txBox="1"/>
          <p:nvPr/>
        </p:nvSpPr>
        <p:spPr>
          <a:xfrm>
            <a:off x="4446000" y="3780000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T015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61"/>
          <p:cNvSpPr txBox="1"/>
          <p:nvPr/>
        </p:nvSpPr>
        <p:spPr>
          <a:xfrm>
            <a:off x="6246000" y="3780000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T016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61"/>
          <p:cNvSpPr txBox="1"/>
          <p:nvPr/>
        </p:nvSpPr>
        <p:spPr>
          <a:xfrm>
            <a:off x="8046000" y="3780000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T017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61"/>
          <p:cNvSpPr txBox="1"/>
          <p:nvPr/>
        </p:nvSpPr>
        <p:spPr>
          <a:xfrm>
            <a:off x="4446000" y="2880000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T018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2" name="Google Shape;562;p61"/>
          <p:cNvSpPr txBox="1"/>
          <p:nvPr/>
        </p:nvSpPr>
        <p:spPr>
          <a:xfrm>
            <a:off x="846000" y="4680000"/>
            <a:ext cx="1800000" cy="900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CSKH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61"/>
          <p:cNvSpPr txBox="1"/>
          <p:nvPr/>
        </p:nvSpPr>
        <p:spPr>
          <a:xfrm>
            <a:off x="2646000" y="4680000"/>
            <a:ext cx="1800000" cy="900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CÔNG ĐOÀN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61"/>
          <p:cNvSpPr txBox="1"/>
          <p:nvPr/>
        </p:nvSpPr>
        <p:spPr>
          <a:xfrm>
            <a:off x="4446000" y="4680000"/>
            <a:ext cx="1800000" cy="900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CHUYỂN VIỆN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61"/>
          <p:cNvSpPr txBox="1"/>
          <p:nvPr/>
        </p:nvSpPr>
        <p:spPr>
          <a:xfrm>
            <a:off x="6246000" y="4680000"/>
            <a:ext cx="1800000" cy="900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SINH HOẠT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61"/>
          <p:cNvSpPr txBox="1"/>
          <p:nvPr/>
        </p:nvSpPr>
        <p:spPr>
          <a:xfrm>
            <a:off x="8046000" y="4680000"/>
            <a:ext cx="1800000" cy="900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QUY TRÌNH KSNK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1"/>
          <p:cNvSpPr txBox="1"/>
          <p:nvPr/>
        </p:nvSpPr>
        <p:spPr>
          <a:xfrm>
            <a:off x="6246000" y="5580000"/>
            <a:ext cx="1800000" cy="900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SINH HOẠT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61"/>
          <p:cNvSpPr txBox="1"/>
          <p:nvPr/>
        </p:nvSpPr>
        <p:spPr>
          <a:xfrm>
            <a:off x="8046000" y="5580000"/>
            <a:ext cx="1800000" cy="900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QUY TRÌNH ĐIỀU DƯỠNG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61"/>
          <p:cNvSpPr txBox="1"/>
          <p:nvPr/>
        </p:nvSpPr>
        <p:spPr>
          <a:xfrm>
            <a:off x="4446000" y="5580000"/>
            <a:ext cx="1800000" cy="900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BẢNG KIỂM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7"/>
          <p:cNvGraphicFramePr/>
          <p:nvPr/>
        </p:nvGraphicFramePr>
        <p:xfrm>
          <a:off x="0" y="476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Google Shape;98;p17"/>
          <p:cNvGraphicFramePr/>
          <p:nvPr/>
        </p:nvGraphicFramePr>
        <p:xfrm>
          <a:off x="0" y="5990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oogle Shape;99;p17"/>
          <p:cNvGraphicFramePr/>
          <p:nvPr/>
        </p:nvGraphicFramePr>
        <p:xfrm>
          <a:off x="0" y="266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T016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Google Shape;100;p17"/>
          <p:cNvGraphicFramePr/>
          <p:nvPr/>
        </p:nvGraphicFramePr>
        <p:xfrm>
          <a:off x="0" y="3887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T016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Google Shape;101;p17"/>
          <p:cNvGraphicFramePr/>
          <p:nvPr/>
        </p:nvGraphicFramePr>
        <p:xfrm>
          <a:off x="0" y="5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Google Shape;102;p17"/>
          <p:cNvGraphicFramePr/>
          <p:nvPr/>
        </p:nvGraphicFramePr>
        <p:xfrm>
          <a:off x="0" y="1785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4" name="Google Shape;574;p62"/>
          <p:cNvGraphicFramePr/>
          <p:nvPr/>
        </p:nvGraphicFramePr>
        <p:xfrm>
          <a:off x="0" y="8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BẢNG KIỂM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575" name="Google Shape;575;p62"/>
          <p:cNvGraphicFramePr/>
          <p:nvPr/>
        </p:nvGraphicFramePr>
        <p:xfrm>
          <a:off x="0" y="13054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BẢNG KIỂM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576" name="Google Shape;576;p62"/>
          <p:cNvSpPr txBox="1"/>
          <p:nvPr/>
        </p:nvSpPr>
        <p:spPr>
          <a:xfrm>
            <a:off x="482650" y="2350075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H022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62"/>
          <p:cNvSpPr txBox="1"/>
          <p:nvPr/>
        </p:nvSpPr>
        <p:spPr>
          <a:xfrm>
            <a:off x="2282650" y="2350075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H023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8" name="Google Shape;578;p62"/>
          <p:cNvSpPr txBox="1"/>
          <p:nvPr/>
        </p:nvSpPr>
        <p:spPr>
          <a:xfrm>
            <a:off x="4082650" y="2350075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H024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62"/>
          <p:cNvSpPr txBox="1"/>
          <p:nvPr/>
        </p:nvSpPr>
        <p:spPr>
          <a:xfrm>
            <a:off x="5882650" y="2350075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H025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62"/>
          <p:cNvSpPr txBox="1"/>
          <p:nvPr/>
        </p:nvSpPr>
        <p:spPr>
          <a:xfrm>
            <a:off x="7682650" y="2350075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H026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62"/>
          <p:cNvSpPr txBox="1"/>
          <p:nvPr/>
        </p:nvSpPr>
        <p:spPr>
          <a:xfrm>
            <a:off x="482650" y="3250075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H027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62"/>
          <p:cNvSpPr txBox="1"/>
          <p:nvPr/>
        </p:nvSpPr>
        <p:spPr>
          <a:xfrm>
            <a:off x="2282650" y="3250075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H028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3" name="Google Shape;583;p62"/>
          <p:cNvSpPr txBox="1"/>
          <p:nvPr/>
        </p:nvSpPr>
        <p:spPr>
          <a:xfrm>
            <a:off x="5882650" y="3250075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T001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62"/>
          <p:cNvSpPr txBox="1"/>
          <p:nvPr/>
        </p:nvSpPr>
        <p:spPr>
          <a:xfrm>
            <a:off x="7682650" y="3250075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T002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62"/>
          <p:cNvSpPr txBox="1"/>
          <p:nvPr/>
        </p:nvSpPr>
        <p:spPr>
          <a:xfrm>
            <a:off x="482650" y="4150075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T003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6" name="Google Shape;586;p62"/>
          <p:cNvSpPr txBox="1"/>
          <p:nvPr/>
        </p:nvSpPr>
        <p:spPr>
          <a:xfrm>
            <a:off x="2282650" y="4150075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T004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62"/>
          <p:cNvSpPr txBox="1"/>
          <p:nvPr/>
        </p:nvSpPr>
        <p:spPr>
          <a:xfrm>
            <a:off x="4082650" y="4150075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T005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62"/>
          <p:cNvSpPr txBox="1"/>
          <p:nvPr/>
        </p:nvSpPr>
        <p:spPr>
          <a:xfrm>
            <a:off x="5882650" y="4150075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T006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62"/>
          <p:cNvSpPr txBox="1"/>
          <p:nvPr/>
        </p:nvSpPr>
        <p:spPr>
          <a:xfrm>
            <a:off x="7682650" y="4150075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T007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62"/>
          <p:cNvSpPr txBox="1"/>
          <p:nvPr/>
        </p:nvSpPr>
        <p:spPr>
          <a:xfrm>
            <a:off x="482650" y="5050075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T008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62"/>
          <p:cNvSpPr txBox="1"/>
          <p:nvPr/>
        </p:nvSpPr>
        <p:spPr>
          <a:xfrm>
            <a:off x="5882650" y="5050075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T011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62"/>
          <p:cNvSpPr txBox="1"/>
          <p:nvPr/>
        </p:nvSpPr>
        <p:spPr>
          <a:xfrm>
            <a:off x="7682650" y="5050075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T012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62"/>
          <p:cNvSpPr txBox="1"/>
          <p:nvPr/>
        </p:nvSpPr>
        <p:spPr>
          <a:xfrm>
            <a:off x="2282650" y="5050075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T009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62"/>
          <p:cNvSpPr txBox="1"/>
          <p:nvPr/>
        </p:nvSpPr>
        <p:spPr>
          <a:xfrm>
            <a:off x="4082650" y="3250075"/>
            <a:ext cx="1800000" cy="90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T010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62"/>
          <p:cNvSpPr txBox="1"/>
          <p:nvPr/>
        </p:nvSpPr>
        <p:spPr>
          <a:xfrm>
            <a:off x="482650" y="5950075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T013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62"/>
          <p:cNvSpPr txBox="1"/>
          <p:nvPr/>
        </p:nvSpPr>
        <p:spPr>
          <a:xfrm>
            <a:off x="2282650" y="5950075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T014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62"/>
          <p:cNvSpPr txBox="1"/>
          <p:nvPr/>
        </p:nvSpPr>
        <p:spPr>
          <a:xfrm>
            <a:off x="4082650" y="5950075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T015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8" name="Google Shape;598;p62"/>
          <p:cNvSpPr txBox="1"/>
          <p:nvPr/>
        </p:nvSpPr>
        <p:spPr>
          <a:xfrm>
            <a:off x="5882650" y="5950075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T016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62"/>
          <p:cNvSpPr txBox="1"/>
          <p:nvPr/>
        </p:nvSpPr>
        <p:spPr>
          <a:xfrm>
            <a:off x="7682650" y="5950075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T017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62"/>
          <p:cNvSpPr txBox="1"/>
          <p:nvPr/>
        </p:nvSpPr>
        <p:spPr>
          <a:xfrm>
            <a:off x="4082650" y="5050075"/>
            <a:ext cx="1800000" cy="9000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T018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5" name="Google Shape;605;p63"/>
          <p:cNvGraphicFramePr/>
          <p:nvPr/>
        </p:nvGraphicFramePr>
        <p:xfrm>
          <a:off x="0" y="48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6" name="Google Shape;606;p63"/>
          <p:cNvGraphicFramePr/>
          <p:nvPr/>
        </p:nvGraphicFramePr>
        <p:xfrm>
          <a:off x="0" y="6055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H013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7" name="Google Shape;607;p63"/>
          <p:cNvGraphicFramePr/>
          <p:nvPr/>
        </p:nvGraphicFramePr>
        <p:xfrm>
          <a:off x="0" y="27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8" name="Google Shape;608;p63"/>
          <p:cNvGraphicFramePr/>
          <p:nvPr/>
        </p:nvGraphicFramePr>
        <p:xfrm>
          <a:off x="0" y="3952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H012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9" name="Google Shape;609;p63"/>
          <p:cNvGraphicFramePr/>
          <p:nvPr/>
        </p:nvGraphicFramePr>
        <p:xfrm>
          <a:off x="0" y="62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0" name="Google Shape;610;p63"/>
          <p:cNvGraphicFramePr/>
          <p:nvPr/>
        </p:nvGraphicFramePr>
        <p:xfrm>
          <a:off x="0" y="1850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H011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5" name="Google Shape;615;p64"/>
          <p:cNvGraphicFramePr/>
          <p:nvPr/>
        </p:nvGraphicFramePr>
        <p:xfrm>
          <a:off x="0" y="48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H016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6" name="Google Shape;616;p64"/>
          <p:cNvGraphicFramePr/>
          <p:nvPr/>
        </p:nvGraphicFramePr>
        <p:xfrm>
          <a:off x="0" y="6055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H016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7" name="Google Shape;617;p64"/>
          <p:cNvGraphicFramePr/>
          <p:nvPr/>
        </p:nvGraphicFramePr>
        <p:xfrm>
          <a:off x="0" y="27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8" name="Google Shape;618;p64"/>
          <p:cNvGraphicFramePr/>
          <p:nvPr/>
        </p:nvGraphicFramePr>
        <p:xfrm>
          <a:off x="0" y="3952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H015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9" name="Google Shape;619;p64"/>
          <p:cNvGraphicFramePr/>
          <p:nvPr/>
        </p:nvGraphicFramePr>
        <p:xfrm>
          <a:off x="0" y="62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0" name="Google Shape;620;p64"/>
          <p:cNvGraphicFramePr/>
          <p:nvPr/>
        </p:nvGraphicFramePr>
        <p:xfrm>
          <a:off x="0" y="1850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" name="Google Shape;625;p65"/>
          <p:cNvGraphicFramePr/>
          <p:nvPr/>
        </p:nvGraphicFramePr>
        <p:xfrm>
          <a:off x="0" y="48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H019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6" name="Google Shape;626;p65"/>
          <p:cNvGraphicFramePr/>
          <p:nvPr/>
        </p:nvGraphicFramePr>
        <p:xfrm>
          <a:off x="0" y="6055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H019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7" name="Google Shape;627;p65"/>
          <p:cNvGraphicFramePr/>
          <p:nvPr/>
        </p:nvGraphicFramePr>
        <p:xfrm>
          <a:off x="0" y="272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8" name="Google Shape;628;p65"/>
          <p:cNvGraphicFramePr/>
          <p:nvPr/>
        </p:nvGraphicFramePr>
        <p:xfrm>
          <a:off x="0" y="3952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9" name="Google Shape;629;p65"/>
          <p:cNvGraphicFramePr/>
          <p:nvPr/>
        </p:nvGraphicFramePr>
        <p:xfrm>
          <a:off x="0" y="62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0" name="Google Shape;630;p65"/>
          <p:cNvGraphicFramePr/>
          <p:nvPr/>
        </p:nvGraphicFramePr>
        <p:xfrm>
          <a:off x="0" y="1850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H017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</a:t>
                      </a:r>
                      <a:r>
                        <a:rPr lang="vi" sz="4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18"/>
          <p:cNvGraphicFramePr/>
          <p:nvPr/>
        </p:nvGraphicFramePr>
        <p:xfrm>
          <a:off x="0" y="476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12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Google Shape;108;p18"/>
          <p:cNvGraphicFramePr/>
          <p:nvPr/>
        </p:nvGraphicFramePr>
        <p:xfrm>
          <a:off x="0" y="5990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{CAFAE11F-1851-4A87-B01D-928C30AE00C6}</a:tableStyleId>
              </a:tblPr>
              <a:tblGrid>
                <a:gridCol w="5346000"/>
                <a:gridCol w="5346000"/>
              </a:tblGrid>
              <a:tr h="8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T018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4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PHÒNG 8</a:t>
                      </a:r>
                      <a:endParaRPr sz="4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34375" marB="134375" marR="106925" marL="1069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2358750" y="629425"/>
            <a:ext cx="1800000" cy="90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H022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158750" y="629425"/>
            <a:ext cx="1800000" cy="900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CHUYỂN VIỆN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861450" y="2348725"/>
            <a:ext cx="8969100" cy="36993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30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TRUNG TÂM Y TẾ HUYỆN ANH SƠN</a:t>
            </a:r>
            <a:endParaRPr sz="2300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30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KHOA CHĂM SÓC SỨC KHỎE SINH SẢN</a:t>
            </a:r>
            <a:endParaRPr sz="2300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3500">
                <a:solidFill>
                  <a:srgbClr val="38761D"/>
                </a:solidFill>
                <a:latin typeface="Pacifico"/>
                <a:ea typeface="Pacifico"/>
                <a:cs typeface="Pacifico"/>
                <a:sym typeface="Pacifico"/>
              </a:rPr>
              <a:t>C</a:t>
            </a:r>
            <a:r>
              <a:rPr lang="vi" sz="3500">
                <a:solidFill>
                  <a:srgbClr val="38761D"/>
                </a:solidFill>
                <a:latin typeface="Pacifico"/>
                <a:ea typeface="Pacifico"/>
                <a:cs typeface="Pacifico"/>
                <a:sym typeface="Pacifico"/>
              </a:rPr>
              <a:t>hung tay xây dựng môi trường xanh sạch đẹp</a:t>
            </a:r>
            <a:endParaRPr sz="2600">
              <a:solidFill>
                <a:srgbClr val="38761D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>
            <a:off x="2358750" y="4060000"/>
            <a:ext cx="59745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131763" y="393575"/>
            <a:ext cx="5181900" cy="2994600"/>
          </a:xfrm>
          <a:prstGeom prst="diamond">
            <a:avLst/>
          </a:prstGeom>
          <a:solidFill>
            <a:srgbClr val="FF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7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Xanh - Sạch - Đẹp</a:t>
            </a:r>
            <a:endParaRPr sz="27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 u="sng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KHOA CSSKSS</a:t>
            </a:r>
            <a:endParaRPr b="1" sz="1800" u="sng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5415388" y="393575"/>
            <a:ext cx="5181900" cy="2994600"/>
          </a:xfrm>
          <a:prstGeom prst="diamond">
            <a:avLst/>
          </a:prstGeom>
          <a:solidFill>
            <a:srgbClr val="FF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7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Xanh - Sạch - Đẹp</a:t>
            </a:r>
            <a:endParaRPr sz="27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 u="sng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KHOA CSSKSS</a:t>
            </a:r>
            <a:endParaRPr b="1" sz="1800" u="sng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141553" y="3608375"/>
            <a:ext cx="5181900" cy="2994600"/>
          </a:xfrm>
          <a:prstGeom prst="diamond">
            <a:avLst/>
          </a:prstGeom>
          <a:solidFill>
            <a:srgbClr val="FF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7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Xanh - Sạch - Đẹp</a:t>
            </a:r>
            <a:endParaRPr sz="27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 u="sng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KHOA CSSKSS</a:t>
            </a:r>
            <a:endParaRPr b="1" sz="1800" u="sng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5425178" y="3608375"/>
            <a:ext cx="5181900" cy="2994600"/>
          </a:xfrm>
          <a:prstGeom prst="diamond">
            <a:avLst/>
          </a:prstGeom>
          <a:solidFill>
            <a:srgbClr val="FF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7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Xanh - Sạch - Đẹp</a:t>
            </a:r>
            <a:endParaRPr sz="27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 u="sng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KHOA CSSKSS</a:t>
            </a:r>
            <a:endParaRPr b="1" sz="1800" u="sng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131763" y="393575"/>
            <a:ext cx="5181900" cy="2994600"/>
          </a:xfrm>
          <a:prstGeom prst="diamond">
            <a:avLst/>
          </a:prstGeom>
          <a:solidFill>
            <a:srgbClr val="FF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7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Xanh - Sạch - Đẹp</a:t>
            </a:r>
            <a:endParaRPr sz="27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 u="sng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KHOA CSSKSS</a:t>
            </a:r>
            <a:endParaRPr b="1" sz="1800" u="sng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5415388" y="393575"/>
            <a:ext cx="5181900" cy="2994600"/>
          </a:xfrm>
          <a:prstGeom prst="diamond">
            <a:avLst/>
          </a:prstGeom>
          <a:solidFill>
            <a:srgbClr val="FF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7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Xanh - Sạch - Đẹp</a:t>
            </a:r>
            <a:endParaRPr sz="27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 u="sng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KHOA CSSKSS</a:t>
            </a:r>
            <a:endParaRPr b="1" sz="1800" u="sng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141553" y="3608375"/>
            <a:ext cx="5181900" cy="2994600"/>
          </a:xfrm>
          <a:prstGeom prst="diamond">
            <a:avLst/>
          </a:prstGeom>
          <a:solidFill>
            <a:srgbClr val="FF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7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Xanh - Sạch - Đẹp</a:t>
            </a:r>
            <a:endParaRPr sz="27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 u="sng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KHOA CSSKSS</a:t>
            </a:r>
            <a:endParaRPr b="1" sz="1800" u="sng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5425178" y="3608375"/>
            <a:ext cx="5181900" cy="2994600"/>
          </a:xfrm>
          <a:prstGeom prst="diamond">
            <a:avLst/>
          </a:prstGeom>
          <a:solidFill>
            <a:srgbClr val="FFFF00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700">
                <a:solidFill>
                  <a:srgbClr val="9900FF"/>
                </a:solidFill>
                <a:latin typeface="Lobster"/>
                <a:ea typeface="Lobster"/>
                <a:cs typeface="Lobster"/>
                <a:sym typeface="Lobster"/>
              </a:rPr>
              <a:t>Xanh - Sạch - Đẹp</a:t>
            </a:r>
            <a:endParaRPr sz="2700">
              <a:solidFill>
                <a:srgbClr val="99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 u="sng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KHOA CSSKSS</a:t>
            </a:r>
            <a:endParaRPr b="1" sz="1800" u="sng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