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60" r:id="rId2"/>
    <p:sldId id="256" r:id="rId3"/>
    <p:sldId id="288" r:id="rId4"/>
    <p:sldId id="265" r:id="rId5"/>
    <p:sldId id="294" r:id="rId6"/>
    <p:sldId id="269" r:id="rId7"/>
    <p:sldId id="271" r:id="rId8"/>
    <p:sldId id="292" r:id="rId9"/>
    <p:sldId id="293"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sagar" initials="Rs" lastIdx="1" clrIdx="0">
    <p:extLst>
      <p:ext uri="{19B8F6BF-5375-455C-9EA6-DF929625EA0E}">
        <p15:presenceInfo xmlns:p15="http://schemas.microsoft.com/office/powerpoint/2012/main" userId="c5d213c10bcf4c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690AA-22E2-4254-A8C8-453154CB9581}" type="doc">
      <dgm:prSet loTypeId="urn:microsoft.com/office/officeart/2005/8/layout/bProcess3" loCatId="process" qsTypeId="urn:microsoft.com/office/officeart/2005/8/quickstyle/simple3" qsCatId="simple" csTypeId="urn:microsoft.com/office/officeart/2005/8/colors/colorful1#1" csCatId="colorful" phldr="1"/>
      <dgm:spPr/>
    </dgm:pt>
    <dgm:pt modelId="{4E6F380F-572D-4926-8C89-C237E2A0B190}">
      <dgm:prSet phldrT="[Text]" custT="1"/>
      <dgm:spPr/>
      <dgm:t>
        <a:bodyPr/>
        <a:lstStyle/>
        <a:p>
          <a:r>
            <a:rPr lang="en-IN" sz="1600" dirty="0"/>
            <a:t>Start the program</a:t>
          </a:r>
        </a:p>
      </dgm:t>
    </dgm:pt>
    <dgm:pt modelId="{3EADD1F5-E03B-4FC6-AFA7-2A33034C32C4}" type="parTrans" cxnId="{BD3E932F-7827-44F5-872A-EAFCF9A953FB}">
      <dgm:prSet/>
      <dgm:spPr/>
      <dgm:t>
        <a:bodyPr/>
        <a:lstStyle/>
        <a:p>
          <a:endParaRPr lang="en-IN">
            <a:solidFill>
              <a:schemeClr val="tx1"/>
            </a:solidFill>
          </a:endParaRPr>
        </a:p>
      </dgm:t>
    </dgm:pt>
    <dgm:pt modelId="{8B7AF8A1-2E9A-4688-B9F6-AD7EC80ECA85}" type="sibTrans" cxnId="{BD3E932F-7827-44F5-872A-EAFCF9A953FB}">
      <dgm:prSet/>
      <dgm:spPr/>
      <dgm:t>
        <a:bodyPr/>
        <a:lstStyle/>
        <a:p>
          <a:endParaRPr lang="en-IN" dirty="0">
            <a:solidFill>
              <a:schemeClr val="tx1"/>
            </a:solidFill>
          </a:endParaRPr>
        </a:p>
      </dgm:t>
    </dgm:pt>
    <dgm:pt modelId="{B7E64CCE-26AC-4D1D-A09A-DC70397ED971}">
      <dgm:prSet phldrT="[Text]" custT="1"/>
      <dgm:spPr/>
      <dgm:t>
        <a:bodyPr/>
        <a:lstStyle/>
        <a:p>
          <a:r>
            <a:rPr lang="en-US" sz="1400" b="0" dirty="0"/>
            <a:t>Enter the username and the password </a:t>
          </a:r>
          <a:endParaRPr lang="en-IN" sz="1400" b="0" dirty="0"/>
        </a:p>
      </dgm:t>
    </dgm:pt>
    <dgm:pt modelId="{F08E541E-9A01-4C10-A4E3-F3B3ADAF5C5E}" type="parTrans" cxnId="{B0E5ED37-74C1-4CAB-BA03-101F8B5F6805}">
      <dgm:prSet/>
      <dgm:spPr/>
      <dgm:t>
        <a:bodyPr/>
        <a:lstStyle/>
        <a:p>
          <a:endParaRPr lang="en-IN">
            <a:solidFill>
              <a:schemeClr val="tx1"/>
            </a:solidFill>
          </a:endParaRPr>
        </a:p>
      </dgm:t>
    </dgm:pt>
    <dgm:pt modelId="{E23E4B3C-5C7F-4242-9036-E49D199E2EB9}" type="sibTrans" cxnId="{B0E5ED37-74C1-4CAB-BA03-101F8B5F6805}">
      <dgm:prSet/>
      <dgm:spPr/>
      <dgm:t>
        <a:bodyPr/>
        <a:lstStyle/>
        <a:p>
          <a:endParaRPr lang="en-IN" dirty="0">
            <a:solidFill>
              <a:schemeClr val="tx1"/>
            </a:solidFill>
          </a:endParaRPr>
        </a:p>
      </dgm:t>
    </dgm:pt>
    <dgm:pt modelId="{A20E7636-C527-40FC-BE58-808DFB2961B8}">
      <dgm:prSet phldrT="[Text]" custT="1"/>
      <dgm:spPr/>
      <dgm:t>
        <a:bodyPr/>
        <a:lstStyle/>
        <a:p>
          <a:r>
            <a:rPr lang="en-US" sz="1600" dirty="0"/>
            <a:t>If tab 2:Here u can order different types of food</a:t>
          </a:r>
        </a:p>
      </dgm:t>
    </dgm:pt>
    <dgm:pt modelId="{3AB68205-94B6-4E06-802B-782D46691949}" type="parTrans" cxnId="{59E0B2C8-8A22-427A-9687-2F2798EF8F9A}">
      <dgm:prSet/>
      <dgm:spPr/>
      <dgm:t>
        <a:bodyPr/>
        <a:lstStyle/>
        <a:p>
          <a:endParaRPr lang="en-IN">
            <a:solidFill>
              <a:schemeClr val="tx1"/>
            </a:solidFill>
          </a:endParaRPr>
        </a:p>
      </dgm:t>
    </dgm:pt>
    <dgm:pt modelId="{CE27F5C3-6D95-443A-A7B6-D46AA145D145}" type="sibTrans" cxnId="{59E0B2C8-8A22-427A-9687-2F2798EF8F9A}">
      <dgm:prSet/>
      <dgm:spPr/>
      <dgm:t>
        <a:bodyPr/>
        <a:lstStyle/>
        <a:p>
          <a:endParaRPr lang="en-IN" dirty="0">
            <a:solidFill>
              <a:schemeClr val="tx1"/>
            </a:solidFill>
          </a:endParaRPr>
        </a:p>
      </dgm:t>
    </dgm:pt>
    <dgm:pt modelId="{1829A3E0-76E1-4528-9EA2-4F5F57BE0468}">
      <dgm:prSet custT="1"/>
      <dgm:spPr/>
      <dgm:t>
        <a:bodyPr/>
        <a:lstStyle/>
        <a:p>
          <a:pPr marL="0" lvl="0" algn="l" defTabSz="533400">
            <a:lnSpc>
              <a:spcPct val="90000"/>
            </a:lnSpc>
            <a:spcBef>
              <a:spcPct val="0"/>
            </a:spcBef>
            <a:spcAft>
              <a:spcPct val="35000"/>
            </a:spcAft>
            <a:buNone/>
          </a:pPr>
          <a:endParaRPr lang="en-US" sz="1200" dirty="0"/>
        </a:p>
        <a:p>
          <a:pPr marL="0" lvl="0" algn="l" defTabSz="533400">
            <a:lnSpc>
              <a:spcPct val="90000"/>
            </a:lnSpc>
            <a:spcBef>
              <a:spcPct val="0"/>
            </a:spcBef>
            <a:spcAft>
              <a:spcPct val="35000"/>
            </a:spcAft>
            <a:buNone/>
          </a:pPr>
          <a:endParaRPr lang="en-US" sz="1200" dirty="0"/>
        </a:p>
        <a:p>
          <a:pPr marL="0" lvl="0" algn="l" defTabSz="533400">
            <a:lnSpc>
              <a:spcPct val="90000"/>
            </a:lnSpc>
            <a:spcBef>
              <a:spcPct val="0"/>
            </a:spcBef>
            <a:spcAft>
              <a:spcPct val="35000"/>
            </a:spcAft>
            <a:buNone/>
          </a:pPr>
          <a:endParaRPr lang="en-US" sz="1400" dirty="0"/>
        </a:p>
        <a:p>
          <a:pPr marL="0" lvl="0" algn="l" defTabSz="533400">
            <a:lnSpc>
              <a:spcPct val="90000"/>
            </a:lnSpc>
            <a:spcBef>
              <a:spcPct val="0"/>
            </a:spcBef>
            <a:spcAft>
              <a:spcPct val="35000"/>
            </a:spcAft>
            <a:buNone/>
          </a:pPr>
          <a:r>
            <a:rPr lang="en-US" sz="1400" dirty="0"/>
            <a:t>Select an option from the switch cases: </a:t>
          </a:r>
        </a:p>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t>tab1: playing games</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400" dirty="0"/>
        </a:p>
        <a:p>
          <a:pPr marL="0" lvl="0" algn="l" defTabSz="533400">
            <a:lnSpc>
              <a:spcPct val="90000"/>
            </a:lnSpc>
            <a:spcBef>
              <a:spcPct val="0"/>
            </a:spcBef>
            <a:spcAft>
              <a:spcPct val="35000"/>
            </a:spcAft>
            <a:buNone/>
          </a:pPr>
          <a:r>
            <a:rPr lang="en-US" sz="1400" dirty="0"/>
            <a:t>tab2: ordering food</a:t>
          </a:r>
        </a:p>
        <a:p>
          <a:pPr marL="0" lvl="0" algn="l" defTabSz="533400">
            <a:lnSpc>
              <a:spcPct val="90000"/>
            </a:lnSpc>
            <a:spcBef>
              <a:spcPct val="0"/>
            </a:spcBef>
            <a:spcAft>
              <a:spcPct val="35000"/>
            </a:spcAft>
            <a:buNone/>
          </a:pPr>
          <a:r>
            <a:rPr lang="en-US" sz="1400" dirty="0"/>
            <a:t>tab3:booking travel</a:t>
          </a:r>
        </a:p>
        <a:p>
          <a:pPr marL="0" lvl="0" algn="l" defTabSz="533400">
            <a:lnSpc>
              <a:spcPct val="90000"/>
            </a:lnSpc>
            <a:spcBef>
              <a:spcPct val="0"/>
            </a:spcBef>
            <a:spcAft>
              <a:spcPct val="35000"/>
            </a:spcAft>
            <a:buNone/>
          </a:pPr>
          <a:r>
            <a:rPr lang="en-US" sz="1400" dirty="0"/>
            <a:t>tab4:news</a:t>
          </a:r>
        </a:p>
        <a:p>
          <a:pPr marL="0" lvl="0" algn="l" defTabSz="533400">
            <a:lnSpc>
              <a:spcPct val="90000"/>
            </a:lnSpc>
            <a:spcBef>
              <a:spcPct val="0"/>
            </a:spcBef>
            <a:spcAft>
              <a:spcPct val="35000"/>
            </a:spcAft>
            <a:buNone/>
          </a:pPr>
          <a:r>
            <a:rPr lang="en-US" sz="1400" dirty="0"/>
            <a:t>Case5:entertainment</a:t>
          </a:r>
          <a:endParaRPr lang="en-US" sz="1200" dirty="0"/>
        </a:p>
        <a:p>
          <a:pPr marL="0" lvl="0" algn="l" defTabSz="533400">
            <a:lnSpc>
              <a:spcPct val="90000"/>
            </a:lnSpc>
            <a:spcBef>
              <a:spcPct val="0"/>
            </a:spcBef>
            <a:spcAft>
              <a:spcPct val="35000"/>
            </a:spcAft>
            <a:buNone/>
          </a:pPr>
          <a:endParaRPr lang="en-IN" sz="1200" dirty="0"/>
        </a:p>
        <a:p>
          <a:pPr marL="0" lvl="0" algn="l" defTabSz="533400">
            <a:lnSpc>
              <a:spcPct val="90000"/>
            </a:lnSpc>
            <a:spcBef>
              <a:spcPct val="0"/>
            </a:spcBef>
            <a:spcAft>
              <a:spcPct val="35000"/>
            </a:spcAft>
            <a:buNone/>
          </a:pPr>
          <a:endParaRPr lang="en-IN" sz="1200" dirty="0"/>
        </a:p>
        <a:p>
          <a:pPr marL="0" lvl="0" algn="l" defTabSz="533400">
            <a:lnSpc>
              <a:spcPct val="90000"/>
            </a:lnSpc>
            <a:spcBef>
              <a:spcPct val="0"/>
            </a:spcBef>
            <a:spcAft>
              <a:spcPct val="35000"/>
            </a:spcAft>
            <a:buNone/>
          </a:pPr>
          <a:endParaRPr lang="en-IN" sz="1200" dirty="0"/>
        </a:p>
      </dgm:t>
    </dgm:pt>
    <dgm:pt modelId="{C664F6FB-343D-4601-9056-8EB9172A2EFB}" type="parTrans" cxnId="{C4AC21F1-C666-45A5-A008-ED83123EAAB3}">
      <dgm:prSet/>
      <dgm:spPr/>
      <dgm:t>
        <a:bodyPr/>
        <a:lstStyle/>
        <a:p>
          <a:endParaRPr lang="en-IN"/>
        </a:p>
      </dgm:t>
    </dgm:pt>
    <dgm:pt modelId="{C0E95662-659C-44DB-BCF2-D51CFD20A399}" type="sibTrans" cxnId="{C4AC21F1-C666-45A5-A008-ED83123EAAB3}">
      <dgm:prSet/>
      <dgm:spPr/>
      <dgm:t>
        <a:bodyPr/>
        <a:lstStyle/>
        <a:p>
          <a:endParaRPr lang="en-IN" dirty="0"/>
        </a:p>
      </dgm:t>
    </dgm:pt>
    <dgm:pt modelId="{9078DC6D-2976-4030-872F-9AC52536FF3A}">
      <dgm:prSet custT="1"/>
      <dgm:spPr/>
      <dgm:t>
        <a:bodyPr/>
        <a:lstStyle/>
        <a:p>
          <a:r>
            <a:rPr lang="en-US" sz="1600" dirty="0"/>
            <a:t>If tab1:Here u can play different types of gamed available</a:t>
          </a:r>
          <a:endParaRPr lang="en-IN" sz="1600" dirty="0"/>
        </a:p>
      </dgm:t>
    </dgm:pt>
    <dgm:pt modelId="{FF8A2873-2E01-456F-99E1-F939FF5F8747}" type="parTrans" cxnId="{6A5E3708-1F3C-4D29-AEC2-7DF933486BFF}">
      <dgm:prSet/>
      <dgm:spPr/>
      <dgm:t>
        <a:bodyPr/>
        <a:lstStyle/>
        <a:p>
          <a:endParaRPr lang="en-IN"/>
        </a:p>
      </dgm:t>
    </dgm:pt>
    <dgm:pt modelId="{CA4B5B13-4BA6-4E50-8E3D-CF3A98F7D9DC}" type="sibTrans" cxnId="{6A5E3708-1F3C-4D29-AEC2-7DF933486BFF}">
      <dgm:prSet/>
      <dgm:spPr/>
      <dgm:t>
        <a:bodyPr/>
        <a:lstStyle/>
        <a:p>
          <a:endParaRPr lang="en-IN" dirty="0"/>
        </a:p>
      </dgm:t>
    </dgm:pt>
    <dgm:pt modelId="{6ED3FACE-E019-4F31-96D5-650242CE5084}">
      <dgm:prSet custT="1"/>
      <dgm:spPr/>
      <dgm:t>
        <a:bodyPr/>
        <a:lstStyle/>
        <a:p>
          <a:r>
            <a:rPr lang="en-US" sz="1600" dirty="0"/>
            <a:t>If tab 3:Here we can book different places to travel </a:t>
          </a:r>
          <a:endParaRPr lang="en-IN" sz="1600" dirty="0"/>
        </a:p>
      </dgm:t>
    </dgm:pt>
    <dgm:pt modelId="{5DF2FB9C-9CB2-4F39-A768-00AFD3EEE76E}" type="parTrans" cxnId="{4942DD00-9377-47DE-9444-50B911C6692A}">
      <dgm:prSet/>
      <dgm:spPr/>
      <dgm:t>
        <a:bodyPr/>
        <a:lstStyle/>
        <a:p>
          <a:endParaRPr lang="en-IN"/>
        </a:p>
      </dgm:t>
    </dgm:pt>
    <dgm:pt modelId="{012E8C26-CA17-4DE3-8177-7C769F8466F8}" type="sibTrans" cxnId="{4942DD00-9377-47DE-9444-50B911C6692A}">
      <dgm:prSet/>
      <dgm:spPr/>
      <dgm:t>
        <a:bodyPr/>
        <a:lstStyle/>
        <a:p>
          <a:endParaRPr lang="en-IN" dirty="0"/>
        </a:p>
      </dgm:t>
    </dgm:pt>
    <dgm:pt modelId="{2EFC8F93-B311-4307-A54B-AD56ACB755E1}">
      <dgm:prSet custT="1"/>
      <dgm:spPr>
        <a:solidFill>
          <a:schemeClr val="bg1"/>
        </a:solidFill>
      </dgm:spPr>
      <dgm:t>
        <a:bodyPr/>
        <a:lstStyle/>
        <a:p>
          <a:r>
            <a:rPr lang="en-US" sz="1600" dirty="0"/>
            <a:t>If tab4:u can read the latest news and blogs.</a:t>
          </a:r>
          <a:endParaRPr lang="en-IN" sz="1600" dirty="0"/>
        </a:p>
      </dgm:t>
    </dgm:pt>
    <dgm:pt modelId="{3CFD891D-79D4-4CA0-9ACF-8BEA6813C85E}" type="parTrans" cxnId="{66798FC6-B74E-4A6D-9E1B-2570CB13B6A7}">
      <dgm:prSet/>
      <dgm:spPr/>
      <dgm:t>
        <a:bodyPr/>
        <a:lstStyle/>
        <a:p>
          <a:endParaRPr lang="en-IN"/>
        </a:p>
      </dgm:t>
    </dgm:pt>
    <dgm:pt modelId="{916F6DD5-063C-4086-BC1D-8C32F4F9480B}" type="sibTrans" cxnId="{66798FC6-B74E-4A6D-9E1B-2570CB13B6A7}">
      <dgm:prSet/>
      <dgm:spPr/>
      <dgm:t>
        <a:bodyPr/>
        <a:lstStyle/>
        <a:p>
          <a:endParaRPr lang="en-IN" dirty="0"/>
        </a:p>
      </dgm:t>
    </dgm:pt>
    <dgm:pt modelId="{D4BD4411-36DE-4FB5-AD76-50075907750E}">
      <dgm:prSet custT="1"/>
      <dgm:spPr/>
      <dgm:t>
        <a:bodyPr/>
        <a:lstStyle/>
        <a:p>
          <a:r>
            <a:rPr lang="en-US" sz="1600" dirty="0"/>
            <a:t>If tab 5: it allows u to download different types of movies or watch </a:t>
          </a:r>
          <a:r>
            <a:rPr lang="en-US" sz="1600"/>
            <a:t>it online</a:t>
          </a:r>
          <a:endParaRPr lang="en-IN" sz="1600" dirty="0"/>
        </a:p>
      </dgm:t>
    </dgm:pt>
    <dgm:pt modelId="{A7085B44-0515-448F-91BB-D1FAF278EBA4}" type="parTrans" cxnId="{38AB754A-33BE-438C-B279-64322BA3B63A}">
      <dgm:prSet/>
      <dgm:spPr/>
      <dgm:t>
        <a:bodyPr/>
        <a:lstStyle/>
        <a:p>
          <a:endParaRPr lang="en-IN"/>
        </a:p>
      </dgm:t>
    </dgm:pt>
    <dgm:pt modelId="{40432355-499F-4FE4-A68C-5E9D6B4568D1}" type="sibTrans" cxnId="{38AB754A-33BE-438C-B279-64322BA3B63A}">
      <dgm:prSet/>
      <dgm:spPr/>
      <dgm:t>
        <a:bodyPr/>
        <a:lstStyle/>
        <a:p>
          <a:endParaRPr lang="en-IN" dirty="0"/>
        </a:p>
      </dgm:t>
    </dgm:pt>
    <dgm:pt modelId="{56033CA9-32B1-4ADD-A6F0-76C7A2B1D633}">
      <dgm:prSet custT="1"/>
      <dgm:spPr/>
      <dgm:t>
        <a:bodyPr/>
        <a:lstStyle/>
        <a:p>
          <a:r>
            <a:rPr lang="en-IN" sz="1600" dirty="0"/>
            <a:t>Stop the program</a:t>
          </a:r>
        </a:p>
      </dgm:t>
    </dgm:pt>
    <dgm:pt modelId="{5AC5CAF7-B4EF-4A74-B8F2-A995E3DAA697}" type="parTrans" cxnId="{89245B69-04F6-4A69-B056-6B778418F8A6}">
      <dgm:prSet/>
      <dgm:spPr/>
      <dgm:t>
        <a:bodyPr/>
        <a:lstStyle/>
        <a:p>
          <a:endParaRPr lang="en-IN"/>
        </a:p>
      </dgm:t>
    </dgm:pt>
    <dgm:pt modelId="{746D0566-30A3-40A1-AC80-6B50CB7575E6}" type="sibTrans" cxnId="{89245B69-04F6-4A69-B056-6B778418F8A6}">
      <dgm:prSet/>
      <dgm:spPr/>
      <dgm:t>
        <a:bodyPr/>
        <a:lstStyle/>
        <a:p>
          <a:endParaRPr lang="en-IN"/>
        </a:p>
      </dgm:t>
    </dgm:pt>
    <dgm:pt modelId="{A4F408BB-3529-4FE3-9C08-67E2475E39F0}" type="pres">
      <dgm:prSet presAssocID="{639690AA-22E2-4254-A8C8-453154CB9581}" presName="Name0" presStyleCnt="0">
        <dgm:presLayoutVars>
          <dgm:dir/>
          <dgm:resizeHandles val="exact"/>
        </dgm:presLayoutVars>
      </dgm:prSet>
      <dgm:spPr/>
    </dgm:pt>
    <dgm:pt modelId="{8FE3A2F2-D31B-4C34-9A2F-E2466B2C4FC3}" type="pres">
      <dgm:prSet presAssocID="{4E6F380F-572D-4926-8C89-C237E2A0B190}" presName="node" presStyleLbl="node1" presStyleIdx="0" presStyleCnt="9">
        <dgm:presLayoutVars>
          <dgm:bulletEnabled val="1"/>
        </dgm:presLayoutVars>
      </dgm:prSet>
      <dgm:spPr/>
    </dgm:pt>
    <dgm:pt modelId="{143E083D-C197-41F4-B25A-19FB2E1919BD}" type="pres">
      <dgm:prSet presAssocID="{8B7AF8A1-2E9A-4688-B9F6-AD7EC80ECA85}" presName="sibTrans" presStyleLbl="sibTrans1D1" presStyleIdx="0" presStyleCnt="8"/>
      <dgm:spPr/>
    </dgm:pt>
    <dgm:pt modelId="{89F91DAD-4879-42A0-9117-4E424F8F6C47}" type="pres">
      <dgm:prSet presAssocID="{8B7AF8A1-2E9A-4688-B9F6-AD7EC80ECA85}" presName="connectorText" presStyleLbl="sibTrans1D1" presStyleIdx="0" presStyleCnt="8"/>
      <dgm:spPr/>
    </dgm:pt>
    <dgm:pt modelId="{6C1B6DB2-9767-4C61-AA1B-38AB34D272E8}" type="pres">
      <dgm:prSet presAssocID="{B7E64CCE-26AC-4D1D-A09A-DC70397ED971}" presName="node" presStyleLbl="node1" presStyleIdx="1" presStyleCnt="9">
        <dgm:presLayoutVars>
          <dgm:bulletEnabled val="1"/>
        </dgm:presLayoutVars>
      </dgm:prSet>
      <dgm:spPr/>
    </dgm:pt>
    <dgm:pt modelId="{F3E2FC51-BAE2-4D01-9971-A59D1D143696}" type="pres">
      <dgm:prSet presAssocID="{E23E4B3C-5C7F-4242-9036-E49D199E2EB9}" presName="sibTrans" presStyleLbl="sibTrans1D1" presStyleIdx="1" presStyleCnt="8"/>
      <dgm:spPr/>
    </dgm:pt>
    <dgm:pt modelId="{CD662150-CC9A-464D-8547-5DE7E142021D}" type="pres">
      <dgm:prSet presAssocID="{E23E4B3C-5C7F-4242-9036-E49D199E2EB9}" presName="connectorText" presStyleLbl="sibTrans1D1" presStyleIdx="1" presStyleCnt="8"/>
      <dgm:spPr/>
    </dgm:pt>
    <dgm:pt modelId="{56F8B805-D3B1-4FFE-90F2-43FF3B32BED7}" type="pres">
      <dgm:prSet presAssocID="{1829A3E0-76E1-4528-9EA2-4F5F57BE0468}" presName="node" presStyleLbl="node1" presStyleIdx="2" presStyleCnt="9" custScaleX="145885" custScaleY="230173" custLinFactNeighborX="-1454" custLinFactNeighborY="-3800">
        <dgm:presLayoutVars>
          <dgm:bulletEnabled val="1"/>
        </dgm:presLayoutVars>
      </dgm:prSet>
      <dgm:spPr/>
    </dgm:pt>
    <dgm:pt modelId="{C4B7ED80-7195-49B2-85E2-7B0CD7952B44}" type="pres">
      <dgm:prSet presAssocID="{C0E95662-659C-44DB-BCF2-D51CFD20A399}" presName="sibTrans" presStyleLbl="sibTrans1D1" presStyleIdx="2" presStyleCnt="8"/>
      <dgm:spPr/>
    </dgm:pt>
    <dgm:pt modelId="{AE965677-F8B8-400A-A847-15005127E81F}" type="pres">
      <dgm:prSet presAssocID="{C0E95662-659C-44DB-BCF2-D51CFD20A399}" presName="connectorText" presStyleLbl="sibTrans1D1" presStyleIdx="2" presStyleCnt="8"/>
      <dgm:spPr/>
    </dgm:pt>
    <dgm:pt modelId="{DD5F0614-8EB4-4204-AFF0-2425DE0C30FC}" type="pres">
      <dgm:prSet presAssocID="{9078DC6D-2976-4030-872F-9AC52536FF3A}" presName="node" presStyleLbl="node1" presStyleIdx="3" presStyleCnt="9">
        <dgm:presLayoutVars>
          <dgm:bulletEnabled val="1"/>
        </dgm:presLayoutVars>
      </dgm:prSet>
      <dgm:spPr/>
    </dgm:pt>
    <dgm:pt modelId="{920BC74F-F114-4265-95C2-178DD7645B1C}" type="pres">
      <dgm:prSet presAssocID="{CA4B5B13-4BA6-4E50-8E3D-CF3A98F7D9DC}" presName="sibTrans" presStyleLbl="sibTrans1D1" presStyleIdx="3" presStyleCnt="8"/>
      <dgm:spPr/>
    </dgm:pt>
    <dgm:pt modelId="{89827D25-6D15-4DFE-A16C-2087457443AC}" type="pres">
      <dgm:prSet presAssocID="{CA4B5B13-4BA6-4E50-8E3D-CF3A98F7D9DC}" presName="connectorText" presStyleLbl="sibTrans1D1" presStyleIdx="3" presStyleCnt="8"/>
      <dgm:spPr/>
    </dgm:pt>
    <dgm:pt modelId="{65EEEC8E-A760-4C09-BA3B-0F5B838C6CA8}" type="pres">
      <dgm:prSet presAssocID="{A20E7636-C527-40FC-BE58-808DFB2961B8}" presName="node" presStyleLbl="node1" presStyleIdx="4" presStyleCnt="9" custLinFactNeighborX="-2089">
        <dgm:presLayoutVars>
          <dgm:bulletEnabled val="1"/>
        </dgm:presLayoutVars>
      </dgm:prSet>
      <dgm:spPr/>
    </dgm:pt>
    <dgm:pt modelId="{5A0D284D-3648-4B30-A10C-2548DC4F1FD1}" type="pres">
      <dgm:prSet presAssocID="{CE27F5C3-6D95-443A-A7B6-D46AA145D145}" presName="sibTrans" presStyleLbl="sibTrans1D1" presStyleIdx="4" presStyleCnt="8"/>
      <dgm:spPr/>
    </dgm:pt>
    <dgm:pt modelId="{BFEFEE69-8BD3-44BD-8419-B82E2F3F85E6}" type="pres">
      <dgm:prSet presAssocID="{CE27F5C3-6D95-443A-A7B6-D46AA145D145}" presName="connectorText" presStyleLbl="sibTrans1D1" presStyleIdx="4" presStyleCnt="8"/>
      <dgm:spPr/>
    </dgm:pt>
    <dgm:pt modelId="{738CC081-80F3-4E3E-A5CA-1C75EB771521}" type="pres">
      <dgm:prSet presAssocID="{6ED3FACE-E019-4F31-96D5-650242CE5084}" presName="node" presStyleLbl="node1" presStyleIdx="5" presStyleCnt="9">
        <dgm:presLayoutVars>
          <dgm:bulletEnabled val="1"/>
        </dgm:presLayoutVars>
      </dgm:prSet>
      <dgm:spPr/>
    </dgm:pt>
    <dgm:pt modelId="{092A573F-9C03-4AC5-A15C-6144281258FF}" type="pres">
      <dgm:prSet presAssocID="{012E8C26-CA17-4DE3-8177-7C769F8466F8}" presName="sibTrans" presStyleLbl="sibTrans1D1" presStyleIdx="5" presStyleCnt="8"/>
      <dgm:spPr/>
    </dgm:pt>
    <dgm:pt modelId="{A9673A4E-99E3-4381-A7E3-4016D76D48EE}" type="pres">
      <dgm:prSet presAssocID="{012E8C26-CA17-4DE3-8177-7C769F8466F8}" presName="connectorText" presStyleLbl="sibTrans1D1" presStyleIdx="5" presStyleCnt="8"/>
      <dgm:spPr/>
    </dgm:pt>
    <dgm:pt modelId="{177D28D0-8266-4225-AB1E-88F1103AEC2E}" type="pres">
      <dgm:prSet presAssocID="{2EFC8F93-B311-4307-A54B-AD56ACB755E1}" presName="node" presStyleLbl="node1" presStyleIdx="6" presStyleCnt="9">
        <dgm:presLayoutVars>
          <dgm:bulletEnabled val="1"/>
        </dgm:presLayoutVars>
      </dgm:prSet>
      <dgm:spPr/>
    </dgm:pt>
    <dgm:pt modelId="{B83B1D50-CD76-41FB-8391-F584F4CF01CA}" type="pres">
      <dgm:prSet presAssocID="{916F6DD5-063C-4086-BC1D-8C32F4F9480B}" presName="sibTrans" presStyleLbl="sibTrans1D1" presStyleIdx="6" presStyleCnt="8"/>
      <dgm:spPr/>
    </dgm:pt>
    <dgm:pt modelId="{117AB222-FE19-44F2-8BC0-EEC8C8F113BA}" type="pres">
      <dgm:prSet presAssocID="{916F6DD5-063C-4086-BC1D-8C32F4F9480B}" presName="connectorText" presStyleLbl="sibTrans1D1" presStyleIdx="6" presStyleCnt="8"/>
      <dgm:spPr/>
    </dgm:pt>
    <dgm:pt modelId="{D6C8261B-AD98-43C6-A5CD-6F53FC9A8A20}" type="pres">
      <dgm:prSet presAssocID="{D4BD4411-36DE-4FB5-AD76-50075907750E}" presName="node" presStyleLbl="node1" presStyleIdx="7" presStyleCnt="9">
        <dgm:presLayoutVars>
          <dgm:bulletEnabled val="1"/>
        </dgm:presLayoutVars>
      </dgm:prSet>
      <dgm:spPr/>
    </dgm:pt>
    <dgm:pt modelId="{C4453161-7319-4FE4-AED0-0E54A181D515}" type="pres">
      <dgm:prSet presAssocID="{40432355-499F-4FE4-A68C-5E9D6B4568D1}" presName="sibTrans" presStyleLbl="sibTrans1D1" presStyleIdx="7" presStyleCnt="8"/>
      <dgm:spPr/>
    </dgm:pt>
    <dgm:pt modelId="{F6117BEE-D7BB-4559-A5DC-01FBCFA7A174}" type="pres">
      <dgm:prSet presAssocID="{40432355-499F-4FE4-A68C-5E9D6B4568D1}" presName="connectorText" presStyleLbl="sibTrans1D1" presStyleIdx="7" presStyleCnt="8"/>
      <dgm:spPr/>
    </dgm:pt>
    <dgm:pt modelId="{DD28DC48-1A6D-4152-AF6A-0D4351794EC4}" type="pres">
      <dgm:prSet presAssocID="{56033CA9-32B1-4ADD-A6F0-76C7A2B1D633}" presName="node" presStyleLbl="node1" presStyleIdx="8" presStyleCnt="9">
        <dgm:presLayoutVars>
          <dgm:bulletEnabled val="1"/>
        </dgm:presLayoutVars>
      </dgm:prSet>
      <dgm:spPr/>
    </dgm:pt>
  </dgm:ptLst>
  <dgm:cxnLst>
    <dgm:cxn modelId="{4942DD00-9377-47DE-9444-50B911C6692A}" srcId="{639690AA-22E2-4254-A8C8-453154CB9581}" destId="{6ED3FACE-E019-4F31-96D5-650242CE5084}" srcOrd="5" destOrd="0" parTransId="{5DF2FB9C-9CB2-4F39-A768-00AFD3EEE76E}" sibTransId="{012E8C26-CA17-4DE3-8177-7C769F8466F8}"/>
    <dgm:cxn modelId="{05C65107-44EA-41D5-9E69-4C5FBE9E8393}" type="presOf" srcId="{E23E4B3C-5C7F-4242-9036-E49D199E2EB9}" destId="{CD662150-CC9A-464D-8547-5DE7E142021D}" srcOrd="1" destOrd="0" presId="urn:microsoft.com/office/officeart/2005/8/layout/bProcess3"/>
    <dgm:cxn modelId="{6A5E3708-1F3C-4D29-AEC2-7DF933486BFF}" srcId="{639690AA-22E2-4254-A8C8-453154CB9581}" destId="{9078DC6D-2976-4030-872F-9AC52536FF3A}" srcOrd="3" destOrd="0" parTransId="{FF8A2873-2E01-456F-99E1-F939FF5F8747}" sibTransId="{CA4B5B13-4BA6-4E50-8E3D-CF3A98F7D9DC}"/>
    <dgm:cxn modelId="{2F227708-4462-464D-A9DB-73DB1F366464}" type="presOf" srcId="{012E8C26-CA17-4DE3-8177-7C769F8466F8}" destId="{092A573F-9C03-4AC5-A15C-6144281258FF}" srcOrd="0" destOrd="0" presId="urn:microsoft.com/office/officeart/2005/8/layout/bProcess3"/>
    <dgm:cxn modelId="{1E049E0A-88A5-44B4-BFAB-3F67458B18E3}" type="presOf" srcId="{CA4B5B13-4BA6-4E50-8E3D-CF3A98F7D9DC}" destId="{89827D25-6D15-4DFE-A16C-2087457443AC}" srcOrd="1" destOrd="0" presId="urn:microsoft.com/office/officeart/2005/8/layout/bProcess3"/>
    <dgm:cxn modelId="{57B79524-5118-4395-899B-EB886AFE6C40}" type="presOf" srcId="{012E8C26-CA17-4DE3-8177-7C769F8466F8}" destId="{A9673A4E-99E3-4381-A7E3-4016D76D48EE}" srcOrd="1" destOrd="0" presId="urn:microsoft.com/office/officeart/2005/8/layout/bProcess3"/>
    <dgm:cxn modelId="{D6719A25-B00E-4DF5-B28A-283D0BA5BB2C}" type="presOf" srcId="{2EFC8F93-B311-4307-A54B-AD56ACB755E1}" destId="{177D28D0-8266-4225-AB1E-88F1103AEC2E}" srcOrd="0" destOrd="0" presId="urn:microsoft.com/office/officeart/2005/8/layout/bProcess3"/>
    <dgm:cxn modelId="{BD3E932F-7827-44F5-872A-EAFCF9A953FB}" srcId="{639690AA-22E2-4254-A8C8-453154CB9581}" destId="{4E6F380F-572D-4926-8C89-C237E2A0B190}" srcOrd="0" destOrd="0" parTransId="{3EADD1F5-E03B-4FC6-AFA7-2A33034C32C4}" sibTransId="{8B7AF8A1-2E9A-4688-B9F6-AD7EC80ECA85}"/>
    <dgm:cxn modelId="{B0E5ED37-74C1-4CAB-BA03-101F8B5F6805}" srcId="{639690AA-22E2-4254-A8C8-453154CB9581}" destId="{B7E64CCE-26AC-4D1D-A09A-DC70397ED971}" srcOrd="1" destOrd="0" parTransId="{F08E541E-9A01-4C10-A4E3-F3B3ADAF5C5E}" sibTransId="{E23E4B3C-5C7F-4242-9036-E49D199E2EB9}"/>
    <dgm:cxn modelId="{DD76ED40-A5EE-4448-876C-0745425FF2B8}" type="presOf" srcId="{9078DC6D-2976-4030-872F-9AC52536FF3A}" destId="{DD5F0614-8EB4-4204-AFF0-2425DE0C30FC}" srcOrd="0" destOrd="0" presId="urn:microsoft.com/office/officeart/2005/8/layout/bProcess3"/>
    <dgm:cxn modelId="{223B1F43-D705-4C1F-972E-D9997DB3EF34}" type="presOf" srcId="{40432355-499F-4FE4-A68C-5E9D6B4568D1}" destId="{F6117BEE-D7BB-4559-A5DC-01FBCFA7A174}" srcOrd="1" destOrd="0" presId="urn:microsoft.com/office/officeart/2005/8/layout/bProcess3"/>
    <dgm:cxn modelId="{89245B69-04F6-4A69-B056-6B778418F8A6}" srcId="{639690AA-22E2-4254-A8C8-453154CB9581}" destId="{56033CA9-32B1-4ADD-A6F0-76C7A2B1D633}" srcOrd="8" destOrd="0" parTransId="{5AC5CAF7-B4EF-4A74-B8F2-A995E3DAA697}" sibTransId="{746D0566-30A3-40A1-AC80-6B50CB7575E6}"/>
    <dgm:cxn modelId="{38AB754A-33BE-438C-B279-64322BA3B63A}" srcId="{639690AA-22E2-4254-A8C8-453154CB9581}" destId="{D4BD4411-36DE-4FB5-AD76-50075907750E}" srcOrd="7" destOrd="0" parTransId="{A7085B44-0515-448F-91BB-D1FAF278EBA4}" sibTransId="{40432355-499F-4FE4-A68C-5E9D6B4568D1}"/>
    <dgm:cxn modelId="{1410B76C-A739-4D24-9B3F-C3267B5DD343}" type="presOf" srcId="{8B7AF8A1-2E9A-4688-B9F6-AD7EC80ECA85}" destId="{143E083D-C197-41F4-B25A-19FB2E1919BD}" srcOrd="0" destOrd="0" presId="urn:microsoft.com/office/officeart/2005/8/layout/bProcess3"/>
    <dgm:cxn modelId="{42798A50-3A8C-47E1-AF01-38C8F9CB559A}" type="presOf" srcId="{D4BD4411-36DE-4FB5-AD76-50075907750E}" destId="{D6C8261B-AD98-43C6-A5CD-6F53FC9A8A20}" srcOrd="0" destOrd="0" presId="urn:microsoft.com/office/officeart/2005/8/layout/bProcess3"/>
    <dgm:cxn modelId="{20C4C553-F8D4-48DA-9306-5B0160AF8553}" type="presOf" srcId="{CE27F5C3-6D95-443A-A7B6-D46AA145D145}" destId="{BFEFEE69-8BD3-44BD-8419-B82E2F3F85E6}" srcOrd="1" destOrd="0" presId="urn:microsoft.com/office/officeart/2005/8/layout/bProcess3"/>
    <dgm:cxn modelId="{F74A6A79-072E-4D5E-A3F7-4A5995E17745}" type="presOf" srcId="{1829A3E0-76E1-4528-9EA2-4F5F57BE0468}" destId="{56F8B805-D3B1-4FFE-90F2-43FF3B32BED7}" srcOrd="0" destOrd="0" presId="urn:microsoft.com/office/officeart/2005/8/layout/bProcess3"/>
    <dgm:cxn modelId="{894ADA79-E82C-4FA0-BDFE-FE55DAA1DA2B}" type="presOf" srcId="{8B7AF8A1-2E9A-4688-B9F6-AD7EC80ECA85}" destId="{89F91DAD-4879-42A0-9117-4E424F8F6C47}" srcOrd="1" destOrd="0" presId="urn:microsoft.com/office/officeart/2005/8/layout/bProcess3"/>
    <dgm:cxn modelId="{3140E27D-C9F0-423C-9CA2-B60C299184C4}" type="presOf" srcId="{CA4B5B13-4BA6-4E50-8E3D-CF3A98F7D9DC}" destId="{920BC74F-F114-4265-95C2-178DD7645B1C}" srcOrd="0" destOrd="0" presId="urn:microsoft.com/office/officeart/2005/8/layout/bProcess3"/>
    <dgm:cxn modelId="{98FD129E-2789-4354-8355-01A6A77294B1}" type="presOf" srcId="{C0E95662-659C-44DB-BCF2-D51CFD20A399}" destId="{C4B7ED80-7195-49B2-85E2-7B0CD7952B44}" srcOrd="0" destOrd="0" presId="urn:microsoft.com/office/officeart/2005/8/layout/bProcess3"/>
    <dgm:cxn modelId="{FCD24E9F-7E36-4772-BBFE-316E890A90B5}" type="presOf" srcId="{E23E4B3C-5C7F-4242-9036-E49D199E2EB9}" destId="{F3E2FC51-BAE2-4D01-9971-A59D1D143696}" srcOrd="0" destOrd="0" presId="urn:microsoft.com/office/officeart/2005/8/layout/bProcess3"/>
    <dgm:cxn modelId="{D4B806A3-D3CF-40A3-AF47-E400ECD16E41}" type="presOf" srcId="{40432355-499F-4FE4-A68C-5E9D6B4568D1}" destId="{C4453161-7319-4FE4-AED0-0E54A181D515}" srcOrd="0" destOrd="0" presId="urn:microsoft.com/office/officeart/2005/8/layout/bProcess3"/>
    <dgm:cxn modelId="{67BC7FA3-8758-4F53-8CB0-4FFEF6788159}" type="presOf" srcId="{CE27F5C3-6D95-443A-A7B6-D46AA145D145}" destId="{5A0D284D-3648-4B30-A10C-2548DC4F1FD1}" srcOrd="0" destOrd="0" presId="urn:microsoft.com/office/officeart/2005/8/layout/bProcess3"/>
    <dgm:cxn modelId="{CA19B3A4-1963-45D6-A5EA-1A7370C8077A}" type="presOf" srcId="{A20E7636-C527-40FC-BE58-808DFB2961B8}" destId="{65EEEC8E-A760-4C09-BA3B-0F5B838C6CA8}" srcOrd="0" destOrd="0" presId="urn:microsoft.com/office/officeart/2005/8/layout/bProcess3"/>
    <dgm:cxn modelId="{AE64ACA6-25D3-4761-B1B0-76987631118B}" type="presOf" srcId="{56033CA9-32B1-4ADD-A6F0-76C7A2B1D633}" destId="{DD28DC48-1A6D-4152-AF6A-0D4351794EC4}" srcOrd="0" destOrd="0" presId="urn:microsoft.com/office/officeart/2005/8/layout/bProcess3"/>
    <dgm:cxn modelId="{42E86FAE-D5AB-4EC7-9AAB-0D91E1D6B15A}" type="presOf" srcId="{639690AA-22E2-4254-A8C8-453154CB9581}" destId="{A4F408BB-3529-4FE3-9C08-67E2475E39F0}" srcOrd="0" destOrd="0" presId="urn:microsoft.com/office/officeart/2005/8/layout/bProcess3"/>
    <dgm:cxn modelId="{524C47BA-DB65-4359-BF64-BB7FF2673301}" type="presOf" srcId="{C0E95662-659C-44DB-BCF2-D51CFD20A399}" destId="{AE965677-F8B8-400A-A847-15005127E81F}" srcOrd="1" destOrd="0" presId="urn:microsoft.com/office/officeart/2005/8/layout/bProcess3"/>
    <dgm:cxn modelId="{66798FC6-B74E-4A6D-9E1B-2570CB13B6A7}" srcId="{639690AA-22E2-4254-A8C8-453154CB9581}" destId="{2EFC8F93-B311-4307-A54B-AD56ACB755E1}" srcOrd="6" destOrd="0" parTransId="{3CFD891D-79D4-4CA0-9ACF-8BEA6813C85E}" sibTransId="{916F6DD5-063C-4086-BC1D-8C32F4F9480B}"/>
    <dgm:cxn modelId="{59E0B2C8-8A22-427A-9687-2F2798EF8F9A}" srcId="{639690AA-22E2-4254-A8C8-453154CB9581}" destId="{A20E7636-C527-40FC-BE58-808DFB2961B8}" srcOrd="4" destOrd="0" parTransId="{3AB68205-94B6-4E06-802B-782D46691949}" sibTransId="{CE27F5C3-6D95-443A-A7B6-D46AA145D145}"/>
    <dgm:cxn modelId="{E0C30FCF-8921-453B-9415-3007455E0D15}" type="presOf" srcId="{916F6DD5-063C-4086-BC1D-8C32F4F9480B}" destId="{B83B1D50-CD76-41FB-8391-F584F4CF01CA}" srcOrd="0" destOrd="0" presId="urn:microsoft.com/office/officeart/2005/8/layout/bProcess3"/>
    <dgm:cxn modelId="{C914CCDC-48E0-40B7-BBF2-7D04B1A46197}" type="presOf" srcId="{B7E64CCE-26AC-4D1D-A09A-DC70397ED971}" destId="{6C1B6DB2-9767-4C61-AA1B-38AB34D272E8}" srcOrd="0" destOrd="0" presId="urn:microsoft.com/office/officeart/2005/8/layout/bProcess3"/>
    <dgm:cxn modelId="{E43954E9-8378-4C6E-80DC-9C5108B8F416}" type="presOf" srcId="{916F6DD5-063C-4086-BC1D-8C32F4F9480B}" destId="{117AB222-FE19-44F2-8BC0-EEC8C8F113BA}" srcOrd="1" destOrd="0" presId="urn:microsoft.com/office/officeart/2005/8/layout/bProcess3"/>
    <dgm:cxn modelId="{C4AC21F1-C666-45A5-A008-ED83123EAAB3}" srcId="{639690AA-22E2-4254-A8C8-453154CB9581}" destId="{1829A3E0-76E1-4528-9EA2-4F5F57BE0468}" srcOrd="2" destOrd="0" parTransId="{C664F6FB-343D-4601-9056-8EB9172A2EFB}" sibTransId="{C0E95662-659C-44DB-BCF2-D51CFD20A399}"/>
    <dgm:cxn modelId="{138397F7-C878-4960-808E-B1462886DB6E}" type="presOf" srcId="{6ED3FACE-E019-4F31-96D5-650242CE5084}" destId="{738CC081-80F3-4E3E-A5CA-1C75EB771521}" srcOrd="0" destOrd="0" presId="urn:microsoft.com/office/officeart/2005/8/layout/bProcess3"/>
    <dgm:cxn modelId="{DF84E3FC-0CCB-45F5-985F-0012C61DA68F}" type="presOf" srcId="{4E6F380F-572D-4926-8C89-C237E2A0B190}" destId="{8FE3A2F2-D31B-4C34-9A2F-E2466B2C4FC3}" srcOrd="0" destOrd="0" presId="urn:microsoft.com/office/officeart/2005/8/layout/bProcess3"/>
    <dgm:cxn modelId="{CD2006FD-A2C3-45CC-AC0A-198BB12A389C}" type="presParOf" srcId="{A4F408BB-3529-4FE3-9C08-67E2475E39F0}" destId="{8FE3A2F2-D31B-4C34-9A2F-E2466B2C4FC3}" srcOrd="0" destOrd="0" presId="urn:microsoft.com/office/officeart/2005/8/layout/bProcess3"/>
    <dgm:cxn modelId="{58359185-AF86-4469-A1B6-1B4DC1A6F08E}" type="presParOf" srcId="{A4F408BB-3529-4FE3-9C08-67E2475E39F0}" destId="{143E083D-C197-41F4-B25A-19FB2E1919BD}" srcOrd="1" destOrd="0" presId="urn:microsoft.com/office/officeart/2005/8/layout/bProcess3"/>
    <dgm:cxn modelId="{2DFE35C1-4E15-405A-9E5F-F88271EEE8BC}" type="presParOf" srcId="{143E083D-C197-41F4-B25A-19FB2E1919BD}" destId="{89F91DAD-4879-42A0-9117-4E424F8F6C47}" srcOrd="0" destOrd="0" presId="urn:microsoft.com/office/officeart/2005/8/layout/bProcess3"/>
    <dgm:cxn modelId="{3D558E6E-6C69-4557-A268-622723F3D618}" type="presParOf" srcId="{A4F408BB-3529-4FE3-9C08-67E2475E39F0}" destId="{6C1B6DB2-9767-4C61-AA1B-38AB34D272E8}" srcOrd="2" destOrd="0" presId="urn:microsoft.com/office/officeart/2005/8/layout/bProcess3"/>
    <dgm:cxn modelId="{29519F6E-0915-4B0D-91C0-13EBEA0488B1}" type="presParOf" srcId="{A4F408BB-3529-4FE3-9C08-67E2475E39F0}" destId="{F3E2FC51-BAE2-4D01-9971-A59D1D143696}" srcOrd="3" destOrd="0" presId="urn:microsoft.com/office/officeart/2005/8/layout/bProcess3"/>
    <dgm:cxn modelId="{4BEDBE03-A6B8-4B39-BD7F-F98698DC4E72}" type="presParOf" srcId="{F3E2FC51-BAE2-4D01-9971-A59D1D143696}" destId="{CD662150-CC9A-464D-8547-5DE7E142021D}" srcOrd="0" destOrd="0" presId="urn:microsoft.com/office/officeart/2005/8/layout/bProcess3"/>
    <dgm:cxn modelId="{F5FE16B1-4121-42A2-846C-B43B657543C1}" type="presParOf" srcId="{A4F408BB-3529-4FE3-9C08-67E2475E39F0}" destId="{56F8B805-D3B1-4FFE-90F2-43FF3B32BED7}" srcOrd="4" destOrd="0" presId="urn:microsoft.com/office/officeart/2005/8/layout/bProcess3"/>
    <dgm:cxn modelId="{5AF32E67-98A9-4B8F-8EB5-F13130C5A476}" type="presParOf" srcId="{A4F408BB-3529-4FE3-9C08-67E2475E39F0}" destId="{C4B7ED80-7195-49B2-85E2-7B0CD7952B44}" srcOrd="5" destOrd="0" presId="urn:microsoft.com/office/officeart/2005/8/layout/bProcess3"/>
    <dgm:cxn modelId="{F5B717E2-BCEB-4F66-94FB-DAE051D42A57}" type="presParOf" srcId="{C4B7ED80-7195-49B2-85E2-7B0CD7952B44}" destId="{AE965677-F8B8-400A-A847-15005127E81F}" srcOrd="0" destOrd="0" presId="urn:microsoft.com/office/officeart/2005/8/layout/bProcess3"/>
    <dgm:cxn modelId="{6AB3B742-E9EB-4319-9FB1-10534D5BE03F}" type="presParOf" srcId="{A4F408BB-3529-4FE3-9C08-67E2475E39F0}" destId="{DD5F0614-8EB4-4204-AFF0-2425DE0C30FC}" srcOrd="6" destOrd="0" presId="urn:microsoft.com/office/officeart/2005/8/layout/bProcess3"/>
    <dgm:cxn modelId="{7C98751C-5D96-4586-9B5E-9347B2447F8E}" type="presParOf" srcId="{A4F408BB-3529-4FE3-9C08-67E2475E39F0}" destId="{920BC74F-F114-4265-95C2-178DD7645B1C}" srcOrd="7" destOrd="0" presId="urn:microsoft.com/office/officeart/2005/8/layout/bProcess3"/>
    <dgm:cxn modelId="{6B25125C-52A8-480C-BC95-C3A5C075337A}" type="presParOf" srcId="{920BC74F-F114-4265-95C2-178DD7645B1C}" destId="{89827D25-6D15-4DFE-A16C-2087457443AC}" srcOrd="0" destOrd="0" presId="urn:microsoft.com/office/officeart/2005/8/layout/bProcess3"/>
    <dgm:cxn modelId="{097E1CE2-7A15-4FF9-B00F-24F47B5E850F}" type="presParOf" srcId="{A4F408BB-3529-4FE3-9C08-67E2475E39F0}" destId="{65EEEC8E-A760-4C09-BA3B-0F5B838C6CA8}" srcOrd="8" destOrd="0" presId="urn:microsoft.com/office/officeart/2005/8/layout/bProcess3"/>
    <dgm:cxn modelId="{7F2A24B0-1BF5-4183-9309-4B6F571352DC}" type="presParOf" srcId="{A4F408BB-3529-4FE3-9C08-67E2475E39F0}" destId="{5A0D284D-3648-4B30-A10C-2548DC4F1FD1}" srcOrd="9" destOrd="0" presId="urn:microsoft.com/office/officeart/2005/8/layout/bProcess3"/>
    <dgm:cxn modelId="{47E0C3FA-1AB1-468D-A0A4-D13B63427275}" type="presParOf" srcId="{5A0D284D-3648-4B30-A10C-2548DC4F1FD1}" destId="{BFEFEE69-8BD3-44BD-8419-B82E2F3F85E6}" srcOrd="0" destOrd="0" presId="urn:microsoft.com/office/officeart/2005/8/layout/bProcess3"/>
    <dgm:cxn modelId="{B8A37F17-01BA-44F1-9364-D861AF974D31}" type="presParOf" srcId="{A4F408BB-3529-4FE3-9C08-67E2475E39F0}" destId="{738CC081-80F3-4E3E-A5CA-1C75EB771521}" srcOrd="10" destOrd="0" presId="urn:microsoft.com/office/officeart/2005/8/layout/bProcess3"/>
    <dgm:cxn modelId="{9065F685-B42F-4103-B11A-987BCEC155DA}" type="presParOf" srcId="{A4F408BB-3529-4FE3-9C08-67E2475E39F0}" destId="{092A573F-9C03-4AC5-A15C-6144281258FF}" srcOrd="11" destOrd="0" presId="urn:microsoft.com/office/officeart/2005/8/layout/bProcess3"/>
    <dgm:cxn modelId="{AB114EF6-D244-45F7-A73D-24CFACC7BB48}" type="presParOf" srcId="{092A573F-9C03-4AC5-A15C-6144281258FF}" destId="{A9673A4E-99E3-4381-A7E3-4016D76D48EE}" srcOrd="0" destOrd="0" presId="urn:microsoft.com/office/officeart/2005/8/layout/bProcess3"/>
    <dgm:cxn modelId="{EAD5EEFF-CA35-497E-9BE2-DF2CB1FF843B}" type="presParOf" srcId="{A4F408BB-3529-4FE3-9C08-67E2475E39F0}" destId="{177D28D0-8266-4225-AB1E-88F1103AEC2E}" srcOrd="12" destOrd="0" presId="urn:microsoft.com/office/officeart/2005/8/layout/bProcess3"/>
    <dgm:cxn modelId="{B537A365-B226-4368-9196-827A1D82A25A}" type="presParOf" srcId="{A4F408BB-3529-4FE3-9C08-67E2475E39F0}" destId="{B83B1D50-CD76-41FB-8391-F584F4CF01CA}" srcOrd="13" destOrd="0" presId="urn:microsoft.com/office/officeart/2005/8/layout/bProcess3"/>
    <dgm:cxn modelId="{6F5DD064-B7E1-4980-A8E9-799A05C470CC}" type="presParOf" srcId="{B83B1D50-CD76-41FB-8391-F584F4CF01CA}" destId="{117AB222-FE19-44F2-8BC0-EEC8C8F113BA}" srcOrd="0" destOrd="0" presId="urn:microsoft.com/office/officeart/2005/8/layout/bProcess3"/>
    <dgm:cxn modelId="{89624C41-755A-4F54-A4DB-1FCA60831F1D}" type="presParOf" srcId="{A4F408BB-3529-4FE3-9C08-67E2475E39F0}" destId="{D6C8261B-AD98-43C6-A5CD-6F53FC9A8A20}" srcOrd="14" destOrd="0" presId="urn:microsoft.com/office/officeart/2005/8/layout/bProcess3"/>
    <dgm:cxn modelId="{DDAFC2C5-1673-4863-944C-604F21D6040B}" type="presParOf" srcId="{A4F408BB-3529-4FE3-9C08-67E2475E39F0}" destId="{C4453161-7319-4FE4-AED0-0E54A181D515}" srcOrd="15" destOrd="0" presId="urn:microsoft.com/office/officeart/2005/8/layout/bProcess3"/>
    <dgm:cxn modelId="{62653D22-5CD2-4062-B779-54AB3322D53B}" type="presParOf" srcId="{C4453161-7319-4FE4-AED0-0E54A181D515}" destId="{F6117BEE-D7BB-4559-A5DC-01FBCFA7A174}" srcOrd="0" destOrd="0" presId="urn:microsoft.com/office/officeart/2005/8/layout/bProcess3"/>
    <dgm:cxn modelId="{CE360A3F-A63E-450E-886C-DE1D02050C04}" type="presParOf" srcId="{A4F408BB-3529-4FE3-9C08-67E2475E39F0}" destId="{DD28DC48-1A6D-4152-AF6A-0D4351794EC4}" srcOrd="1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E083D-C197-41F4-B25A-19FB2E1919BD}">
      <dsp:nvSpPr>
        <dsp:cNvPr id="0" name=""/>
        <dsp:cNvSpPr/>
      </dsp:nvSpPr>
      <dsp:spPr>
        <a:xfrm>
          <a:off x="1957527" y="1770722"/>
          <a:ext cx="417038" cy="91440"/>
        </a:xfrm>
        <a:custGeom>
          <a:avLst/>
          <a:gdLst/>
          <a:ahLst/>
          <a:cxnLst/>
          <a:rect l="0" t="0" r="0" b="0"/>
          <a:pathLst>
            <a:path>
              <a:moveTo>
                <a:pt x="0" y="45720"/>
              </a:moveTo>
              <a:lnTo>
                <a:pt x="417038"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solidFill>
              <a:schemeClr val="tx1"/>
            </a:solidFill>
          </a:endParaRPr>
        </a:p>
      </dsp:txBody>
      <dsp:txXfrm>
        <a:off x="2154855" y="1814202"/>
        <a:ext cx="22381" cy="4480"/>
      </dsp:txXfrm>
    </dsp:sp>
    <dsp:sp modelId="{8FE3A2F2-D31B-4C34-9A2F-E2466B2C4FC3}">
      <dsp:nvSpPr>
        <dsp:cNvPr id="0" name=""/>
        <dsp:cNvSpPr/>
      </dsp:nvSpPr>
      <dsp:spPr>
        <a:xfrm>
          <a:off x="13074" y="1232566"/>
          <a:ext cx="1946253" cy="1167751"/>
        </a:xfrm>
        <a:prstGeom prst="rect">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Start the program</a:t>
          </a:r>
        </a:p>
      </dsp:txBody>
      <dsp:txXfrm>
        <a:off x="13074" y="1232566"/>
        <a:ext cx="1946253" cy="1167751"/>
      </dsp:txXfrm>
    </dsp:sp>
    <dsp:sp modelId="{F3E2FC51-BAE2-4D01-9971-A59D1D143696}">
      <dsp:nvSpPr>
        <dsp:cNvPr id="0" name=""/>
        <dsp:cNvSpPr/>
      </dsp:nvSpPr>
      <dsp:spPr>
        <a:xfrm>
          <a:off x="4351419" y="1726347"/>
          <a:ext cx="388739" cy="91440"/>
        </a:xfrm>
        <a:custGeom>
          <a:avLst/>
          <a:gdLst/>
          <a:ahLst/>
          <a:cxnLst/>
          <a:rect l="0" t="0" r="0" b="0"/>
          <a:pathLst>
            <a:path>
              <a:moveTo>
                <a:pt x="0" y="90094"/>
              </a:moveTo>
              <a:lnTo>
                <a:pt x="211469" y="90094"/>
              </a:lnTo>
              <a:lnTo>
                <a:pt x="211469" y="45720"/>
              </a:lnTo>
              <a:lnTo>
                <a:pt x="388739"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solidFill>
              <a:schemeClr val="tx1"/>
            </a:solidFill>
          </a:endParaRPr>
        </a:p>
      </dsp:txBody>
      <dsp:txXfrm>
        <a:off x="4535246" y="1769827"/>
        <a:ext cx="21084" cy="4480"/>
      </dsp:txXfrm>
    </dsp:sp>
    <dsp:sp modelId="{6C1B6DB2-9767-4C61-AA1B-38AB34D272E8}">
      <dsp:nvSpPr>
        <dsp:cNvPr id="0" name=""/>
        <dsp:cNvSpPr/>
      </dsp:nvSpPr>
      <dsp:spPr>
        <a:xfrm>
          <a:off x="2406965" y="1232566"/>
          <a:ext cx="1946253" cy="1167751"/>
        </a:xfrm>
        <a:prstGeom prst="rect">
          <a:avLst/>
        </a:prstGeom>
        <a:gradFill rotWithShape="0">
          <a:gsLst>
            <a:gs pos="0">
              <a:schemeClr val="accent3">
                <a:hueOff val="0"/>
                <a:satOff val="0"/>
                <a:lumOff val="0"/>
                <a:alphaOff val="0"/>
                <a:tint val="64000"/>
                <a:lumMod val="118000"/>
              </a:schemeClr>
            </a:gs>
            <a:gs pos="100000">
              <a:schemeClr val="accent3">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kern="1200" dirty="0"/>
            <a:t>Enter the username and the password </a:t>
          </a:r>
          <a:endParaRPr lang="en-IN" sz="1400" b="0" kern="1200" dirty="0"/>
        </a:p>
      </dsp:txBody>
      <dsp:txXfrm>
        <a:off x="2406965" y="1232566"/>
        <a:ext cx="1946253" cy="1167751"/>
      </dsp:txXfrm>
    </dsp:sp>
    <dsp:sp modelId="{C4B7ED80-7195-49B2-85E2-7B0CD7952B44}">
      <dsp:nvSpPr>
        <dsp:cNvPr id="0" name=""/>
        <dsp:cNvSpPr/>
      </dsp:nvSpPr>
      <dsp:spPr>
        <a:xfrm>
          <a:off x="7610050" y="1726347"/>
          <a:ext cx="445336" cy="91440"/>
        </a:xfrm>
        <a:custGeom>
          <a:avLst/>
          <a:gdLst/>
          <a:ahLst/>
          <a:cxnLst/>
          <a:rect l="0" t="0" r="0" b="0"/>
          <a:pathLst>
            <a:path>
              <a:moveTo>
                <a:pt x="0" y="45720"/>
              </a:moveTo>
              <a:lnTo>
                <a:pt x="239768" y="45720"/>
              </a:lnTo>
              <a:lnTo>
                <a:pt x="239768" y="90094"/>
              </a:lnTo>
              <a:lnTo>
                <a:pt x="445336" y="90094"/>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7820768" y="1769827"/>
        <a:ext cx="23900" cy="4480"/>
      </dsp:txXfrm>
    </dsp:sp>
    <dsp:sp modelId="{56F8B805-D3B1-4FFE-90F2-43FF3B32BED7}">
      <dsp:nvSpPr>
        <dsp:cNvPr id="0" name=""/>
        <dsp:cNvSpPr/>
      </dsp:nvSpPr>
      <dsp:spPr>
        <a:xfrm>
          <a:off x="4772558" y="428142"/>
          <a:ext cx="2839291" cy="2687849"/>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algn="l" defTabSz="533400">
            <a:lnSpc>
              <a:spcPct val="90000"/>
            </a:lnSpc>
            <a:spcBef>
              <a:spcPct val="0"/>
            </a:spcBef>
            <a:spcAft>
              <a:spcPct val="35000"/>
            </a:spcAft>
            <a:buNone/>
          </a:pPr>
          <a:endParaRPr lang="en-US" sz="1200" kern="1200" dirty="0"/>
        </a:p>
        <a:p>
          <a:pPr marL="0" lvl="0" algn="l" defTabSz="533400">
            <a:lnSpc>
              <a:spcPct val="90000"/>
            </a:lnSpc>
            <a:spcBef>
              <a:spcPct val="0"/>
            </a:spcBef>
            <a:spcAft>
              <a:spcPct val="35000"/>
            </a:spcAft>
            <a:buNone/>
          </a:pPr>
          <a:endParaRPr lang="en-US" sz="1200" kern="1200" dirty="0"/>
        </a:p>
        <a:p>
          <a:pPr marL="0" lvl="0" algn="l" defTabSz="533400">
            <a:lnSpc>
              <a:spcPct val="90000"/>
            </a:lnSpc>
            <a:spcBef>
              <a:spcPct val="0"/>
            </a:spcBef>
            <a:spcAft>
              <a:spcPct val="35000"/>
            </a:spcAft>
            <a:buNone/>
          </a:pPr>
          <a:endParaRPr lang="en-US" sz="1400" kern="1200" dirty="0"/>
        </a:p>
        <a:p>
          <a:pPr marL="0" lvl="0" algn="l" defTabSz="533400">
            <a:lnSpc>
              <a:spcPct val="90000"/>
            </a:lnSpc>
            <a:spcBef>
              <a:spcPct val="0"/>
            </a:spcBef>
            <a:spcAft>
              <a:spcPct val="35000"/>
            </a:spcAft>
            <a:buNone/>
          </a:pPr>
          <a:r>
            <a:rPr lang="en-US" sz="1400" kern="1200" dirty="0"/>
            <a:t>Select an option from the switch cases: </a:t>
          </a:r>
        </a:p>
        <a:p>
          <a:pPr marL="0" marR="0" lvl="0" indent="0" algn="l" defTabSz="914400" eaLnBrk="1" fontAlgn="auto" latinLnBrk="0" hangingPunct="1">
            <a:lnSpc>
              <a:spcPct val="100000"/>
            </a:lnSpc>
            <a:spcBef>
              <a:spcPct val="0"/>
            </a:spcBef>
            <a:spcAft>
              <a:spcPts val="0"/>
            </a:spcAft>
            <a:buClrTx/>
            <a:buSzTx/>
            <a:buFontTx/>
            <a:buNone/>
            <a:tabLst/>
            <a:defRPr/>
          </a:pPr>
          <a:r>
            <a:rPr lang="en-US" sz="1400" kern="1200" dirty="0"/>
            <a:t>tab1: playing games</a:t>
          </a:r>
        </a:p>
        <a:p>
          <a:pPr marL="0" marR="0" lvl="0" indent="0" algn="l" defTabSz="914400" eaLnBrk="1" fontAlgn="auto" latinLnBrk="0" hangingPunct="1">
            <a:lnSpc>
              <a:spcPct val="100000"/>
            </a:lnSpc>
            <a:spcBef>
              <a:spcPct val="0"/>
            </a:spcBef>
            <a:spcAft>
              <a:spcPts val="0"/>
            </a:spcAft>
            <a:buClrTx/>
            <a:buSzTx/>
            <a:buFontTx/>
            <a:buNone/>
            <a:tabLst/>
            <a:defRPr/>
          </a:pPr>
          <a:endParaRPr lang="en-US" sz="1400" kern="1200" dirty="0"/>
        </a:p>
        <a:p>
          <a:pPr marL="0" lvl="0" algn="l" defTabSz="533400">
            <a:lnSpc>
              <a:spcPct val="90000"/>
            </a:lnSpc>
            <a:spcBef>
              <a:spcPct val="0"/>
            </a:spcBef>
            <a:spcAft>
              <a:spcPct val="35000"/>
            </a:spcAft>
            <a:buNone/>
          </a:pPr>
          <a:r>
            <a:rPr lang="en-US" sz="1400" kern="1200" dirty="0"/>
            <a:t>tab2: ordering food</a:t>
          </a:r>
        </a:p>
        <a:p>
          <a:pPr marL="0" lvl="0" algn="l" defTabSz="533400">
            <a:lnSpc>
              <a:spcPct val="90000"/>
            </a:lnSpc>
            <a:spcBef>
              <a:spcPct val="0"/>
            </a:spcBef>
            <a:spcAft>
              <a:spcPct val="35000"/>
            </a:spcAft>
            <a:buNone/>
          </a:pPr>
          <a:r>
            <a:rPr lang="en-US" sz="1400" kern="1200" dirty="0"/>
            <a:t>tab3:booking travel</a:t>
          </a:r>
        </a:p>
        <a:p>
          <a:pPr marL="0" lvl="0" algn="l" defTabSz="533400">
            <a:lnSpc>
              <a:spcPct val="90000"/>
            </a:lnSpc>
            <a:spcBef>
              <a:spcPct val="0"/>
            </a:spcBef>
            <a:spcAft>
              <a:spcPct val="35000"/>
            </a:spcAft>
            <a:buNone/>
          </a:pPr>
          <a:r>
            <a:rPr lang="en-US" sz="1400" kern="1200" dirty="0"/>
            <a:t>tab4:news</a:t>
          </a:r>
        </a:p>
        <a:p>
          <a:pPr marL="0" lvl="0" algn="l" defTabSz="533400">
            <a:lnSpc>
              <a:spcPct val="90000"/>
            </a:lnSpc>
            <a:spcBef>
              <a:spcPct val="0"/>
            </a:spcBef>
            <a:spcAft>
              <a:spcPct val="35000"/>
            </a:spcAft>
            <a:buNone/>
          </a:pPr>
          <a:r>
            <a:rPr lang="en-US" sz="1400" kern="1200" dirty="0"/>
            <a:t>Case5:entertainment</a:t>
          </a:r>
          <a:endParaRPr lang="en-US" sz="1200" kern="1200" dirty="0"/>
        </a:p>
        <a:p>
          <a:pPr marL="0" lvl="0" algn="l" defTabSz="533400">
            <a:lnSpc>
              <a:spcPct val="90000"/>
            </a:lnSpc>
            <a:spcBef>
              <a:spcPct val="0"/>
            </a:spcBef>
            <a:spcAft>
              <a:spcPct val="35000"/>
            </a:spcAft>
            <a:buNone/>
          </a:pPr>
          <a:endParaRPr lang="en-IN" sz="1200" kern="1200" dirty="0"/>
        </a:p>
        <a:p>
          <a:pPr marL="0" lvl="0" algn="l" defTabSz="533400">
            <a:lnSpc>
              <a:spcPct val="90000"/>
            </a:lnSpc>
            <a:spcBef>
              <a:spcPct val="0"/>
            </a:spcBef>
            <a:spcAft>
              <a:spcPct val="35000"/>
            </a:spcAft>
            <a:buNone/>
          </a:pPr>
          <a:endParaRPr lang="en-IN" sz="1200" kern="1200" dirty="0"/>
        </a:p>
        <a:p>
          <a:pPr marL="0" lvl="0" algn="l" defTabSz="533400">
            <a:lnSpc>
              <a:spcPct val="90000"/>
            </a:lnSpc>
            <a:spcBef>
              <a:spcPct val="0"/>
            </a:spcBef>
            <a:spcAft>
              <a:spcPct val="35000"/>
            </a:spcAft>
            <a:buNone/>
          </a:pPr>
          <a:endParaRPr lang="en-IN" sz="1200" kern="1200" dirty="0"/>
        </a:p>
      </dsp:txBody>
      <dsp:txXfrm>
        <a:off x="4772558" y="428142"/>
        <a:ext cx="2839291" cy="2687849"/>
      </dsp:txXfrm>
    </dsp:sp>
    <dsp:sp modelId="{920BC74F-F114-4265-95C2-178DD7645B1C}">
      <dsp:nvSpPr>
        <dsp:cNvPr id="0" name=""/>
        <dsp:cNvSpPr/>
      </dsp:nvSpPr>
      <dsp:spPr>
        <a:xfrm>
          <a:off x="973126" y="2398518"/>
          <a:ext cx="8087787" cy="1177087"/>
        </a:xfrm>
        <a:custGeom>
          <a:avLst/>
          <a:gdLst/>
          <a:ahLst/>
          <a:cxnLst/>
          <a:rect l="0" t="0" r="0" b="0"/>
          <a:pathLst>
            <a:path>
              <a:moveTo>
                <a:pt x="8087787" y="0"/>
              </a:moveTo>
              <a:lnTo>
                <a:pt x="8087787" y="605643"/>
              </a:lnTo>
              <a:lnTo>
                <a:pt x="0" y="605643"/>
              </a:lnTo>
              <a:lnTo>
                <a:pt x="0" y="1177087"/>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812583" y="2984821"/>
        <a:ext cx="408872" cy="4480"/>
      </dsp:txXfrm>
    </dsp:sp>
    <dsp:sp modelId="{DD5F0614-8EB4-4204-AFF0-2425DE0C30FC}">
      <dsp:nvSpPr>
        <dsp:cNvPr id="0" name=""/>
        <dsp:cNvSpPr/>
      </dsp:nvSpPr>
      <dsp:spPr>
        <a:xfrm>
          <a:off x="8087787" y="1232566"/>
          <a:ext cx="1946253" cy="1167751"/>
        </a:xfrm>
        <a:prstGeom prst="rect">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If tab1:Here u can play different types of gamed available</a:t>
          </a:r>
          <a:endParaRPr lang="en-IN" sz="1600" kern="1200" dirty="0"/>
        </a:p>
      </dsp:txBody>
      <dsp:txXfrm>
        <a:off x="8087787" y="1232566"/>
        <a:ext cx="1946253" cy="1167751"/>
      </dsp:txXfrm>
    </dsp:sp>
    <dsp:sp modelId="{5A0D284D-3648-4B30-A10C-2548DC4F1FD1}">
      <dsp:nvSpPr>
        <dsp:cNvPr id="0" name=""/>
        <dsp:cNvSpPr/>
      </dsp:nvSpPr>
      <dsp:spPr>
        <a:xfrm>
          <a:off x="1944453" y="4146161"/>
          <a:ext cx="430112" cy="91440"/>
        </a:xfrm>
        <a:custGeom>
          <a:avLst/>
          <a:gdLst/>
          <a:ahLst/>
          <a:cxnLst/>
          <a:rect l="0" t="0" r="0" b="0"/>
          <a:pathLst>
            <a:path>
              <a:moveTo>
                <a:pt x="0" y="45720"/>
              </a:moveTo>
              <a:lnTo>
                <a:pt x="430112"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solidFill>
              <a:schemeClr val="tx1"/>
            </a:solidFill>
          </a:endParaRPr>
        </a:p>
      </dsp:txBody>
      <dsp:txXfrm>
        <a:off x="2147991" y="4189641"/>
        <a:ext cx="23035" cy="4480"/>
      </dsp:txXfrm>
    </dsp:sp>
    <dsp:sp modelId="{65EEEC8E-A760-4C09-BA3B-0F5B838C6CA8}">
      <dsp:nvSpPr>
        <dsp:cNvPr id="0" name=""/>
        <dsp:cNvSpPr/>
      </dsp:nvSpPr>
      <dsp:spPr>
        <a:xfrm>
          <a:off x="0" y="3608005"/>
          <a:ext cx="1946253" cy="1167751"/>
        </a:xfrm>
        <a:prstGeom prst="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If tab 2:Here u can order different types of food</a:t>
          </a:r>
        </a:p>
      </dsp:txBody>
      <dsp:txXfrm>
        <a:off x="0" y="3608005"/>
        <a:ext cx="1946253" cy="1167751"/>
      </dsp:txXfrm>
    </dsp:sp>
    <dsp:sp modelId="{092A573F-9C03-4AC5-A15C-6144281258FF}">
      <dsp:nvSpPr>
        <dsp:cNvPr id="0" name=""/>
        <dsp:cNvSpPr/>
      </dsp:nvSpPr>
      <dsp:spPr>
        <a:xfrm>
          <a:off x="4351419" y="4146161"/>
          <a:ext cx="417038" cy="91440"/>
        </a:xfrm>
        <a:custGeom>
          <a:avLst/>
          <a:gdLst/>
          <a:ahLst/>
          <a:cxnLst/>
          <a:rect l="0" t="0" r="0" b="0"/>
          <a:pathLst>
            <a:path>
              <a:moveTo>
                <a:pt x="0" y="45720"/>
              </a:moveTo>
              <a:lnTo>
                <a:pt x="417038"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548747" y="4189641"/>
        <a:ext cx="22381" cy="4480"/>
      </dsp:txXfrm>
    </dsp:sp>
    <dsp:sp modelId="{738CC081-80F3-4E3E-A5CA-1C75EB771521}">
      <dsp:nvSpPr>
        <dsp:cNvPr id="0" name=""/>
        <dsp:cNvSpPr/>
      </dsp:nvSpPr>
      <dsp:spPr>
        <a:xfrm>
          <a:off x="2406965" y="3608005"/>
          <a:ext cx="1946253" cy="1167751"/>
        </a:xfrm>
        <a:prstGeom prst="rect">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If tab 3:Here we can book different places to travel </a:t>
          </a:r>
          <a:endParaRPr lang="en-IN" sz="1600" kern="1200" dirty="0"/>
        </a:p>
      </dsp:txBody>
      <dsp:txXfrm>
        <a:off x="2406965" y="3608005"/>
        <a:ext cx="1946253" cy="1167751"/>
      </dsp:txXfrm>
    </dsp:sp>
    <dsp:sp modelId="{B83B1D50-CD76-41FB-8391-F584F4CF01CA}">
      <dsp:nvSpPr>
        <dsp:cNvPr id="0" name=""/>
        <dsp:cNvSpPr/>
      </dsp:nvSpPr>
      <dsp:spPr>
        <a:xfrm>
          <a:off x="6745310" y="4146161"/>
          <a:ext cx="417038" cy="91440"/>
        </a:xfrm>
        <a:custGeom>
          <a:avLst/>
          <a:gdLst/>
          <a:ahLst/>
          <a:cxnLst/>
          <a:rect l="0" t="0" r="0" b="0"/>
          <a:pathLst>
            <a:path>
              <a:moveTo>
                <a:pt x="0" y="45720"/>
              </a:moveTo>
              <a:lnTo>
                <a:pt x="417038"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6942638" y="4189641"/>
        <a:ext cx="22381" cy="4480"/>
      </dsp:txXfrm>
    </dsp:sp>
    <dsp:sp modelId="{177D28D0-8266-4225-AB1E-88F1103AEC2E}">
      <dsp:nvSpPr>
        <dsp:cNvPr id="0" name=""/>
        <dsp:cNvSpPr/>
      </dsp:nvSpPr>
      <dsp:spPr>
        <a:xfrm>
          <a:off x="4800857" y="3608005"/>
          <a:ext cx="1946253" cy="1167751"/>
        </a:xfrm>
        <a:prstGeom prst="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If tab4:u can read the latest news and blogs.</a:t>
          </a:r>
          <a:endParaRPr lang="en-IN" sz="1600" kern="1200" dirty="0"/>
        </a:p>
      </dsp:txBody>
      <dsp:txXfrm>
        <a:off x="4800857" y="3608005"/>
        <a:ext cx="1946253" cy="1167751"/>
      </dsp:txXfrm>
    </dsp:sp>
    <dsp:sp modelId="{C4453161-7319-4FE4-AED0-0E54A181D515}">
      <dsp:nvSpPr>
        <dsp:cNvPr id="0" name=""/>
        <dsp:cNvSpPr/>
      </dsp:nvSpPr>
      <dsp:spPr>
        <a:xfrm>
          <a:off x="9139202" y="4146161"/>
          <a:ext cx="417038" cy="91440"/>
        </a:xfrm>
        <a:custGeom>
          <a:avLst/>
          <a:gdLst/>
          <a:ahLst/>
          <a:cxnLst/>
          <a:rect l="0" t="0" r="0" b="0"/>
          <a:pathLst>
            <a:path>
              <a:moveTo>
                <a:pt x="0" y="45720"/>
              </a:moveTo>
              <a:lnTo>
                <a:pt x="417038"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9336530" y="4189641"/>
        <a:ext cx="22381" cy="4480"/>
      </dsp:txXfrm>
    </dsp:sp>
    <dsp:sp modelId="{D6C8261B-AD98-43C6-A5CD-6F53FC9A8A20}">
      <dsp:nvSpPr>
        <dsp:cNvPr id="0" name=""/>
        <dsp:cNvSpPr/>
      </dsp:nvSpPr>
      <dsp:spPr>
        <a:xfrm>
          <a:off x="7194748" y="3608005"/>
          <a:ext cx="1946253" cy="1167751"/>
        </a:xfrm>
        <a:prstGeom prst="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If tab 5: it allows u to download different types of movies or watch </a:t>
          </a:r>
          <a:r>
            <a:rPr lang="en-US" sz="1600" kern="1200"/>
            <a:t>it online</a:t>
          </a:r>
          <a:endParaRPr lang="en-IN" sz="1600" kern="1200" dirty="0"/>
        </a:p>
      </dsp:txBody>
      <dsp:txXfrm>
        <a:off x="7194748" y="3608005"/>
        <a:ext cx="1946253" cy="1167751"/>
      </dsp:txXfrm>
    </dsp:sp>
    <dsp:sp modelId="{DD28DC48-1A6D-4152-AF6A-0D4351794EC4}">
      <dsp:nvSpPr>
        <dsp:cNvPr id="0" name=""/>
        <dsp:cNvSpPr/>
      </dsp:nvSpPr>
      <dsp:spPr>
        <a:xfrm>
          <a:off x="9588640" y="3608005"/>
          <a:ext cx="1946253" cy="1167751"/>
        </a:xfrm>
        <a:prstGeom prst="rect">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Stop the program</a:t>
          </a:r>
        </a:p>
      </dsp:txBody>
      <dsp:txXfrm>
        <a:off x="9588640" y="3608005"/>
        <a:ext cx="1946253" cy="116775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3FEA57E-7C1A-457B-A4CD-5DCEB057B502}" type="datetime1">
              <a:rPr lang="en-US" smtClean="0"/>
              <a:pPr/>
              <a:t>6/26/2022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Sample Footer Text</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0518384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pPr/>
              <a:t>6/26/2022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7570798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pPr/>
              <a:t>6/26/2022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34817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pPr/>
              <a:t>6/26/2022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3183462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pPr/>
              <a:t>6/26/2022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97720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FE42E8-8B57-452D-A122-4DCE9AC771EF}" type="datetime1">
              <a:rPr lang="en-US" smtClean="0"/>
              <a:pPr/>
              <a:t>6/26/2022</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7606938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FE42E8-8B57-452D-A122-4DCE9AC771EF}" type="datetime1">
              <a:rPr lang="en-US" smtClean="0"/>
              <a:pPr/>
              <a:t>6/26/2022</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915973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pPr/>
              <a:t>6/26/2022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1239613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pPr/>
              <a:t>6/26/2022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481333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pPr/>
              <a:t>6/26/2022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9897465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pPr/>
              <a:t>6/26/2022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8852947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pPr/>
              <a:t>6/26/2022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36360029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pPr/>
              <a:t>6/26/2022</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39007653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pPr/>
              <a:t>6/26/2022</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10683247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pPr/>
              <a:t>6/26/2022</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392576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pPr/>
              <a:t>6/26/2022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15107365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pPr/>
              <a:t>6/26/2022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71523888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D3FE42E8-8B57-452D-A122-4DCE9AC771EF}" type="datetime1">
              <a:rPr lang="en-US" smtClean="0"/>
              <a:pPr/>
              <a:t>6/26/2022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Sample Footer Text</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867873864"/>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Lst>
  <p:transition spd="med">
    <p:fade/>
  </p:transition>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mputer_simulation"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F9DA-11F9-4127-A971-28FDBA4EE135}"/>
              </a:ext>
            </a:extLst>
          </p:cNvPr>
          <p:cNvSpPr>
            <a:spLocks noGrp="1"/>
          </p:cNvSpPr>
          <p:nvPr>
            <p:ph type="title"/>
          </p:nvPr>
        </p:nvSpPr>
        <p:spPr>
          <a:xfrm>
            <a:off x="7500702" y="1936472"/>
            <a:ext cx="4314781" cy="787400"/>
          </a:xfrm>
        </p:spPr>
        <p:txBody>
          <a:bodyPr>
            <a:noAutofit/>
          </a:bodyPr>
          <a:lstStyle/>
          <a:p>
            <a:r>
              <a:rPr lang="en-US" sz="4800" dirty="0">
                <a:solidFill>
                  <a:schemeClr val="tx1">
                    <a:lumMod val="95000"/>
                    <a:lumOff val="5000"/>
                  </a:schemeClr>
                </a:solidFill>
                <a:latin typeface="Rockwell Extra Bold" panose="02060903040505020403" pitchFamily="18" charset="0"/>
              </a:rPr>
              <a:t>GROUPONE</a:t>
            </a:r>
            <a:endParaRPr lang="en-IN" sz="4800" dirty="0">
              <a:solidFill>
                <a:schemeClr val="tx1">
                  <a:lumMod val="95000"/>
                  <a:lumOff val="5000"/>
                </a:schemeClr>
              </a:solidFill>
              <a:latin typeface="Rockwell Extra Bold" panose="02060903040505020403" pitchFamily="18" charset="0"/>
            </a:endParaRPr>
          </a:p>
        </p:txBody>
      </p:sp>
      <p:sp>
        <p:nvSpPr>
          <p:cNvPr id="4" name="Text Placeholder 3">
            <a:extLst>
              <a:ext uri="{FF2B5EF4-FFF2-40B4-BE49-F238E27FC236}">
                <a16:creationId xmlns:a16="http://schemas.microsoft.com/office/drawing/2014/main" id="{47DD82FE-4EEF-4837-BBF7-921C3ED4600C}"/>
              </a:ext>
            </a:extLst>
          </p:cNvPr>
          <p:cNvSpPr>
            <a:spLocks noGrp="1"/>
          </p:cNvSpPr>
          <p:nvPr>
            <p:ph type="body" sz="half" idx="2"/>
          </p:nvPr>
        </p:nvSpPr>
        <p:spPr>
          <a:xfrm>
            <a:off x="9015046" y="2759076"/>
            <a:ext cx="2933699" cy="893762"/>
          </a:xfrm>
        </p:spPr>
        <p:txBody>
          <a:bodyPr>
            <a:normAutofit/>
          </a:bodyPr>
          <a:lstStyle/>
          <a:p>
            <a:r>
              <a:rPr lang="en-IN"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BY:: OM SHANKAR SAH</a:t>
            </a:r>
          </a:p>
          <a:p>
            <a:r>
              <a:rPr lang="en-IN"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USN:1NH19CS116</a:t>
            </a:r>
          </a:p>
        </p:txBody>
      </p:sp>
    </p:spTree>
    <p:extLst>
      <p:ext uri="{BB962C8B-B14F-4D97-AF65-F5344CB8AC3E}">
        <p14:creationId xmlns:p14="http://schemas.microsoft.com/office/powerpoint/2010/main" val="172439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A06722-C16C-4F2D-B92E-B8154FCD5D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19" y="2329961"/>
            <a:ext cx="6023818" cy="4018085"/>
          </a:xfrm>
          <a:prstGeom prst="ellipse">
            <a:avLst/>
          </a:prstGeom>
          <a:ln>
            <a:noFill/>
          </a:ln>
          <a:effectLst>
            <a:softEdge rad="112500"/>
          </a:effectLst>
        </p:spPr>
      </p:pic>
      <p:sp>
        <p:nvSpPr>
          <p:cNvPr id="3" name="TextBox 2">
            <a:extLst>
              <a:ext uri="{FF2B5EF4-FFF2-40B4-BE49-F238E27FC236}">
                <a16:creationId xmlns:a16="http://schemas.microsoft.com/office/drawing/2014/main" id="{11867964-9C21-4AA9-BA8D-8D37A409A832}"/>
              </a:ext>
            </a:extLst>
          </p:cNvPr>
          <p:cNvSpPr txBox="1"/>
          <p:nvPr/>
        </p:nvSpPr>
        <p:spPr>
          <a:xfrm>
            <a:off x="1837941" y="3771665"/>
            <a:ext cx="3762759" cy="830997"/>
          </a:xfrm>
          <a:prstGeom prst="rect">
            <a:avLst/>
          </a:prstGeom>
          <a:noFill/>
        </p:spPr>
        <p:txBody>
          <a:bodyPr wrap="square">
            <a:spAutoFit/>
          </a:bodyPr>
          <a:lstStyle/>
          <a:p>
            <a:r>
              <a:rPr lang="en-IN" sz="4800" dirty="0">
                <a:solidFill>
                  <a:schemeClr val="bg1"/>
                </a:solidFill>
                <a:latin typeface="HP Simplified" panose="020B0604020204020204" pitchFamily="34" charset="0"/>
              </a:rPr>
              <a:t>THANK YOU</a:t>
            </a:r>
            <a:r>
              <a:rPr lang="en-IN" sz="4800" dirty="0">
                <a:solidFill>
                  <a:schemeClr val="bg1"/>
                </a:solidFill>
                <a:latin typeface="HP Simplified" panose="020B0604020204020204" pitchFamily="34" charset="0"/>
                <a:sym typeface="Wingdings" panose="05000000000000000000" pitchFamily="2" charset="2"/>
              </a:rPr>
              <a:t></a:t>
            </a:r>
            <a:endParaRPr lang="en-IN" sz="4800" dirty="0">
              <a:solidFill>
                <a:schemeClr val="bg1"/>
              </a:solidFill>
              <a:latin typeface="HP Simplified" panose="020B0604020204020204" pitchFamily="34" charset="0"/>
            </a:endParaRPr>
          </a:p>
        </p:txBody>
      </p:sp>
      <p:sp>
        <p:nvSpPr>
          <p:cNvPr id="2" name="Rectangle 1">
            <a:extLst>
              <a:ext uri="{FF2B5EF4-FFF2-40B4-BE49-F238E27FC236}">
                <a16:creationId xmlns:a16="http://schemas.microsoft.com/office/drawing/2014/main" id="{64A785A2-8730-437B-985B-8A0C844F45CA}"/>
              </a:ext>
            </a:extLst>
          </p:cNvPr>
          <p:cNvSpPr/>
          <p:nvPr/>
        </p:nvSpPr>
        <p:spPr>
          <a:xfrm>
            <a:off x="4988051" y="329643"/>
            <a:ext cx="7083787" cy="936449"/>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pic>
        <p:nvPicPr>
          <p:cNvPr id="6" name="Picture 5">
            <a:extLst>
              <a:ext uri="{FF2B5EF4-FFF2-40B4-BE49-F238E27FC236}">
                <a16:creationId xmlns:a16="http://schemas.microsoft.com/office/drawing/2014/main" id="{C09AF78D-AA6A-4F14-AA35-39FFFB151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801" y="1561367"/>
            <a:ext cx="6402680" cy="4689963"/>
          </a:xfrm>
          <a:prstGeom prst="rect">
            <a:avLst/>
          </a:prstGeom>
        </p:spPr>
      </p:pic>
    </p:spTree>
    <p:extLst>
      <p:ext uri="{BB962C8B-B14F-4D97-AF65-F5344CB8AC3E}">
        <p14:creationId xmlns:p14="http://schemas.microsoft.com/office/powerpoint/2010/main" val="78980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AA9C-5219-42B3-8F21-CC94F0224CE9}"/>
              </a:ext>
            </a:extLst>
          </p:cNvPr>
          <p:cNvSpPr>
            <a:spLocks noGrp="1"/>
          </p:cNvSpPr>
          <p:nvPr>
            <p:ph type="ctrTitle"/>
          </p:nvPr>
        </p:nvSpPr>
        <p:spPr>
          <a:xfrm>
            <a:off x="742147" y="1389304"/>
            <a:ext cx="4313947" cy="594805"/>
          </a:xfrm>
          <a:solidFill>
            <a:schemeClr val="bg1">
              <a:lumMod val="85000"/>
            </a:schemeClr>
          </a:solidFill>
        </p:spPr>
        <p:txBody>
          <a:bodyPr>
            <a:noAutofit/>
          </a:bodyPr>
          <a:lstStyle/>
          <a:p>
            <a:r>
              <a:rPr lang="en-US" sz="4000" b="1" dirty="0">
                <a:solidFill>
                  <a:schemeClr val="tx1"/>
                </a:solidFill>
                <a:latin typeface="Arial Rounded MT Bold" pitchFamily="34" charset="0"/>
              </a:rPr>
              <a:t>INTRODUCTION</a:t>
            </a:r>
            <a:endParaRPr lang="en-IN" sz="4000" b="1" dirty="0">
              <a:solidFill>
                <a:schemeClr val="tx1"/>
              </a:solidFill>
              <a:latin typeface="Arial Rounded MT Bold" pitchFamily="34" charset="0"/>
            </a:endParaRPr>
          </a:p>
        </p:txBody>
      </p:sp>
      <p:sp>
        <p:nvSpPr>
          <p:cNvPr id="3" name="Subtitle 2">
            <a:extLst>
              <a:ext uri="{FF2B5EF4-FFF2-40B4-BE49-F238E27FC236}">
                <a16:creationId xmlns:a16="http://schemas.microsoft.com/office/drawing/2014/main" id="{05D845C8-E8BA-4061-899F-C2A9DE6F47AF}"/>
              </a:ext>
            </a:extLst>
          </p:cNvPr>
          <p:cNvSpPr>
            <a:spLocks noGrp="1"/>
          </p:cNvSpPr>
          <p:nvPr>
            <p:ph type="subTitle" idx="1"/>
          </p:nvPr>
        </p:nvSpPr>
        <p:spPr>
          <a:xfrm>
            <a:off x="5136776" y="1389304"/>
            <a:ext cx="6400800" cy="3693459"/>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Autofit/>
          </a:bodyPr>
          <a:lstStyle/>
          <a:p>
            <a:pPr>
              <a:lnSpc>
                <a:spcPct val="150000"/>
              </a:lnSpc>
              <a:buClr>
                <a:schemeClr val="tx2"/>
              </a:buClr>
            </a:pPr>
            <a:r>
              <a:rPr lang="en-IN" cap="none" dirty="0">
                <a:solidFill>
                  <a:schemeClr val="bg1"/>
                </a:solidFill>
              </a:rPr>
              <a:t>Moving towards twenty first century, where technology and development has taken an everyday growth has changed world from an actual to a virtual living. A virtual world is a </a:t>
            </a:r>
            <a:r>
              <a:rPr lang="en-IN" cap="none" dirty="0">
                <a:solidFill>
                  <a:schemeClr val="bg1"/>
                </a:solidFill>
                <a:hlinkClick r:id="rId3" tooltip="World">
                  <a:extLst>
                    <a:ext uri="{A12FA001-AC4F-418D-AE19-62706E023703}">
                      <ahyp:hlinkClr xmlns:ahyp="http://schemas.microsoft.com/office/drawing/2018/hyperlinkcolor" val="tx"/>
                    </a:ext>
                  </a:extLst>
                </a:hlinkClick>
              </a:rPr>
              <a:t>computer simulated</a:t>
            </a:r>
            <a:r>
              <a:rPr lang="en-IN" cap="none" dirty="0">
                <a:solidFill>
                  <a:schemeClr val="bg1"/>
                </a:solidFill>
              </a:rPr>
              <a:t> environment, which may be populated by many users who can create and independently explore the virtual world and also participate in its activities. From the food we eat, the clothes we wear and the insurances we take everything has come under a single click. The actual drawbacks set at the virtual world is that its timing consuming as it requires different apps to be maintained for different functionalities.</a:t>
            </a:r>
          </a:p>
          <a:p>
            <a:pPr marL="514350" indent="-514350" algn="l">
              <a:lnSpc>
                <a:spcPct val="150000"/>
              </a:lnSpc>
              <a:buClr>
                <a:schemeClr val="tx2"/>
              </a:buClr>
              <a:buFont typeface="Wingdings" panose="05000000000000000000" pitchFamily="2" charset="2"/>
              <a:buChar char="q"/>
            </a:pPr>
            <a:endParaRPr lang="en-IN" cap="none" dirty="0">
              <a:solidFill>
                <a:schemeClr val="bg1"/>
              </a:solidFill>
            </a:endParaRPr>
          </a:p>
        </p:txBody>
      </p:sp>
      <p:pic>
        <p:nvPicPr>
          <p:cNvPr id="5" name="Picture 4">
            <a:extLst>
              <a:ext uri="{FF2B5EF4-FFF2-40B4-BE49-F238E27FC236}">
                <a16:creationId xmlns:a16="http://schemas.microsoft.com/office/drawing/2014/main" id="{36A024E2-9F4A-A2A2-9B38-9950C5030D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072" y="2359468"/>
            <a:ext cx="4231341" cy="2366906"/>
          </a:xfrm>
          <a:prstGeom prst="rect">
            <a:avLst/>
          </a:prstGeom>
          <a:ln>
            <a:noFill/>
          </a:ln>
          <a:effectLst>
            <a:softEdge rad="112500"/>
          </a:effectLst>
        </p:spPr>
      </p:pic>
    </p:spTree>
    <p:extLst>
      <p:ext uri="{BB962C8B-B14F-4D97-AF65-F5344CB8AC3E}">
        <p14:creationId xmlns:p14="http://schemas.microsoft.com/office/powerpoint/2010/main" val="4693219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5000" b="-15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F4AFAD-F3AF-16D1-D495-FDF1D83C9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411" y="2341469"/>
            <a:ext cx="6069106" cy="3413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1039907" y="968188"/>
            <a:ext cx="6069106" cy="4921624"/>
          </a:xfrm>
        </p:spPr>
        <p:style>
          <a:lnRef idx="1">
            <a:schemeClr val="accent4"/>
          </a:lnRef>
          <a:fillRef idx="2">
            <a:schemeClr val="accent4"/>
          </a:fillRef>
          <a:effectRef idx="1">
            <a:schemeClr val="accent4"/>
          </a:effectRef>
          <a:fontRef idx="minor">
            <a:schemeClr val="dk1"/>
          </a:fontRef>
        </p:style>
        <p:txBody>
          <a:bodyPr/>
          <a:lstStyle/>
          <a:p>
            <a:r>
              <a:rPr lang="en-IN" sz="1800" i="1" dirty="0">
                <a:solidFill>
                  <a:schemeClr val="tx1"/>
                </a:solidFill>
                <a:effectLst/>
                <a:latin typeface="+mn-lt"/>
                <a:ea typeface="Times New Roman" panose="02020603050405020304" pitchFamily="18" charset="0"/>
              </a:rPr>
              <a:t>Nowadays, there is a problem of searching anything in different different platforms or domain’s we can search it on single domain or websites. When it comes to website management tools for online business, the industry is always changing. This project is based on giving the multiple option to one website, such as reading news, playing games, shopping and many more. It helps user to surf all the useful things in a single domain website. The bottom line is – multi things management on one platform can be done for business, brands, and even individual bloggers and content creators who want to have more control. It will also have login and register for security purpose and the review of the customers about the website and many options will be added further</a:t>
            </a:r>
            <a:r>
              <a:rPr lang="en-US" sz="1800" i="1" u="sng" dirty="0">
                <a:solidFill>
                  <a:schemeClr val="tx1"/>
                </a:solidFill>
                <a:effectLst/>
                <a:latin typeface="+mn-lt"/>
                <a:ea typeface="Times New Roman" panose="02020603050405020304" pitchFamily="18" charset="0"/>
              </a:rPr>
              <a:t>.</a:t>
            </a:r>
            <a:endParaRPr lang="en-US" i="1" u="sng" dirty="0">
              <a:solidFill>
                <a:schemeClr val="tx1"/>
              </a:solidFill>
              <a:latin typeface="+mn-lt"/>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6A1BBE-0783-8346-955D-FD4586583757}"/>
              </a:ext>
            </a:extLst>
          </p:cNvPr>
          <p:cNvPicPr>
            <a:picLocks noChangeAspect="1"/>
          </p:cNvPicPr>
          <p:nvPr/>
        </p:nvPicPr>
        <p:blipFill rotWithShape="1">
          <a:blip r:embed="rId2">
            <a:extLst>
              <a:ext uri="{28A0092B-C50C-407E-A947-70E740481C1C}">
                <a14:useLocalDpi xmlns:a14="http://schemas.microsoft.com/office/drawing/2010/main" val="0"/>
              </a:ext>
            </a:extLst>
          </a:blip>
          <a:srcRect l="16911" r="18264"/>
          <a:stretch/>
        </p:blipFill>
        <p:spPr>
          <a:xfrm>
            <a:off x="510988" y="494432"/>
            <a:ext cx="4975412" cy="4030424"/>
          </a:xfrm>
          <a:prstGeom prst="rect">
            <a:avLst/>
          </a:prstGeom>
          <a:ln>
            <a:noFill/>
          </a:ln>
          <a:effectLst>
            <a:softEdge rad="112500"/>
          </a:effectLst>
        </p:spPr>
      </p:pic>
      <p:sp>
        <p:nvSpPr>
          <p:cNvPr id="3" name="Title 2">
            <a:extLst>
              <a:ext uri="{FF2B5EF4-FFF2-40B4-BE49-F238E27FC236}">
                <a16:creationId xmlns:a16="http://schemas.microsoft.com/office/drawing/2014/main" id="{F5654B50-1152-4A82-80BD-6E03D1AA936D}"/>
              </a:ext>
            </a:extLst>
          </p:cNvPr>
          <p:cNvSpPr>
            <a:spLocks noGrp="1"/>
          </p:cNvSpPr>
          <p:nvPr>
            <p:ph type="title"/>
          </p:nvPr>
        </p:nvSpPr>
        <p:spPr>
          <a:xfrm>
            <a:off x="0" y="1255486"/>
            <a:ext cx="6715125" cy="5602514"/>
          </a:xfrm>
        </p:spPr>
        <p:txBody>
          <a:bodyPr>
            <a:noAutofit/>
          </a:bodyPr>
          <a:lstStyle/>
          <a:p>
            <a:pPr algn="l"/>
            <a:br>
              <a:rPr lang="en-US" sz="1800" dirty="0">
                <a:solidFill>
                  <a:schemeClr val="tx1"/>
                </a:solidFill>
                <a:latin typeface="Bahnschrift Light" panose="020B0502040204020203" pitchFamily="34" charset="0"/>
              </a:rPr>
            </a:br>
            <a:br>
              <a:rPr lang="en-US" sz="1800" dirty="0">
                <a:solidFill>
                  <a:schemeClr val="tx1"/>
                </a:solidFill>
                <a:latin typeface="Bahnschrift Light" panose="020B0502040204020203" pitchFamily="34" charset="0"/>
              </a:rPr>
            </a:br>
            <a:br>
              <a:rPr lang="en-US" sz="1800" dirty="0">
                <a:solidFill>
                  <a:schemeClr val="tx1"/>
                </a:solidFill>
                <a:latin typeface="Bahnschrift Light" panose="020B0502040204020203" pitchFamily="34" charset="0"/>
              </a:rPr>
            </a:br>
            <a:br>
              <a:rPr lang="en-US" sz="1800" dirty="0">
                <a:solidFill>
                  <a:schemeClr val="tx1"/>
                </a:solidFill>
                <a:latin typeface="Bahnschrift Light" panose="020B0502040204020203" pitchFamily="34" charset="0"/>
              </a:rPr>
            </a:br>
            <a:endParaRPr lang="en-IN" sz="1800" dirty="0">
              <a:solidFill>
                <a:schemeClr val="tx1"/>
              </a:solidFill>
              <a:latin typeface="Bahnschrift Light" panose="020B0502040204020203" pitchFamily="34" charset="0"/>
            </a:endParaRPr>
          </a:p>
        </p:txBody>
      </p:sp>
      <p:sp>
        <p:nvSpPr>
          <p:cNvPr id="8" name="Rectangle 7"/>
          <p:cNvSpPr/>
          <p:nvPr/>
        </p:nvSpPr>
        <p:spPr>
          <a:xfrm>
            <a:off x="4903694" y="2103809"/>
            <a:ext cx="7144870" cy="415498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400" dirty="0">
                <a:solidFill>
                  <a:schemeClr val="tx1"/>
                </a:solidFill>
              </a:rPr>
              <a:t>Hardware and Software Requirements:</a:t>
            </a:r>
          </a:p>
          <a:p>
            <a:pPr marL="514350" indent="-514350"/>
            <a:r>
              <a:rPr lang="en-US" sz="2400" dirty="0">
                <a:solidFill>
                  <a:schemeClr val="tx1"/>
                </a:solidFill>
              </a:rPr>
              <a:t>PROCESSOR: Intel Pentium based system Processor</a:t>
            </a:r>
          </a:p>
          <a:p>
            <a:pPr marL="514350" indent="-514350"/>
            <a:r>
              <a:rPr lang="en-US" sz="2400" dirty="0">
                <a:solidFill>
                  <a:schemeClr val="tx1"/>
                </a:solidFill>
              </a:rPr>
              <a:t>SPPED:  250 MHz to 833MHz RAM</a:t>
            </a:r>
          </a:p>
          <a:p>
            <a:pPr marL="514350" indent="-514350"/>
            <a:r>
              <a:rPr lang="en-US" sz="2400" dirty="0">
                <a:solidFill>
                  <a:schemeClr val="tx1"/>
                </a:solidFill>
              </a:rPr>
              <a:t>SPEED:  2GB </a:t>
            </a:r>
          </a:p>
          <a:p>
            <a:pPr marL="514350" indent="-514350"/>
            <a:r>
              <a:rPr lang="en-US" sz="2400" dirty="0">
                <a:solidFill>
                  <a:schemeClr val="tx1"/>
                </a:solidFill>
              </a:rPr>
              <a:t>Software Requirements: </a:t>
            </a:r>
          </a:p>
          <a:p>
            <a:pPr marL="514350" indent="-514350">
              <a:buFont typeface="Arial" panose="020B0604020202020204" pitchFamily="34" charset="0"/>
              <a:buChar char="•"/>
            </a:pPr>
            <a:r>
              <a:rPr lang="en-US" sz="2400" dirty="0">
                <a:solidFill>
                  <a:schemeClr val="tx1"/>
                </a:solidFill>
              </a:rPr>
              <a:t>HTML</a:t>
            </a:r>
          </a:p>
          <a:p>
            <a:pPr marL="514350" indent="-514350">
              <a:buFont typeface="Arial" panose="020B0604020202020204" pitchFamily="34" charset="0"/>
              <a:buChar char="•"/>
            </a:pPr>
            <a:r>
              <a:rPr lang="en-US" sz="2400" dirty="0">
                <a:solidFill>
                  <a:schemeClr val="tx1"/>
                </a:solidFill>
              </a:rPr>
              <a:t>NOTEPAD</a:t>
            </a:r>
          </a:p>
          <a:p>
            <a:pPr marL="514350" indent="-514350">
              <a:buFont typeface="Arial" panose="020B0604020202020204" pitchFamily="34" charset="0"/>
              <a:buChar char="•"/>
            </a:pPr>
            <a:r>
              <a:rPr lang="en-US" sz="2400" dirty="0">
                <a:solidFill>
                  <a:schemeClr val="tx1"/>
                </a:solidFill>
              </a:rPr>
              <a:t>CHROME</a:t>
            </a:r>
          </a:p>
          <a:p>
            <a:pPr marL="514350" indent="-514350"/>
            <a:r>
              <a:rPr lang="en-US" sz="2400" dirty="0">
                <a:solidFill>
                  <a:schemeClr val="tx1"/>
                </a:solidFill>
              </a:rPr>
              <a:t>Operating System: Windows XP/10</a:t>
            </a:r>
          </a:p>
          <a:p>
            <a:endParaRPr lang="en-US" sz="2400" dirty="0">
              <a:solidFill>
                <a:schemeClr val="tx1"/>
              </a:solidFill>
            </a:endParaRPr>
          </a:p>
        </p:txBody>
      </p:sp>
      <p:sp>
        <p:nvSpPr>
          <p:cNvPr id="6" name="Title 1">
            <a:extLst>
              <a:ext uri="{FF2B5EF4-FFF2-40B4-BE49-F238E27FC236}">
                <a16:creationId xmlns:a16="http://schemas.microsoft.com/office/drawing/2014/main" id="{E7E1BCC5-DB12-D8A2-2480-40735BFFAA3A}"/>
              </a:ext>
            </a:extLst>
          </p:cNvPr>
          <p:cNvSpPr txBox="1">
            <a:spLocks/>
          </p:cNvSpPr>
          <p:nvPr/>
        </p:nvSpPr>
        <p:spPr bwMode="gray">
          <a:xfrm>
            <a:off x="6494929" y="1264878"/>
            <a:ext cx="4352365" cy="594805"/>
          </a:xfrm>
          <a:prstGeom prst="rect">
            <a:avLst/>
          </a:prstGeom>
          <a:solidFill>
            <a:schemeClr val="bg1">
              <a:lumMod val="85000"/>
            </a:schemeClr>
          </a:solidFill>
        </p:spPr>
        <p:txBody>
          <a:bodyPr vert="horz" lIns="91440" tIns="45720" rIns="91440" bIns="45720" rtlCol="0" anchor="b">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solidFill>
                  <a:schemeClr val="tx1"/>
                </a:solidFill>
                <a:latin typeface="Arial Rounded MT Bold" pitchFamily="34" charset="0"/>
              </a:rPr>
              <a:t>REQUIREMENTS</a:t>
            </a:r>
          </a:p>
        </p:txBody>
      </p:sp>
    </p:spTree>
    <p:extLst>
      <p:ext uri="{BB962C8B-B14F-4D97-AF65-F5344CB8AC3E}">
        <p14:creationId xmlns:p14="http://schemas.microsoft.com/office/powerpoint/2010/main" val="376709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AF80-77DB-D5FC-7E19-3BD4F62D8DFB}"/>
              </a:ext>
            </a:extLst>
          </p:cNvPr>
          <p:cNvSpPr>
            <a:spLocks noGrp="1"/>
          </p:cNvSpPr>
          <p:nvPr>
            <p:ph type="title"/>
          </p:nvPr>
        </p:nvSpPr>
        <p:spPr>
          <a:xfrm>
            <a:off x="1154953" y="973669"/>
            <a:ext cx="5254812" cy="505508"/>
          </a:xfrm>
        </p:spPr>
        <p:style>
          <a:lnRef idx="0">
            <a:schemeClr val="accent5"/>
          </a:lnRef>
          <a:fillRef idx="3">
            <a:schemeClr val="accent5"/>
          </a:fillRef>
          <a:effectRef idx="3">
            <a:schemeClr val="accent5"/>
          </a:effectRef>
          <a:fontRef idx="minor">
            <a:schemeClr val="lt1"/>
          </a:fontRef>
        </p:style>
        <p:txBody>
          <a:bodyPr/>
          <a:lstStyle/>
          <a:p>
            <a:r>
              <a:rPr lang="en-IN" dirty="0"/>
              <a:t>EXPECTED OUTCOMES:</a:t>
            </a:r>
          </a:p>
        </p:txBody>
      </p:sp>
      <p:sp>
        <p:nvSpPr>
          <p:cNvPr id="4" name="TextBox 3">
            <a:extLst>
              <a:ext uri="{FF2B5EF4-FFF2-40B4-BE49-F238E27FC236}">
                <a16:creationId xmlns:a16="http://schemas.microsoft.com/office/drawing/2014/main" id="{4CD43B22-2896-52E8-D3FB-94CAEE2279B7}"/>
              </a:ext>
            </a:extLst>
          </p:cNvPr>
          <p:cNvSpPr txBox="1"/>
          <p:nvPr/>
        </p:nvSpPr>
        <p:spPr>
          <a:xfrm>
            <a:off x="896472" y="2335830"/>
            <a:ext cx="5513293" cy="4093428"/>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l"/>
            <a:r>
              <a:rPr lang="en-US" sz="2000" b="0" i="0" u="none" strike="noStrike" baseline="0" dirty="0">
                <a:latin typeface="CIDFont+F2"/>
              </a:rPr>
              <a:t>Using this project, we can:</a:t>
            </a:r>
          </a:p>
          <a:p>
            <a:pPr marL="285750" indent="-285750" algn="l">
              <a:buFont typeface="Wingdings" panose="05000000000000000000" pitchFamily="2" charset="2"/>
              <a:buChar char="q"/>
            </a:pPr>
            <a:r>
              <a:rPr lang="en-US" sz="2000" b="0" i="0" u="none" strike="noStrike" baseline="0" dirty="0">
                <a:latin typeface="Cambria" panose="02040503050406030204" pitchFamily="18" charset="0"/>
                <a:ea typeface="Cambria" panose="02040503050406030204" pitchFamily="18" charset="0"/>
              </a:rPr>
              <a:t>Security login: This option allows to add security login into their account with specific</a:t>
            </a:r>
          </a:p>
          <a:p>
            <a:pPr marL="285750" indent="-285750" algn="l">
              <a:buFont typeface="Wingdings" panose="05000000000000000000" pitchFamily="2" charset="2"/>
              <a:buChar char="q"/>
            </a:pPr>
            <a:r>
              <a:rPr lang="en-US" sz="2000" b="0" i="0" u="none" strike="noStrike" baseline="0" dirty="0">
                <a:latin typeface="Cambria" panose="02040503050406030204" pitchFamily="18" charset="0"/>
                <a:ea typeface="Cambria" panose="02040503050406030204" pitchFamily="18" charset="0"/>
              </a:rPr>
              <a:t>username and password. If the pin code doesn’t work, it would pop up with an error</a:t>
            </a:r>
          </a:p>
          <a:p>
            <a:pPr marL="285750" indent="-285750" algn="l">
              <a:buFont typeface="Wingdings" panose="05000000000000000000" pitchFamily="2" charset="2"/>
              <a:buChar char="q"/>
            </a:pPr>
            <a:r>
              <a:rPr lang="en-IN" sz="2000" b="0" i="0" u="none" strike="noStrike" baseline="0" dirty="0">
                <a:latin typeface="Cambria" panose="02040503050406030204" pitchFamily="18" charset="0"/>
                <a:ea typeface="Cambria" panose="02040503050406030204" pitchFamily="18" charset="0"/>
              </a:rPr>
              <a:t>message.</a:t>
            </a:r>
          </a:p>
          <a:p>
            <a:pPr marL="285750" indent="-285750" algn="l">
              <a:buFont typeface="Wingdings" panose="05000000000000000000" pitchFamily="2" charset="2"/>
              <a:buChar char="q"/>
            </a:pPr>
            <a:r>
              <a:rPr lang="en-US" sz="2000" b="0" i="0" u="none" strike="noStrike" baseline="0" dirty="0">
                <a:latin typeface="Cambria" panose="02040503050406030204" pitchFamily="18" charset="0"/>
                <a:ea typeface="Cambria" panose="02040503050406030204" pitchFamily="18" charset="0"/>
              </a:rPr>
              <a:t>Users can read latest news or blogs.</a:t>
            </a:r>
          </a:p>
          <a:p>
            <a:pPr marL="285750" indent="-285750" algn="l">
              <a:buFont typeface="Wingdings" panose="05000000000000000000" pitchFamily="2" charset="2"/>
              <a:buChar char="q"/>
            </a:pPr>
            <a:r>
              <a:rPr lang="en-US" sz="2000" b="0" i="0" u="none" strike="noStrike" baseline="0" dirty="0">
                <a:latin typeface="Cambria" panose="02040503050406030204" pitchFamily="18" charset="0"/>
                <a:ea typeface="Cambria" panose="02040503050406030204" pitchFamily="18" charset="0"/>
              </a:rPr>
              <a:t>Look for the best online games available under any platform.</a:t>
            </a:r>
          </a:p>
          <a:p>
            <a:pPr marL="285750" indent="-285750" algn="l">
              <a:buFont typeface="Wingdings" panose="05000000000000000000" pitchFamily="2" charset="2"/>
              <a:buChar char="q"/>
            </a:pPr>
            <a:r>
              <a:rPr lang="en-US" sz="2000" b="0" i="0" u="none" strike="noStrike" baseline="0" dirty="0">
                <a:latin typeface="Cambria" panose="02040503050406030204" pitchFamily="18" charset="0"/>
                <a:ea typeface="Cambria" panose="02040503050406030204" pitchFamily="18" charset="0"/>
              </a:rPr>
              <a:t>Hear songs or watch videos.</a:t>
            </a:r>
          </a:p>
          <a:p>
            <a:pPr marL="285750" indent="-285750" algn="l">
              <a:buFont typeface="Wingdings" panose="05000000000000000000" pitchFamily="2" charset="2"/>
              <a:buChar char="q"/>
            </a:pPr>
            <a:r>
              <a:rPr lang="en-US" sz="2000" b="0" i="0" u="none" strike="noStrike" baseline="0" dirty="0">
                <a:latin typeface="Cambria" panose="02040503050406030204" pitchFamily="18" charset="0"/>
                <a:ea typeface="Cambria" panose="02040503050406030204" pitchFamily="18" charset="0"/>
              </a:rPr>
              <a:t>In addition, users can also provide their reviewers on the website.</a:t>
            </a:r>
          </a:p>
          <a:p>
            <a:pPr marL="285750" indent="-285750" algn="l">
              <a:buFont typeface="Wingdings" panose="05000000000000000000" pitchFamily="2" charset="2"/>
              <a:buChar char="q"/>
            </a:pPr>
            <a:r>
              <a:rPr lang="en-US" sz="2000" b="0" i="0" u="none" strike="noStrike" baseline="0" dirty="0">
                <a:latin typeface="Cambria" panose="02040503050406030204" pitchFamily="18" charset="0"/>
                <a:ea typeface="Cambria" panose="02040503050406030204" pitchFamily="18" charset="0"/>
              </a:rPr>
              <a:t>Logout from their accounts successfully.</a:t>
            </a:r>
          </a:p>
        </p:txBody>
      </p:sp>
      <p:pic>
        <p:nvPicPr>
          <p:cNvPr id="6" name="Picture 5">
            <a:extLst>
              <a:ext uri="{FF2B5EF4-FFF2-40B4-BE49-F238E27FC236}">
                <a16:creationId xmlns:a16="http://schemas.microsoft.com/office/drawing/2014/main" id="{7F3040B3-1B8F-60A7-AB77-493148D96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287" y="1640541"/>
            <a:ext cx="3740478" cy="318474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1950614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46CB135-3D42-4A15-A25E-8C75571A3D17}"/>
              </a:ext>
            </a:extLst>
          </p:cNvPr>
          <p:cNvGraphicFramePr/>
          <p:nvPr>
            <p:extLst>
              <p:ext uri="{D42A27DB-BD31-4B8C-83A1-F6EECF244321}">
                <p14:modId xmlns:p14="http://schemas.microsoft.com/office/powerpoint/2010/main" val="882680865"/>
              </p:ext>
            </p:extLst>
          </p:nvPr>
        </p:nvGraphicFramePr>
        <p:xfrm>
          <a:off x="446303" y="741634"/>
          <a:ext cx="11547968"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10DFA2-F3E0-46D2-91E9-9D2A10865C00}"/>
              </a:ext>
            </a:extLst>
          </p:cNvPr>
          <p:cNvSpPr txBox="1"/>
          <p:nvPr/>
        </p:nvSpPr>
        <p:spPr>
          <a:xfrm>
            <a:off x="3752850" y="463763"/>
            <a:ext cx="4305300" cy="584775"/>
          </a:xfrm>
          <a:prstGeom prst="rect">
            <a:avLst/>
          </a:prstGeom>
          <a:noFill/>
        </p:spPr>
        <p:txBody>
          <a:bodyPr wrap="square" rtlCol="0">
            <a:spAutoFit/>
          </a:bodyPr>
          <a:lstStyle/>
          <a:p>
            <a:pPr algn="ctr"/>
            <a:r>
              <a:rPr lang="en-US" sz="3200" b="1" dirty="0"/>
              <a:t>ALGORITHM</a:t>
            </a:r>
            <a:endParaRPr lang="en-IN" sz="3200" b="1" dirty="0"/>
          </a:p>
        </p:txBody>
      </p:sp>
    </p:spTree>
    <p:extLst>
      <p:ext uri="{BB962C8B-B14F-4D97-AF65-F5344CB8AC3E}">
        <p14:creationId xmlns:p14="http://schemas.microsoft.com/office/powerpoint/2010/main" val="317173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chemeClr val="accent5">
                <a:lumMod val="5000"/>
                <a:lumOff val="95000"/>
              </a:schemeClr>
            </a:gs>
            <a:gs pos="52000">
              <a:schemeClr val="accent5">
                <a:lumMod val="60000"/>
                <a:lumOff val="40000"/>
              </a:schemeClr>
            </a:gs>
            <a:gs pos="83000">
              <a:srgbClr val="00B0F0"/>
            </a:gs>
            <a:gs pos="100000">
              <a:srgbClr val="0070C0"/>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08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3000" b="-3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62400" y="1192656"/>
            <a:ext cx="1776565" cy="481021"/>
          </a:xfrm>
        </p:spPr>
        <p:style>
          <a:lnRef idx="1">
            <a:schemeClr val="dk1"/>
          </a:lnRef>
          <a:fillRef idx="2">
            <a:schemeClr val="dk1"/>
          </a:fillRef>
          <a:effectRef idx="1">
            <a:schemeClr val="dk1"/>
          </a:effectRef>
          <a:fontRef idx="minor">
            <a:schemeClr val="dk1"/>
          </a:fontRef>
        </p:style>
        <p:txBody>
          <a:bodyPr>
            <a:normAutofit fontScale="90000"/>
          </a:bodyPr>
          <a:lstStyle/>
          <a:p>
            <a:r>
              <a:rPr lang="en-US" dirty="0">
                <a:solidFill>
                  <a:schemeClr val="bg1"/>
                </a:solidFill>
              </a:rPr>
              <a:t>RESULTS</a:t>
            </a:r>
          </a:p>
        </p:txBody>
      </p:sp>
      <p:sp>
        <p:nvSpPr>
          <p:cNvPr id="4" name="Text Placeholder 3"/>
          <p:cNvSpPr>
            <a:spLocks noGrp="1"/>
          </p:cNvSpPr>
          <p:nvPr>
            <p:ph type="body" sz="quarter" idx="3"/>
          </p:nvPr>
        </p:nvSpPr>
        <p:spPr/>
        <p:txBody>
          <a:bodyPr>
            <a:normAutofit/>
          </a:bodyPr>
          <a:lstStyle/>
          <a:p>
            <a:r>
              <a:rPr lang="en-US" b="1" dirty="0">
                <a:solidFill>
                  <a:schemeClr val="bg1"/>
                </a:solidFill>
              </a:rPr>
              <a:t>FIRST CLASS BOOKING:</a:t>
            </a:r>
            <a:endParaRPr lang="en-US" dirty="0">
              <a:solidFill>
                <a:schemeClr val="bg1"/>
              </a:solidFill>
            </a:endParaRPr>
          </a:p>
          <a:p>
            <a:endParaRPr lang="en-US"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1011</TotalTime>
  <Words>419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Algerian</vt:lpstr>
      <vt:lpstr>Arial</vt:lpstr>
      <vt:lpstr>Arial Rounded MT Bold</vt:lpstr>
      <vt:lpstr>Bahnschrift Light</vt:lpstr>
      <vt:lpstr>Cambria</vt:lpstr>
      <vt:lpstr>Century Gothic</vt:lpstr>
      <vt:lpstr>CIDFont+F2</vt:lpstr>
      <vt:lpstr>HP Simplified</vt:lpstr>
      <vt:lpstr>Rockwell Extra Bold</vt:lpstr>
      <vt:lpstr>Times New Roman</vt:lpstr>
      <vt:lpstr>Wingdings</vt:lpstr>
      <vt:lpstr>Wingdings 3</vt:lpstr>
      <vt:lpstr>Ion Boardroom</vt:lpstr>
      <vt:lpstr>GROUPONE</vt:lpstr>
      <vt:lpstr>INTRODUCTION</vt:lpstr>
      <vt:lpstr>Nowadays, there is a problem of searching anything in different different platforms or domain’s we can search it on single domain or websites. When it comes to website management tools for online business, the industry is always changing. This project is based on giving the multiple option to one website, such as reading news, playing games, shopping and many more. It helps user to surf all the useful things in a single domain website. The bottom line is – multi things management on one platform can be done for business, brands, and even individual bloggers and content creators who want to have more control. It will also have login and register for security purpose and the review of the customers about the website and many options will be added further.</vt:lpstr>
      <vt:lpstr>    </vt:lpstr>
      <vt:lpstr>EXPECTED OUTCOMES:</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E-PARKING DIRECTORY</dc:title>
  <dc:creator>Raj sagar</dc:creator>
  <cp:lastModifiedBy>0m shankar sah</cp:lastModifiedBy>
  <cp:revision>92</cp:revision>
  <dcterms:created xsi:type="dcterms:W3CDTF">2021-04-02T18:10:04Z</dcterms:created>
  <dcterms:modified xsi:type="dcterms:W3CDTF">2022-06-26T07:36:38Z</dcterms:modified>
</cp:coreProperties>
</file>