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nikita24.github.io/GoodEatsFood/hom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alphaModFix amt="2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974" y="23698"/>
            <a:ext cx="4008387" cy="645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Good 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93" y="6476912"/>
            <a:ext cx="8997807" cy="35518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By. </a:t>
            </a:r>
            <a:r>
              <a:rPr lang="en-US" dirty="0" err="1">
                <a:solidFill>
                  <a:schemeClr val="tx2"/>
                </a:solidFill>
              </a:rPr>
              <a:t>Ayanna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Burrowes</a:t>
            </a:r>
            <a:r>
              <a:rPr lang="en-US" dirty="0">
                <a:solidFill>
                  <a:schemeClr val="tx2"/>
                </a:solidFill>
              </a:rPr>
              <a:t>, Patrick </a:t>
            </a:r>
            <a:r>
              <a:rPr lang="en-US" dirty="0" err="1">
                <a:solidFill>
                  <a:schemeClr val="tx2"/>
                </a:solidFill>
              </a:rPr>
              <a:t>Moroney</a:t>
            </a:r>
            <a:r>
              <a:rPr lang="en-US" dirty="0">
                <a:solidFill>
                  <a:schemeClr val="tx2"/>
                </a:solidFill>
              </a:rPr>
              <a:t>, Abe Rodriguez, Josh </a:t>
            </a:r>
            <a:r>
              <a:rPr lang="en-US" dirty="0" err="1" smtClean="0">
                <a:solidFill>
                  <a:schemeClr val="tx2"/>
                </a:solidFill>
              </a:rPr>
              <a:t>Andino</a:t>
            </a:r>
            <a:r>
              <a:rPr lang="en-US" dirty="0" smtClean="0">
                <a:solidFill>
                  <a:schemeClr val="tx2"/>
                </a:solidFill>
              </a:rPr>
              <a:t>, Nikita </a:t>
            </a:r>
            <a:r>
              <a:rPr lang="en-US" dirty="0" err="1" smtClean="0">
                <a:solidFill>
                  <a:schemeClr val="tx2"/>
                </a:solidFill>
              </a:rPr>
              <a:t>Ezhov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53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imple-reason-foods-cause-cancer-dont-800x6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60653" cy="5070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17" y="5198437"/>
            <a:ext cx="4008387" cy="645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43466"/>
            <a:ext cx="7315200" cy="102470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We wanted to provide a source where people </a:t>
            </a:r>
            <a:r>
              <a:rPr lang="en-US" dirty="0">
                <a:solidFill>
                  <a:schemeClr val="tx2"/>
                </a:solidFill>
              </a:rPr>
              <a:t>can get </a:t>
            </a:r>
            <a:r>
              <a:rPr lang="en-US" dirty="0" smtClean="0">
                <a:solidFill>
                  <a:schemeClr val="tx2"/>
                </a:solidFill>
              </a:rPr>
              <a:t>delicious recipes, get nutritional facts and location of near by restaurants in their hometown.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03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05606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FF8600"/>
                </a:solidFill>
              </a:rPr>
              <a:t>One of our major motivations was to promote healthy eating habits. Encouraging others to eat healthier will not only prevent future illnesses but also increase life expectancy  </a:t>
            </a:r>
            <a:endParaRPr lang="en-US" dirty="0">
              <a:solidFill>
                <a:srgbClr val="FF8600"/>
              </a:solidFill>
            </a:endParaRPr>
          </a:p>
        </p:txBody>
      </p:sp>
      <p:pic>
        <p:nvPicPr>
          <p:cNvPr id="7" name="Picture 6" descr="138370_vegg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370832"/>
            <a:ext cx="7616952" cy="2487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91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600"/>
                </a:solidFill>
              </a:rPr>
              <a:t>Our design process started by getting the idea first. Once we where able to find the idea, we started sketching ideas for the page layout. Once we all agreed on a layout the coding began. </a:t>
            </a:r>
          </a:p>
        </p:txBody>
      </p:sp>
      <p:pic>
        <p:nvPicPr>
          <p:cNvPr id="5" name="Picture 4" descr="20043313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1" y="4169998"/>
            <a:ext cx="8889238" cy="25787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49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374" y="578700"/>
            <a:ext cx="3185327" cy="689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6834"/>
            <a:ext cx="4861644" cy="489191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8600"/>
                </a:solidFill>
              </a:rPr>
              <a:t>Some of the API we use where </a:t>
            </a:r>
            <a:r>
              <a:rPr lang="en-US" dirty="0" err="1" smtClean="0">
                <a:solidFill>
                  <a:srgbClr val="FF8600"/>
                </a:solidFill>
              </a:rPr>
              <a:t>Zomato</a:t>
            </a:r>
            <a:r>
              <a:rPr lang="en-US" dirty="0" smtClean="0">
                <a:solidFill>
                  <a:srgbClr val="FF8600"/>
                </a:solidFill>
              </a:rPr>
              <a:t> and it provided us a restaurant location.</a:t>
            </a:r>
          </a:p>
          <a:p>
            <a:r>
              <a:rPr lang="en-US" dirty="0" smtClean="0">
                <a:solidFill>
                  <a:srgbClr val="FF8600"/>
                </a:solidFill>
              </a:rPr>
              <a:t>Another </a:t>
            </a:r>
            <a:r>
              <a:rPr lang="en-US" dirty="0">
                <a:solidFill>
                  <a:srgbClr val="FF8600"/>
                </a:solidFill>
              </a:rPr>
              <a:t>API was  </a:t>
            </a:r>
            <a:r>
              <a:rPr lang="en-US" dirty="0" err="1" smtClean="0">
                <a:solidFill>
                  <a:srgbClr val="FF8600"/>
                </a:solidFill>
              </a:rPr>
              <a:t>Edaman</a:t>
            </a:r>
            <a:r>
              <a:rPr lang="en-US" dirty="0" smtClean="0">
                <a:solidFill>
                  <a:srgbClr val="FF8600"/>
                </a:solidFill>
              </a:rPr>
              <a:t> and it provided us with the recipe and nutritional facts about the meal </a:t>
            </a:r>
          </a:p>
          <a:p>
            <a:r>
              <a:rPr lang="en-US" dirty="0" smtClean="0">
                <a:solidFill>
                  <a:srgbClr val="FF8600"/>
                </a:solidFill>
              </a:rPr>
              <a:t>Materialize for the design and layout for the website </a:t>
            </a:r>
          </a:p>
        </p:txBody>
      </p:sp>
      <p:pic>
        <p:nvPicPr>
          <p:cNvPr id="4" name="Picture 3" descr="69401195-person-working-on-computer-programming-or-coding-concept-modern-flat-design-for-web-banner-website-e.jpg"/>
          <p:cNvPicPr>
            <a:picLocks noChangeAspect="1"/>
          </p:cNvPicPr>
          <p:nvPr/>
        </p:nvPicPr>
        <p:blipFill>
          <a:blip r:embed="rId2" cstate="print">
            <a:alphaModFix amt="51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44" y="3489213"/>
            <a:ext cx="4282356" cy="3368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55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FF8600"/>
                </a:solidFill>
              </a:rPr>
              <a:t>Link to </a:t>
            </a:r>
            <a:r>
              <a:rPr lang="en-US" dirty="0" smtClean="0">
                <a:solidFill>
                  <a:srgbClr val="FF8600"/>
                </a:solidFill>
                <a:hlinkClick r:id="rId2"/>
              </a:rPr>
              <a:t>Good Eats</a:t>
            </a:r>
            <a:endParaRPr lang="en-US" dirty="0">
              <a:solidFill>
                <a:srgbClr val="FF8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77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059" y="48225"/>
            <a:ext cx="3008477" cy="848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1326347"/>
            <a:ext cx="7315200" cy="233940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8600"/>
                </a:solidFill>
              </a:rPr>
              <a:t>Some of our future plans would be including meal prep plans menu,  connect to android, </a:t>
            </a:r>
            <a:r>
              <a:rPr lang="en-US" dirty="0" err="1" smtClean="0">
                <a:solidFill>
                  <a:srgbClr val="FF8600"/>
                </a:solidFill>
              </a:rPr>
              <a:t>iOS</a:t>
            </a:r>
            <a:r>
              <a:rPr lang="en-US" dirty="0" smtClean="0">
                <a:solidFill>
                  <a:srgbClr val="FF8600"/>
                </a:solidFill>
              </a:rPr>
              <a:t> devices, a place where user can blog about their meals and if add their own unique recipes.</a:t>
            </a:r>
          </a:p>
          <a:p>
            <a:endParaRPr lang="en-US" dirty="0">
              <a:solidFill>
                <a:srgbClr val="FF8600"/>
              </a:solidFill>
            </a:endParaRPr>
          </a:p>
          <a:p>
            <a:r>
              <a:rPr lang="en-US" dirty="0" smtClean="0">
                <a:solidFill>
                  <a:srgbClr val="FF8600"/>
                </a:solidFill>
              </a:rPr>
              <a:t>Using pictures to bring up locations of restaurants with similar dishes. </a:t>
            </a:r>
          </a:p>
        </p:txBody>
      </p:sp>
      <p:pic>
        <p:nvPicPr>
          <p:cNvPr id="4" name="Picture 3" descr="20043316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" y="3888618"/>
            <a:ext cx="8560007" cy="2979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63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9343982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3585" y="0"/>
            <a:ext cx="9380988" cy="7099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12" y="1028800"/>
            <a:ext cx="2799471" cy="689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629" y="3318473"/>
            <a:ext cx="5480371" cy="3539527"/>
          </a:xfrm>
        </p:spPr>
        <p:txBody>
          <a:bodyPr/>
          <a:lstStyle/>
          <a:p>
            <a:r>
              <a:rPr lang="en-US" dirty="0" smtClean="0">
                <a:solidFill>
                  <a:srgbClr val="FF8600"/>
                </a:solidFill>
              </a:rPr>
              <a:t>Back end </a:t>
            </a:r>
            <a:r>
              <a:rPr lang="mr-IN" dirty="0" smtClean="0">
                <a:solidFill>
                  <a:srgbClr val="FF8600"/>
                </a:solidFill>
              </a:rPr>
              <a:t>–</a:t>
            </a:r>
            <a:r>
              <a:rPr lang="en-US" dirty="0" smtClean="0">
                <a:solidFill>
                  <a:srgbClr val="FF8600"/>
                </a:solidFill>
              </a:rPr>
              <a:t>  Trying to get the API to correctly for the first time. After researching different outcomes they where able to provide the working code. </a:t>
            </a:r>
          </a:p>
          <a:p>
            <a:endParaRPr lang="en-US" dirty="0">
              <a:solidFill>
                <a:srgbClr val="FF8600"/>
              </a:solidFill>
            </a:endParaRPr>
          </a:p>
          <a:p>
            <a:r>
              <a:rPr lang="en-US" dirty="0" smtClean="0">
                <a:solidFill>
                  <a:srgbClr val="FF8600"/>
                </a:solidFill>
              </a:rPr>
              <a:t>Front end </a:t>
            </a:r>
            <a:r>
              <a:rPr lang="mr-IN" dirty="0" smtClean="0">
                <a:solidFill>
                  <a:srgbClr val="FF8600"/>
                </a:solidFill>
              </a:rPr>
              <a:t>–</a:t>
            </a:r>
            <a:r>
              <a:rPr lang="en-US" dirty="0" smtClean="0">
                <a:solidFill>
                  <a:srgbClr val="FF8600"/>
                </a:solidFill>
              </a:rPr>
              <a:t> Using both Bootstrap and Materialize in the same HTML</a:t>
            </a:r>
          </a:p>
          <a:p>
            <a:endParaRPr lang="en-US" dirty="0">
              <a:solidFill>
                <a:srgbClr val="FF8600"/>
              </a:solidFill>
            </a:endParaRPr>
          </a:p>
          <a:p>
            <a:r>
              <a:rPr lang="en-US" dirty="0" smtClean="0">
                <a:solidFill>
                  <a:srgbClr val="FF8600"/>
                </a:solidFill>
              </a:rPr>
              <a:t>Understanding branching when using </a:t>
            </a:r>
            <a:r>
              <a:rPr lang="en-US" dirty="0" err="1" smtClean="0">
                <a:solidFill>
                  <a:srgbClr val="FF8600"/>
                </a:solidFill>
              </a:rPr>
              <a:t>Github</a:t>
            </a:r>
            <a:r>
              <a:rPr lang="en-US" dirty="0" smtClean="0">
                <a:solidFill>
                  <a:srgbClr val="FF8600"/>
                </a:solidFill>
              </a:rPr>
              <a:t>.</a:t>
            </a:r>
            <a:endParaRPr lang="en-US" dirty="0">
              <a:solidFill>
                <a:srgbClr val="FF8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9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r>
              <a:rPr lang="mr-IN" dirty="0" smtClean="0"/>
              <a:t>–</a:t>
            </a:r>
            <a:r>
              <a:rPr lang="en-US" dirty="0" smtClean="0"/>
              <a:t> Nikita and Patrick </a:t>
            </a:r>
          </a:p>
          <a:p>
            <a:r>
              <a:rPr lang="en-US" dirty="0" smtClean="0"/>
              <a:t>Front end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Ayanna</a:t>
            </a:r>
            <a:r>
              <a:rPr lang="en-US" dirty="0" smtClean="0"/>
              <a:t>, Abe, Josh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42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585</TotalTime>
  <Words>276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Perspective</vt:lpstr>
      <vt:lpstr>Good Eats</vt:lpstr>
      <vt:lpstr>Overall Concept </vt:lpstr>
      <vt:lpstr>Motivation</vt:lpstr>
      <vt:lpstr>Design Process</vt:lpstr>
      <vt:lpstr>Technologies </vt:lpstr>
      <vt:lpstr>Demonstration </vt:lpstr>
      <vt:lpstr>Future Plans</vt:lpstr>
      <vt:lpstr>Challenges</vt:lpstr>
      <vt:lpstr>Task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Eats</dc:title>
  <dc:creator>Rodrigo Andino</dc:creator>
  <cp:lastModifiedBy>nikit_200zk7</cp:lastModifiedBy>
  <cp:revision>23</cp:revision>
  <dcterms:created xsi:type="dcterms:W3CDTF">2019-07-16T15:32:16Z</dcterms:created>
  <dcterms:modified xsi:type="dcterms:W3CDTF">2019-07-17T14:05:05Z</dcterms:modified>
</cp:coreProperties>
</file>