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A82ED-CC8F-E365-776F-D816D2C44CC1}" v="208" dt="2022-11-05T18:48:57.277"/>
    <p1510:client id="{507473C5-2A06-3757-0788-9F983E542E04}" v="80" dt="2022-11-05T11:18:41.888"/>
    <p1510:client id="{59A247B2-3749-9917-E988-86FEE29182B7}" v="231" dt="2022-11-05T11:10:07.445"/>
    <p1510:client id="{683E48F7-A309-5A3F-9476-B2F847257164}" v="7" dt="2022-11-05T17:22:35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5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9BE5B183-7D77-3175-1530-43F74B11F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3241" r="15606" b="8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sz="6600"/>
              <a:t>Student Marketplace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en-US"/>
              <a:t>Hackathon project by 2EZ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9F78-2931-2F7B-66BB-28578C6F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26B1-BFF0-5637-9429-0266AB7D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College students often find themselves lost when buying stuff for their daily use, often due to the abnormally high costs on online sellers/e-retailers. </a:t>
            </a:r>
          </a:p>
          <a:p>
            <a:r>
              <a:rPr lang="en-US" dirty="0">
                <a:ea typeface="+mn-lt"/>
                <a:cs typeface="+mn-lt"/>
              </a:rPr>
              <a:t>Another problem encountered by them is that the items they want, or need are not easily accessible.</a:t>
            </a:r>
          </a:p>
          <a:p>
            <a:r>
              <a:rPr lang="en-US" dirty="0">
                <a:ea typeface="+mn-lt"/>
                <a:cs typeface="+mn-lt"/>
              </a:rPr>
              <a:t>The added problem in such other marketplaces is that they are rife with fraud and trickery.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7388A-7008-DFCE-6C63-8354C5C5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3C86-A135-6369-C5A4-C7579964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8"/>
            <a:ext cx="5115812" cy="36530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Our idea is that of a student owned marketplace exclusively for students, where they can buy or sell anything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 the students, whether buying or selling must be verified through their KIIT email ID.</a:t>
            </a:r>
          </a:p>
          <a:p>
            <a:r>
              <a:rPr lang="en-US" dirty="0">
                <a:ea typeface="+mn-lt"/>
                <a:cs typeface="+mn-lt"/>
              </a:rPr>
              <a:t>The products sold would be wide-ranging from second-hand books to</a:t>
            </a:r>
          </a:p>
        </p:txBody>
      </p:sp>
      <p:pic>
        <p:nvPicPr>
          <p:cNvPr id="7" name="Graphic 6" descr="Store">
            <a:extLst>
              <a:ext uri="{FF2B5EF4-FFF2-40B4-BE49-F238E27FC236}">
                <a16:creationId xmlns:a16="http://schemas.microsoft.com/office/drawing/2014/main" id="{C99A126C-670C-2EEF-1547-CFB25940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448D-5F4E-D0C9-DFE5-83430A18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E3FB-FF6E-F92C-76C1-B8D3FFD9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Our idea, that of a student owned marketplace exclusively for students, fixes many if not all the problems arising out of them.</a:t>
            </a:r>
          </a:p>
          <a:p>
            <a:r>
              <a:rPr lang="en-US" dirty="0"/>
              <a:t>Since the marketplace would not be processing transactions and thus wouldn't be charging any fees, the sellers would get to keep 100 percent of the money they make of selling a product. </a:t>
            </a:r>
          </a:p>
          <a:p>
            <a:r>
              <a:rPr lang="en-US" dirty="0"/>
              <a:t>Ease of access.</a:t>
            </a:r>
          </a:p>
        </p:txBody>
      </p:sp>
    </p:spTree>
    <p:extLst>
      <p:ext uri="{BB962C8B-B14F-4D97-AF65-F5344CB8AC3E}">
        <p14:creationId xmlns:p14="http://schemas.microsoft.com/office/powerpoint/2010/main" val="247749292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03922"/>
      </a:dk2>
      <a:lt2>
        <a:srgbClr val="E8E4E2"/>
      </a:lt2>
      <a:accent1>
        <a:srgbClr val="80A7BA"/>
      </a:accent1>
      <a:accent2>
        <a:srgbClr val="76ACA7"/>
      </a:accent2>
      <a:accent3>
        <a:srgbClr val="81AA95"/>
      </a:accent3>
      <a:accent4>
        <a:srgbClr val="78B07C"/>
      </a:accent4>
      <a:accent5>
        <a:srgbClr val="8EA980"/>
      </a:accent5>
      <a:accent6>
        <a:srgbClr val="9AA772"/>
      </a:accent6>
      <a:hlink>
        <a:srgbClr val="A8765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RegattaVTI</vt:lpstr>
      <vt:lpstr>Student Marketplace</vt:lpstr>
      <vt:lpstr>Common Problems</vt:lpstr>
      <vt:lpstr>Idea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55</cp:revision>
  <dcterms:created xsi:type="dcterms:W3CDTF">2022-11-05T10:48:31Z</dcterms:created>
  <dcterms:modified xsi:type="dcterms:W3CDTF">2022-11-05T18:48:59Z</dcterms:modified>
</cp:coreProperties>
</file>