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247B2-3749-9917-E988-86FEE29182B7}" v="231" dt="2022-11-05T11:10:0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kar Lalwani" userId="S::2205460@kiit.ac.in::4ff133ec-8db0-45cd-8bd6-22967eefca06" providerId="AD" clId="Web-{59A247B2-3749-9917-E988-86FEE29182B7}"/>
    <pc:docChg chg="addSld modSld addMainMaster delMainMaster">
      <pc:chgData name="Bhaskar Lalwani" userId="S::2205460@kiit.ac.in::4ff133ec-8db0-45cd-8bd6-22967eefca06" providerId="AD" clId="Web-{59A247B2-3749-9917-E988-86FEE29182B7}" dt="2022-11-05T11:10:06.695" v="228" actId="20577"/>
      <pc:docMkLst>
        <pc:docMk/>
      </pc:docMkLst>
      <pc:sldChg chg="addSp modSp mod setBg modClrScheme chgLayout">
        <pc:chgData name="Bhaskar Lalwani" userId="S::2205460@kiit.ac.in::4ff133ec-8db0-45cd-8bd6-22967eefca06" providerId="AD" clId="Web-{59A247B2-3749-9917-E988-86FEE29182B7}" dt="2022-11-05T10:53:51.753" v="22" actId="20577"/>
        <pc:sldMkLst>
          <pc:docMk/>
          <pc:sldMk cId="109857222" sldId="256"/>
        </pc:sldMkLst>
        <pc:spChg chg="mod">
          <ac:chgData name="Bhaskar Lalwani" userId="S::2205460@kiit.ac.in::4ff133ec-8db0-45cd-8bd6-22967eefca06" providerId="AD" clId="Web-{59A247B2-3749-9917-E988-86FEE29182B7}" dt="2022-11-05T10:53:04.096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haskar Lalwani" userId="S::2205460@kiit.ac.in::4ff133ec-8db0-45cd-8bd6-22967eefca06" providerId="AD" clId="Web-{59A247B2-3749-9917-E988-86FEE29182B7}" dt="2022-11-05T10:53:51.753" v="2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haskar Lalwani" userId="S::2205460@kiit.ac.in::4ff133ec-8db0-45cd-8bd6-22967eefca06" providerId="AD" clId="Web-{59A247B2-3749-9917-E988-86FEE29182B7}" dt="2022-11-05T10:48:49.873" v="0"/>
          <ac:spMkLst>
            <pc:docMk/>
            <pc:sldMk cId="109857222" sldId="256"/>
            <ac:spMk id="9" creationId="{70105F5E-5B61-4F51-927C-5B28DB7DD9BB}"/>
          </ac:spMkLst>
        </pc:spChg>
        <pc:spChg chg="add">
          <ac:chgData name="Bhaskar Lalwani" userId="S::2205460@kiit.ac.in::4ff133ec-8db0-45cd-8bd6-22967eefca06" providerId="AD" clId="Web-{59A247B2-3749-9917-E988-86FEE29182B7}" dt="2022-11-05T10:48:49.873" v="0"/>
          <ac:spMkLst>
            <pc:docMk/>
            <pc:sldMk cId="109857222" sldId="256"/>
            <ac:spMk id="11" creationId="{5882C1C4-D961-459C-91C5-334ABD6E63EA}"/>
          </ac:spMkLst>
        </pc:spChg>
        <pc:spChg chg="add">
          <ac:chgData name="Bhaskar Lalwani" userId="S::2205460@kiit.ac.in::4ff133ec-8db0-45cd-8bd6-22967eefca06" providerId="AD" clId="Web-{59A247B2-3749-9917-E988-86FEE29182B7}" dt="2022-11-05T10:48:49.873" v="0"/>
          <ac:spMkLst>
            <pc:docMk/>
            <pc:sldMk cId="109857222" sldId="256"/>
            <ac:spMk id="13" creationId="{A7B8B125-A98E-403C-9A7F-494FF789C26E}"/>
          </ac:spMkLst>
        </pc:spChg>
        <pc:picChg chg="add">
          <ac:chgData name="Bhaskar Lalwani" userId="S::2205460@kiit.ac.in::4ff133ec-8db0-45cd-8bd6-22967eefca06" providerId="AD" clId="Web-{59A247B2-3749-9917-E988-86FEE29182B7}" dt="2022-11-05T10:48:49.873" v="0"/>
          <ac:picMkLst>
            <pc:docMk/>
            <pc:sldMk cId="109857222" sldId="256"/>
            <ac:picMk id="4" creationId="{9BE5B183-7D77-3175-1530-43F74B11FE93}"/>
          </ac:picMkLst>
        </pc:picChg>
        <pc:cxnChg chg="add">
          <ac:chgData name="Bhaskar Lalwani" userId="S::2205460@kiit.ac.in::4ff133ec-8db0-45cd-8bd6-22967eefca06" providerId="AD" clId="Web-{59A247B2-3749-9917-E988-86FEE29182B7}" dt="2022-11-05T10:48:49.873" v="0"/>
          <ac:cxnSpMkLst>
            <pc:docMk/>
            <pc:sldMk cId="109857222" sldId="256"/>
            <ac:cxnSpMk id="15" creationId="{20B1C5DD-CB08-4407-9D12-CC2C42B047A7}"/>
          </ac:cxnSpMkLst>
        </pc:cxnChg>
      </pc:sldChg>
      <pc:sldChg chg="addSp modSp new mod setBg">
        <pc:chgData name="Bhaskar Lalwani" userId="S::2205460@kiit.ac.in::4ff133ec-8db0-45cd-8bd6-22967eefca06" providerId="AD" clId="Web-{59A247B2-3749-9917-E988-86FEE29182B7}" dt="2022-11-05T11:10:00.335" v="226" actId="20577"/>
        <pc:sldMkLst>
          <pc:docMk/>
          <pc:sldMk cId="973213853" sldId="257"/>
        </pc:sldMkLst>
        <pc:spChg chg="mod">
          <ac:chgData name="Bhaskar Lalwani" userId="S::2205460@kiit.ac.in::4ff133ec-8db0-45cd-8bd6-22967eefca06" providerId="AD" clId="Web-{59A247B2-3749-9917-E988-86FEE29182B7}" dt="2022-11-05T11:00:37.196" v="90"/>
          <ac:spMkLst>
            <pc:docMk/>
            <pc:sldMk cId="973213853" sldId="257"/>
            <ac:spMk id="2" creationId="{98F7388A-7008-DFCE-6C63-8354C5C54A2E}"/>
          </ac:spMkLst>
        </pc:spChg>
        <pc:spChg chg="mod">
          <ac:chgData name="Bhaskar Lalwani" userId="S::2205460@kiit.ac.in::4ff133ec-8db0-45cd-8bd6-22967eefca06" providerId="AD" clId="Web-{59A247B2-3749-9917-E988-86FEE29182B7}" dt="2022-11-05T11:10:00.335" v="226" actId="20577"/>
          <ac:spMkLst>
            <pc:docMk/>
            <pc:sldMk cId="973213853" sldId="257"/>
            <ac:spMk id="3" creationId="{A58A3C86-A135-6369-C5A4-C75799649880}"/>
          </ac:spMkLst>
        </pc:spChg>
        <pc:spChg chg="add">
          <ac:chgData name="Bhaskar Lalwani" userId="S::2205460@kiit.ac.in::4ff133ec-8db0-45cd-8bd6-22967eefca06" providerId="AD" clId="Web-{59A247B2-3749-9917-E988-86FEE29182B7}" dt="2022-11-05T11:00:37.196" v="90"/>
          <ac:spMkLst>
            <pc:docMk/>
            <pc:sldMk cId="973213853" sldId="257"/>
            <ac:spMk id="10" creationId="{FA294778-47A8-4EEF-9689-F6964D44D176}"/>
          </ac:spMkLst>
        </pc:spChg>
        <pc:spChg chg="add">
          <ac:chgData name="Bhaskar Lalwani" userId="S::2205460@kiit.ac.in::4ff133ec-8db0-45cd-8bd6-22967eefca06" providerId="AD" clId="Web-{59A247B2-3749-9917-E988-86FEE29182B7}" dt="2022-11-05T11:00:37.196" v="90"/>
          <ac:spMkLst>
            <pc:docMk/>
            <pc:sldMk cId="973213853" sldId="257"/>
            <ac:spMk id="12" creationId="{BD2A511A-065F-489D-9CF0-FEF36143ACD1}"/>
          </ac:spMkLst>
        </pc:spChg>
        <pc:spChg chg="add">
          <ac:chgData name="Bhaskar Lalwani" userId="S::2205460@kiit.ac.in::4ff133ec-8db0-45cd-8bd6-22967eefca06" providerId="AD" clId="Web-{59A247B2-3749-9917-E988-86FEE29182B7}" dt="2022-11-05T11:00:37.196" v="90"/>
          <ac:spMkLst>
            <pc:docMk/>
            <pc:sldMk cId="973213853" sldId="257"/>
            <ac:spMk id="14" creationId="{6F626582-88CC-4CA0-8BC6-94550FF9E6EF}"/>
          </ac:spMkLst>
        </pc:spChg>
        <pc:picChg chg="add">
          <ac:chgData name="Bhaskar Lalwani" userId="S::2205460@kiit.ac.in::4ff133ec-8db0-45cd-8bd6-22967eefca06" providerId="AD" clId="Web-{59A247B2-3749-9917-E988-86FEE29182B7}" dt="2022-11-05T11:00:37.196" v="90"/>
          <ac:picMkLst>
            <pc:docMk/>
            <pc:sldMk cId="973213853" sldId="257"/>
            <ac:picMk id="7" creationId="{C99A126C-670C-2EEF-1547-CFB25940822A}"/>
          </ac:picMkLst>
        </pc:picChg>
      </pc:sldChg>
      <pc:sldChg chg="modSp new">
        <pc:chgData name="Bhaskar Lalwani" userId="S::2205460@kiit.ac.in::4ff133ec-8db0-45cd-8bd6-22967eefca06" providerId="AD" clId="Web-{59A247B2-3749-9917-E988-86FEE29182B7}" dt="2022-11-05T11:10:06.695" v="228" actId="20577"/>
        <pc:sldMkLst>
          <pc:docMk/>
          <pc:sldMk cId="1464098664" sldId="258"/>
        </pc:sldMkLst>
        <pc:spChg chg="mod">
          <ac:chgData name="Bhaskar Lalwani" userId="S::2205460@kiit.ac.in::4ff133ec-8db0-45cd-8bd6-22967eefca06" providerId="AD" clId="Web-{59A247B2-3749-9917-E988-86FEE29182B7}" dt="2022-11-05T11:10:06.695" v="228" actId="20577"/>
          <ac:spMkLst>
            <pc:docMk/>
            <pc:sldMk cId="1464098664" sldId="258"/>
            <ac:spMk id="2" creationId="{8E239F78-2931-2F7B-66BB-28578C6F059E}"/>
          </ac:spMkLst>
        </pc:spChg>
      </pc:sldChg>
      <pc:sldMasterChg chg="del delSldLayout">
        <pc:chgData name="Bhaskar Lalwani" userId="S::2205460@kiit.ac.in::4ff133ec-8db0-45cd-8bd6-22967eefca06" providerId="AD" clId="Web-{59A247B2-3749-9917-E988-86FEE29182B7}" dt="2022-11-05T10:48:49.873" v="0"/>
        <pc:sldMasterMkLst>
          <pc:docMk/>
          <pc:sldMasterMk cId="2460954070" sldId="2147483660"/>
        </pc:sldMasterMkLst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Bhaskar Lalwani" userId="S::2205460@kiit.ac.in::4ff133ec-8db0-45cd-8bd6-22967eefca06" providerId="AD" clId="Web-{59A247B2-3749-9917-E988-86FEE29182B7}" dt="2022-11-05T10:48:49.873" v="0"/>
        <pc:sldMasterMkLst>
          <pc:docMk/>
          <pc:sldMasterMk cId="2417837245" sldId="2147483737"/>
        </pc:sldMasterMkLst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3716948872" sldId="2147483726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316800229" sldId="2147483727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4183242770" sldId="2147483728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3598157005" sldId="2147483729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2020494776" sldId="2147483730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2845406820" sldId="2147483731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3536759776" sldId="2147483732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2101223192" sldId="2147483733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2515384577" sldId="2147483734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2226382701" sldId="2147483735"/>
          </pc:sldLayoutMkLst>
        </pc:sldLayoutChg>
        <pc:sldLayoutChg chg="add">
          <pc:chgData name="Bhaskar Lalwani" userId="S::2205460@kiit.ac.in::4ff133ec-8db0-45cd-8bd6-22967eefca06" providerId="AD" clId="Web-{59A247B2-3749-9917-E988-86FEE29182B7}" dt="2022-11-05T10:48:49.873" v="0"/>
          <pc:sldLayoutMkLst>
            <pc:docMk/>
            <pc:sldMasterMk cId="2417837245" sldId="2147483737"/>
            <pc:sldLayoutMk cId="2086373741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7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5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2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3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9BE5B183-7D77-3175-1530-43F74B11FE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3241" r="15606" b="8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sz="6600" dirty="0"/>
              <a:t>Student Marketplace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en-US" dirty="0"/>
              <a:t>Hackathon project by 2EZ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7388A-7008-DFCE-6C63-8354C5C5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492285" cy="1360898"/>
          </a:xfrm>
        </p:spPr>
        <p:txBody>
          <a:bodyPr>
            <a:normAutofit/>
          </a:bodyPr>
          <a:lstStyle/>
          <a:p>
            <a:r>
              <a:rPr lang="en-US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3C86-A135-6369-C5A4-C75799649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8"/>
            <a:ext cx="5115812" cy="36530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College students often find themselves lost when buying stuff for their daily use, often due to the abnormally high costs on online sellers/e-retailers. </a:t>
            </a:r>
          </a:p>
          <a:p>
            <a:r>
              <a:rPr lang="en-US" dirty="0"/>
              <a:t>Another problem encountered by them is that the items they want, or need are not easily accessible.</a:t>
            </a:r>
          </a:p>
          <a:p>
            <a:r>
              <a:rPr lang="en-US" dirty="0"/>
              <a:t>The added problem in such other marketplaces is that they are rife with fraud and trickery.</a:t>
            </a:r>
          </a:p>
        </p:txBody>
      </p:sp>
      <p:pic>
        <p:nvPicPr>
          <p:cNvPr id="7" name="Graphic 6" descr="Store">
            <a:extLst>
              <a:ext uri="{FF2B5EF4-FFF2-40B4-BE49-F238E27FC236}">
                <a16:creationId xmlns:a16="http://schemas.microsoft.com/office/drawing/2014/main" id="{C99A126C-670C-2EEF-1547-CFB25940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2550" y="3428999"/>
            <a:ext cx="2785533" cy="27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9F78-2931-2F7B-66BB-28578C6F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926B1-BFF0-5637-9429-0266AB7D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9866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03922"/>
      </a:dk2>
      <a:lt2>
        <a:srgbClr val="E8E4E2"/>
      </a:lt2>
      <a:accent1>
        <a:srgbClr val="80A7BA"/>
      </a:accent1>
      <a:accent2>
        <a:srgbClr val="76ACA7"/>
      </a:accent2>
      <a:accent3>
        <a:srgbClr val="81AA95"/>
      </a:accent3>
      <a:accent4>
        <a:srgbClr val="78B07C"/>
      </a:accent4>
      <a:accent5>
        <a:srgbClr val="8EA980"/>
      </a:accent5>
      <a:accent6>
        <a:srgbClr val="9AA772"/>
      </a:accent6>
      <a:hlink>
        <a:srgbClr val="A8765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RegattaVTI</vt:lpstr>
      <vt:lpstr>Student Marketplace</vt:lpstr>
      <vt:lpstr>Common Problems</vt:lpstr>
      <vt:lpstr>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</cp:revision>
  <dcterms:created xsi:type="dcterms:W3CDTF">2022-11-05T10:48:31Z</dcterms:created>
  <dcterms:modified xsi:type="dcterms:W3CDTF">2022-11-05T11:10:11Z</dcterms:modified>
</cp:coreProperties>
</file>