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random</a:t>
            </a:r>
            <a:br/>
            <a:br/>
            <a:r>
              <a:t>Описание:</a:t>
            </a:r>
            <a:br/>
            <a:r>
              <a:t>Генерирует случайное число от 0 до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randint</a:t>
            </a:r>
            <a:br/>
            <a:br/>
            <a:r>
              <a:t>Описание:</a:t>
            </a:r>
            <a:br/>
            <a:r>
              <a:t>Возвращает случайное целое число в заданном диапазоне.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choice</a:t>
            </a:r>
            <a:br/>
            <a:br/>
            <a:r>
              <a:t>Описание:</a:t>
            </a:r>
            <a:br/>
            <a:r>
              <a:t>Возвращает случайный элемент из последовательности.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shuffle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shuffle</a:t>
            </a:r>
            <a:br/>
            <a:br/>
            <a:r>
              <a:t>Описание:</a:t>
            </a:r>
            <a:br/>
            <a:r>
              <a:t>Перемешивает элементы в последовательности.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uniform</a:t>
            </a:r>
            <a:br/>
            <a:br/>
            <a:r>
              <a:t>Описание:</a:t>
            </a:r>
            <a:br/>
            <a:r>
              <a:t>Возвращает случайное число в заданном диапазоне.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randrange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randrange</a:t>
            </a:r>
            <a:br/>
            <a:br/>
            <a:r>
              <a:t>Описание:</a:t>
            </a:r>
            <a:br/>
            <a:r>
              <a:t>Возвращает случайное число в заданном диапазоне с заданным шагом.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sample</a:t>
            </a:r>
            <a:br/>
            <a:br/>
            <a:r>
              <a:t>Описание:</a:t>
            </a:r>
            <a:br/>
            <a:r>
              <a:t>Возвращает новый список, содержащий уникальные элементы из последовательности.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seed</a:t>
            </a:r>
            <a:br/>
            <a:br/>
            <a:r>
              <a:t>Описание:</a:t>
            </a:r>
            <a:br/>
            <a:r>
              <a:t>Устанавливает стартовое значение для генератора случайных чисел.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0"/>
              </a:spcAft>
            </a:pPr>
            <a:r>
              <a:t>Метод: getstate</a:t>
            </a:r>
            <a:br/>
            <a:br/>
            <a:r>
              <a:t>Описание:</a:t>
            </a:r>
            <a:br/>
            <a:r>
              <a:t>Возвращает состояние генератора случайных чисел.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