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3C8F-B817-46DC-9976-49B8626AC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95BAA-DD57-3D8D-5AD2-2D3335AFD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2744C-7A6C-F6FE-F6C2-70EA4C50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9A1C-AA16-B110-F6F0-4BAF9B6B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4DB0-83D3-EA98-D3A8-9EC4A6BF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5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8E67-0418-BB69-D6EA-93847EB9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82967-233D-411C-D860-0CCA803A0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C1789-0B3B-07A2-5162-772BDD3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A15D-42C5-962D-3ADC-36A756E2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0164-1C32-636C-76C2-27594C0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94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544E5-17A2-A689-1874-E5B7FCE94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9B855-5DCD-97AC-0EA7-B82096BA0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37206-2AF9-1E5B-0DCA-57430810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196EB-6D2C-4E46-219A-D7F6FE31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76943-B3E8-417F-9D2A-5AA0F52F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88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BBDD-9917-C8C0-2EB5-4486AC1A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4EA3-659B-9929-567F-940223F8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E652E-D954-CE4E-D9B3-A3160B0D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D840-8ED4-155C-72D0-7B70C9DE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07E3-3953-BBD9-A192-4C8F8019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99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71B3-E5DA-3F04-22EC-E4A6BA98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8CBF7-852A-0D61-4F69-E1A80A2C8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83C0A-83CC-1013-1929-2EE8ADD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8742E-C063-9C42-C306-FDD3AD8D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0E2A1-C578-4245-7F2A-A180987B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7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74F-1939-7FB2-4A51-E4486D69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AE650-02CA-F788-278E-B164110DA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A66E4-8AB4-3346-DE2E-E721969B7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FA82A-E53B-8B35-7636-D25961F6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1A874-22E6-73CF-C74A-3F163CCD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32287-85F5-9BA6-5B29-501DA3E9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37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9DD3-1CCF-252E-B17D-C9BEB281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4F22E-3091-CAF5-4159-FE5C13454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F3939-8964-45D9-FD1D-88E838908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474B0-EEDF-A292-F4C1-5A57924D5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3927C-04AD-6670-B5BD-18DC9722C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688111-6F08-DCBE-7FFF-A68BD399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94E5C-7FF8-C70B-8369-E6586C15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26221-E990-51D0-D668-E406CB48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9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7ABD-B8F7-4633-E951-78A9E1AC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51D36-9FC9-FD60-42B0-D75B5C2C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94913-20B9-C149-F2B0-F3F8B883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E7A59-173E-FF34-A662-186DCB59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50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5BCAD-8017-8F27-50A2-3B6187AD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D39FD-3D7D-9B23-1215-E516C19B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80C77-43A6-F7F3-FFCA-0E301426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02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4195-98C9-7A34-5DD1-0D8CC33E1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DE60-4D58-5FE2-C98A-AFBD4977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7BC9C-C02D-EAB3-350C-D7D023DEC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61578-98FE-292C-224B-F2916B95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01590-3EB5-73B4-8077-C3BB802C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239E2-6D5C-3707-BD84-A149E84C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77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CCCD-DC01-B0F6-56E9-FD9DE413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9BEA9-3933-4482-0385-E750F4020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4C3BB-7A9A-786D-2507-A93EEA38C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DF7F9-ADB0-30E7-9BD8-C8995DAD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83DF2-1529-AD3C-365D-5B083E54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CA0AF-72AC-9C71-F278-DA07C2E3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63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AD14C-01A2-B2AF-743D-8F17F812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6B1C8-E8A1-495D-1074-861FF91A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7E22D-26B2-80A8-42E2-87106260F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15AF6-855E-4E50-AF53-D4DB7CD0FC2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8DB46-5AD2-B3D3-1D41-A9790BC90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E740F-5ED7-F923-C193-B3DDF296F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6FB0D-9DCC-4D63-9DD6-54A04BE473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0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Arial Black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Kumar</dc:creator>
  <cp:lastModifiedBy>Avinash Kumar</cp:lastModifiedBy>
  <cp:revision>3</cp:revision>
  <dcterms:created xsi:type="dcterms:W3CDTF">2025-08-26T16:22:04Z</dcterms:created>
  <dcterms:modified xsi:type="dcterms:W3CDTF">2025-08-26T17:56:35Z</dcterms:modified>
</cp:coreProperties>
</file>