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6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4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7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25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1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7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5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7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80A0CF-B3B9-4118-889A-E16F9CCB644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6D94BB-9C19-4823-ACC4-352C2DFF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F5AEB-3756-410A-8461-AFCD8A4E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BD LAB INTERNAL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02CC6-4F35-47F9-8FBA-6F388EE2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526" y="5068742"/>
            <a:ext cx="11133771" cy="166103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2"/>
                </a:solidFill>
              </a:rPr>
              <a:t>PRATIK D. NALAWADE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2"/>
                </a:solidFill>
              </a:rPr>
              <a:t>1NT18IS115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2"/>
                </a:solidFill>
              </a:rPr>
              <a:t>batch b2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2"/>
                </a:solidFill>
              </a:rPr>
              <a:t>SEC B</a:t>
            </a:r>
          </a:p>
        </p:txBody>
      </p:sp>
    </p:spTree>
    <p:extLst>
      <p:ext uri="{BB962C8B-B14F-4D97-AF65-F5344CB8AC3E}">
        <p14:creationId xmlns:p14="http://schemas.microsoft.com/office/powerpoint/2010/main" val="19869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D909-5D46-4250-A4E0-D9B76D40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the usage of $match, $group, aggregate pipelines.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CE02AB82-606E-4C0E-8AAF-5BEE28216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9" t="26045" r="29314" b="21881"/>
          <a:stretch/>
        </p:blipFill>
        <p:spPr>
          <a:xfrm>
            <a:off x="6177063" y="2472904"/>
            <a:ext cx="4990289" cy="35777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D8D63-2EF3-4BCD-AB6D-4D701B286647}"/>
              </a:ext>
            </a:extLst>
          </p:cNvPr>
          <p:cNvSpPr txBox="1"/>
          <p:nvPr/>
        </p:nvSpPr>
        <p:spPr>
          <a:xfrm>
            <a:off x="711200" y="3059668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$match: used to match a specific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35C40-9BA8-4D3F-8CA0-5D8624F7D655}"/>
              </a:ext>
            </a:extLst>
          </p:cNvPr>
          <p:cNvSpPr txBox="1"/>
          <p:nvPr/>
        </p:nvSpPr>
        <p:spPr>
          <a:xfrm>
            <a:off x="711200" y="3820160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$group: groups based on clause</a:t>
            </a:r>
          </a:p>
        </p:txBody>
      </p:sp>
    </p:spTree>
    <p:extLst>
      <p:ext uri="{BB962C8B-B14F-4D97-AF65-F5344CB8AC3E}">
        <p14:creationId xmlns:p14="http://schemas.microsoft.com/office/powerpoint/2010/main" val="57942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CA8-34AF-47A1-97C1-23607A04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the Map-Reduce aggregate function on this dataset.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51477AF-EF34-44A3-800B-3782E9A24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9" t="24163" r="29243" b="20739"/>
          <a:stretch/>
        </p:blipFill>
        <p:spPr>
          <a:xfrm>
            <a:off x="6725023" y="2484909"/>
            <a:ext cx="4327675" cy="3533357"/>
          </a:xfrm>
        </p:spPr>
      </p:pic>
    </p:spTree>
    <p:extLst>
      <p:ext uri="{BB962C8B-B14F-4D97-AF65-F5344CB8AC3E}">
        <p14:creationId xmlns:p14="http://schemas.microsoft.com/office/powerpoint/2010/main" val="40156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124B-594C-4690-B5A7-016A5C06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Find out all the Employees, who are paying tax&gt;10000 and are not eligible for pay raise.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1CC08865-C957-4B24-8DB4-597FB89A7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3" t="24163" r="29263" b="20372"/>
          <a:stretch/>
        </p:blipFill>
        <p:spPr>
          <a:xfrm>
            <a:off x="6417834" y="2575303"/>
            <a:ext cx="4463526" cy="3603669"/>
          </a:xfrm>
        </p:spPr>
      </p:pic>
    </p:spTree>
    <p:extLst>
      <p:ext uri="{BB962C8B-B14F-4D97-AF65-F5344CB8AC3E}">
        <p14:creationId xmlns:p14="http://schemas.microsoft.com/office/powerpoint/2010/main" val="206353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7833-3786-4624-95C5-CFDC28F6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the Alter and Drop commands on this dataset.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F20AAC1-121A-4FB4-9B6E-A0E7269FA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56244" r="29325" b="22149"/>
          <a:stretch/>
        </p:blipFill>
        <p:spPr>
          <a:xfrm>
            <a:off x="497840" y="2774524"/>
            <a:ext cx="5816647" cy="1859280"/>
          </a:xfrm>
        </p:spPr>
      </p:pic>
      <p:pic>
        <p:nvPicPr>
          <p:cNvPr id="7" name="Picture 6" descr="A computer screen shot&#10;&#10;Description automatically generated with low confidence">
            <a:extLst>
              <a:ext uri="{FF2B5EF4-FFF2-40B4-BE49-F238E27FC236}">
                <a16:creationId xmlns:a16="http://schemas.microsoft.com/office/drawing/2014/main" id="{F1B94F90-BEBC-48A5-998F-4916AAC42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3" t="30728" r="31417" b="51198"/>
          <a:stretch/>
        </p:blipFill>
        <p:spPr>
          <a:xfrm>
            <a:off x="6990080" y="3007360"/>
            <a:ext cx="4419600" cy="12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28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80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BD LAB INTERNAL</vt:lpstr>
      <vt:lpstr>Demonstrate the usage of $match, $group, aggregate pipelines.</vt:lpstr>
      <vt:lpstr>Demonstrate the Map-Reduce aggregate function on this dataset.</vt:lpstr>
      <vt:lpstr>Find out all the Employees, who are paying tax&gt;10000 and are not eligible for pay raise.</vt:lpstr>
      <vt:lpstr>Demonstrate the Alter and Drop commands on this dataset.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 LAB INTERNAL</dc:title>
  <dc:creator>Pratik Nalawade</dc:creator>
  <cp:lastModifiedBy>Pratik Nalawade</cp:lastModifiedBy>
  <cp:revision>6</cp:revision>
  <dcterms:created xsi:type="dcterms:W3CDTF">2021-07-15T17:16:54Z</dcterms:created>
  <dcterms:modified xsi:type="dcterms:W3CDTF">2021-07-15T17:43:19Z</dcterms:modified>
</cp:coreProperties>
</file>