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97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6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1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5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BDD0-A6EF-4802-B5CE-ED2996CB686D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4F4B-E790-4B66-A25D-101598EE3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65015"/>
            <a:ext cx="9144000" cy="2387600"/>
          </a:xfrm>
        </p:spPr>
        <p:txBody>
          <a:bodyPr/>
          <a:lstStyle/>
          <a:p>
            <a:r>
              <a:rPr lang="ru-RU" dirty="0" smtClean="0"/>
              <a:t>Корпоративный календарь </a:t>
            </a:r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40777" cy="1655762"/>
          </a:xfrm>
        </p:spPr>
        <p:txBody>
          <a:bodyPr/>
          <a:lstStyle/>
          <a:p>
            <a:pPr algn="l"/>
            <a:r>
              <a:rPr lang="ru-RU" dirty="0" smtClean="0"/>
              <a:t>РТУ МИРЭА </a:t>
            </a:r>
            <a:r>
              <a:rPr lang="en-US" dirty="0" smtClean="0"/>
              <a:t>IT School Samsung</a:t>
            </a:r>
            <a:endParaRPr lang="ru-RU" dirty="0" smtClean="0"/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Рязанцев Дмитрий</a:t>
            </a:r>
            <a:br>
              <a:rPr lang="ru-RU" dirty="0" smtClean="0"/>
            </a:br>
            <a:r>
              <a:rPr lang="ru-RU" dirty="0" err="1" smtClean="0"/>
              <a:t>Шелопаев</a:t>
            </a:r>
            <a:r>
              <a:rPr lang="ru-RU" dirty="0" smtClean="0"/>
              <a:t> Лев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69" y="3602038"/>
            <a:ext cx="2368731" cy="23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корпоративный планировщик мероприятий для взаимодействия групп людей</a:t>
            </a:r>
            <a:endParaRPr lang="ru-RU" dirty="0"/>
          </a:p>
        </p:txBody>
      </p:sp>
      <p:pic>
        <p:nvPicPr>
          <p:cNvPr id="1026" name="Picture 2" descr="https://apkipp.ru/media/images/news/newsimage/nos-equip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64" y="2827739"/>
            <a:ext cx="5023836" cy="33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5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72246" cy="36781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создали </a:t>
            </a:r>
            <a:r>
              <a:rPr lang="en-US" dirty="0" smtClean="0"/>
              <a:t>Android </a:t>
            </a:r>
            <a:r>
              <a:rPr lang="ru-RU" dirty="0" smtClean="0"/>
              <a:t>приложение на </a:t>
            </a:r>
            <a:r>
              <a:rPr lang="en-US" dirty="0" smtClean="0"/>
              <a:t>Java </a:t>
            </a:r>
            <a:r>
              <a:rPr lang="ru-RU" dirty="0" smtClean="0"/>
              <a:t>для взаимодействия групп людей в сфере планирования своих мероприятий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97" y="365125"/>
            <a:ext cx="3052218" cy="54261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682" y="365125"/>
            <a:ext cx="3052218" cy="54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32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Передача данных осуществляется с помощью сервиса от </a:t>
            </a:r>
            <a:r>
              <a:rPr lang="en-US" dirty="0" smtClean="0"/>
              <a:t>Google </a:t>
            </a:r>
            <a:r>
              <a:rPr lang="ru-RU" dirty="0" smtClean="0"/>
              <a:t>под названием </a:t>
            </a:r>
            <a:r>
              <a:rPr lang="en-US" dirty="0" smtClean="0"/>
              <a:t>Firebase</a:t>
            </a:r>
            <a:endParaRPr lang="ru-RU" dirty="0"/>
          </a:p>
        </p:txBody>
      </p:sp>
      <p:pic>
        <p:nvPicPr>
          <p:cNvPr id="2050" name="Picture 2" descr="https://www.mobiloyunhizmetleri.com/wp-content/uploads/2020/02/0_CPTNvq87xG-sUGd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0136"/>
            <a:ext cx="4888412" cy="36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2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17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Мы доработаем приложение</a:t>
            </a:r>
            <a:br>
              <a:rPr lang="ru-RU" dirty="0" smtClean="0"/>
            </a:br>
            <a:r>
              <a:rPr lang="ru-RU" dirty="0" smtClean="0"/>
              <a:t>Добавим функционал: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1)Создание групп людей и общих мероприятий</a:t>
            </a:r>
            <a:br>
              <a:rPr lang="ru-RU" dirty="0" smtClean="0"/>
            </a:br>
            <a:r>
              <a:rPr lang="ru-RU" dirty="0" smtClean="0"/>
              <a:t>2)Добавление полноценных дат и времени в каждый </a:t>
            </a:r>
            <a:r>
              <a:rPr lang="ru-RU" dirty="0" err="1" smtClean="0"/>
              <a:t>ивент</a:t>
            </a:r>
            <a:r>
              <a:rPr lang="ru-RU" dirty="0" smtClean="0"/>
              <a:t> с 3)напоминаниями и уведомлениями</a:t>
            </a:r>
            <a:br>
              <a:rPr lang="ru-RU" dirty="0" smtClean="0"/>
            </a:br>
            <a:r>
              <a:rPr lang="ru-RU" dirty="0" smtClean="0"/>
              <a:t>4)Друзья</a:t>
            </a:r>
            <a:br>
              <a:rPr lang="ru-RU" dirty="0" smtClean="0"/>
            </a:br>
            <a:r>
              <a:rPr lang="ru-RU" dirty="0" smtClean="0"/>
              <a:t>5)Добавление тегов </a:t>
            </a:r>
            <a:r>
              <a:rPr lang="ru-RU" dirty="0" err="1" smtClean="0"/>
              <a:t>ивентов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6)Улучшение дизайна с использованием </a:t>
            </a:r>
            <a:r>
              <a:rPr lang="en-US" dirty="0" smtClean="0"/>
              <a:t>Material Design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42" t="92056" r="242" b="-68"/>
          <a:stretch/>
        </p:blipFill>
        <p:spPr>
          <a:xfrm>
            <a:off x="7746760" y="1864813"/>
            <a:ext cx="3607040" cy="5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1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620645"/>
            <a:ext cx="12192001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17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Корпоративный календарь Events</vt:lpstr>
      <vt:lpstr>Цель:</vt:lpstr>
      <vt:lpstr>Реализация</vt:lpstr>
      <vt:lpstr>Взаимодействие пользователей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Корпоративный календарь Events</dc:title>
  <dc:creator>Никита Хирошима</dc:creator>
  <cp:lastModifiedBy>Никита Хирошима</cp:lastModifiedBy>
  <cp:revision>7</cp:revision>
  <dcterms:created xsi:type="dcterms:W3CDTF">2021-05-25T07:55:25Z</dcterms:created>
  <dcterms:modified xsi:type="dcterms:W3CDTF">2021-05-25T09:12:36Z</dcterms:modified>
</cp:coreProperties>
</file>