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EC20-7DB2-4BA6-BB49-57BF0FA8A54C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A61B-6DBA-43FB-A643-B522BFC3E6B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EC20-7DB2-4BA6-BB49-57BF0FA8A54C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A61B-6DBA-43FB-A643-B522BFC3E6B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EC20-7DB2-4BA6-BB49-57BF0FA8A54C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A61B-6DBA-43FB-A643-B522BFC3E6B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EC20-7DB2-4BA6-BB49-57BF0FA8A54C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A61B-6DBA-43FB-A643-B522BFC3E6B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EC20-7DB2-4BA6-BB49-57BF0FA8A54C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A61B-6DBA-43FB-A643-B522BFC3E6B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EC20-7DB2-4BA6-BB49-57BF0FA8A54C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A61B-6DBA-43FB-A643-B522BFC3E6B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EC20-7DB2-4BA6-BB49-57BF0FA8A54C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A61B-6DBA-43FB-A643-B522BFC3E6B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EC20-7DB2-4BA6-BB49-57BF0FA8A54C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A61B-6DBA-43FB-A643-B522BFC3E6B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EC20-7DB2-4BA6-BB49-57BF0FA8A54C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A61B-6DBA-43FB-A643-B522BFC3E6B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EC20-7DB2-4BA6-BB49-57BF0FA8A54C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A61B-6DBA-43FB-A643-B522BFC3E6B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F2FEC20-7DB2-4BA6-BB49-57BF0FA8A54C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054A61B-6DBA-43FB-A643-B522BFC3E6B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F2FEC20-7DB2-4BA6-BB49-57BF0FA8A54C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054A61B-6DBA-43FB-A643-B522BFC3E6B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8077200" cy="1673352"/>
          </a:xfrm>
        </p:spPr>
        <p:txBody>
          <a:bodyPr/>
          <a:lstStyle/>
          <a:p>
            <a:pPr algn="ctr"/>
            <a:r>
              <a:rPr lang="ru-RU" dirty="0" smtClean="0"/>
              <a:t>Интернет-магазин канцелярских товаров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5445224"/>
            <a:ext cx="8077200" cy="43204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ru-RU" dirty="0" smtClean="0"/>
              <a:t>Царев Антон</a:t>
            </a:r>
          </a:p>
          <a:p>
            <a:pPr algn="ctr"/>
            <a:r>
              <a:rPr lang="ru-RU" dirty="0" smtClean="0"/>
              <a:t>Рязанцев Дмитрий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996952"/>
            <a:ext cx="8229600" cy="2157865"/>
          </a:xfrm>
        </p:spPr>
        <p:txBody>
          <a:bodyPr/>
          <a:lstStyle/>
          <a:p>
            <a:r>
              <a:rPr lang="ru-RU" dirty="0" smtClean="0"/>
              <a:t>Написать простую модель </a:t>
            </a:r>
            <a:r>
              <a:rPr lang="ru-RU" dirty="0" err="1" smtClean="0"/>
              <a:t>интернет-магазина</a:t>
            </a:r>
            <a:r>
              <a:rPr lang="ru-RU" dirty="0" smtClean="0"/>
              <a:t> с использованием библиотеки </a:t>
            </a:r>
            <a:r>
              <a:rPr lang="en-US" dirty="0" smtClean="0"/>
              <a:t>flask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сайта (основное)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/index/&lt;</a:t>
            </a:r>
            <a:r>
              <a:rPr lang="en-US" dirty="0" err="1" smtClean="0"/>
              <a:t>fil</a:t>
            </a:r>
            <a:r>
              <a:rPr lang="en-US" dirty="0" smtClean="0"/>
              <a:t>&gt; - </a:t>
            </a:r>
            <a:r>
              <a:rPr lang="ru-RU" dirty="0" smtClean="0"/>
              <a:t>каталог товаров (</a:t>
            </a:r>
            <a:r>
              <a:rPr lang="en-US" dirty="0" err="1" smtClean="0"/>
              <a:t>fil</a:t>
            </a:r>
            <a:r>
              <a:rPr lang="en-US" dirty="0" smtClean="0"/>
              <a:t> – </a:t>
            </a:r>
            <a:r>
              <a:rPr lang="ru-RU" dirty="0" smtClean="0"/>
              <a:t>параметр фильтрации списка товаров)</a:t>
            </a:r>
          </a:p>
          <a:p>
            <a:r>
              <a:rPr lang="en-US" dirty="0" smtClean="0"/>
              <a:t>/login – </a:t>
            </a:r>
            <a:r>
              <a:rPr lang="ru-RU" dirty="0" smtClean="0"/>
              <a:t>авторизация</a:t>
            </a:r>
          </a:p>
          <a:p>
            <a:r>
              <a:rPr lang="en-US" dirty="0" smtClean="0"/>
              <a:t>/registry – </a:t>
            </a:r>
            <a:r>
              <a:rPr lang="ru-RU" dirty="0" smtClean="0"/>
              <a:t>регистрация</a:t>
            </a:r>
          </a:p>
          <a:p>
            <a:r>
              <a:rPr lang="en-US" dirty="0" smtClean="0"/>
              <a:t>/carts – </a:t>
            </a:r>
            <a:r>
              <a:rPr lang="ru-RU" dirty="0" smtClean="0"/>
              <a:t>корзина</a:t>
            </a:r>
          </a:p>
          <a:p>
            <a:r>
              <a:rPr lang="en-US" dirty="0" smtClean="0"/>
              <a:t>/buy – </a:t>
            </a:r>
            <a:r>
              <a:rPr lang="ru-RU" dirty="0" smtClean="0"/>
              <a:t>покупка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add_product</a:t>
            </a:r>
            <a:r>
              <a:rPr lang="en-US" dirty="0" smtClean="0"/>
              <a:t> – </a:t>
            </a:r>
            <a:r>
              <a:rPr lang="ru-RU" dirty="0" smtClean="0"/>
              <a:t>добавление товара в магазин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924944"/>
            <a:ext cx="8229600" cy="2373889"/>
          </a:xfrm>
        </p:spPr>
        <p:txBody>
          <a:bodyPr/>
          <a:lstStyle/>
          <a:p>
            <a:r>
              <a:rPr lang="en-US" dirty="0" err="1" smtClean="0"/>
              <a:t>UserModel</a:t>
            </a:r>
            <a:r>
              <a:rPr lang="en-US" dirty="0" smtClean="0"/>
              <a:t> – </a:t>
            </a:r>
            <a:r>
              <a:rPr lang="ru-RU" dirty="0" smtClean="0"/>
              <a:t>таблица пользователей</a:t>
            </a:r>
          </a:p>
          <a:p>
            <a:r>
              <a:rPr lang="en-US" dirty="0" err="1" smtClean="0"/>
              <a:t>ProductModel</a:t>
            </a:r>
            <a:r>
              <a:rPr lang="en-US" dirty="0" smtClean="0"/>
              <a:t> – </a:t>
            </a:r>
            <a:r>
              <a:rPr lang="ru-RU" dirty="0" smtClean="0"/>
              <a:t>таблица товаров</a:t>
            </a:r>
          </a:p>
          <a:p>
            <a:r>
              <a:rPr lang="en-US" dirty="0" err="1" smtClean="0"/>
              <a:t>CartsModel</a:t>
            </a:r>
            <a:r>
              <a:rPr lang="en-US" dirty="0" smtClean="0"/>
              <a:t> – </a:t>
            </a:r>
            <a:r>
              <a:rPr lang="ru-RU" dirty="0" smtClean="0"/>
              <a:t>таблица корзин пользователей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 (</a:t>
            </a:r>
            <a:r>
              <a:rPr lang="en-US" dirty="0" smtClean="0"/>
              <a:t>flask-</a:t>
            </a:r>
            <a:r>
              <a:rPr lang="en-US" dirty="0" err="1" smtClean="0"/>
              <a:t>wtf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LoginForm</a:t>
            </a:r>
            <a:r>
              <a:rPr lang="en-US" dirty="0" smtClean="0"/>
              <a:t> – </a:t>
            </a:r>
            <a:r>
              <a:rPr lang="ru-RU" dirty="0" smtClean="0"/>
              <a:t>форма для авторизации</a:t>
            </a:r>
          </a:p>
          <a:p>
            <a:r>
              <a:rPr lang="en-US" dirty="0" err="1" smtClean="0"/>
              <a:t>RegistryForm</a:t>
            </a:r>
            <a:r>
              <a:rPr lang="en-US" dirty="0" smtClean="0"/>
              <a:t> – </a:t>
            </a:r>
            <a:r>
              <a:rPr lang="ru-RU" dirty="0" smtClean="0"/>
              <a:t>форма для регистрации</a:t>
            </a:r>
          </a:p>
          <a:p>
            <a:r>
              <a:rPr lang="en-US" dirty="0" err="1" smtClean="0"/>
              <a:t>AddProductForm</a:t>
            </a:r>
            <a:r>
              <a:rPr lang="en-US" dirty="0" smtClean="0"/>
              <a:t> – </a:t>
            </a:r>
            <a:r>
              <a:rPr lang="ru-RU" dirty="0" smtClean="0"/>
              <a:t>форма для добавления товара в магазин</a:t>
            </a:r>
          </a:p>
          <a:p>
            <a:r>
              <a:rPr lang="en-US" dirty="0" err="1" smtClean="0"/>
              <a:t>CountForm</a:t>
            </a:r>
            <a:r>
              <a:rPr lang="en-US" dirty="0" smtClean="0"/>
              <a:t> – </a:t>
            </a:r>
            <a:r>
              <a:rPr lang="ru-RU" dirty="0" smtClean="0"/>
              <a:t>форма для указания количества товара при добавлении в корзину</a:t>
            </a:r>
          </a:p>
          <a:p>
            <a:r>
              <a:rPr lang="en-US" dirty="0" err="1" smtClean="0"/>
              <a:t>FilterForm</a:t>
            </a:r>
            <a:r>
              <a:rPr lang="en-US" dirty="0" smtClean="0"/>
              <a:t> – </a:t>
            </a:r>
            <a:r>
              <a:rPr lang="ru-RU" dirty="0" smtClean="0"/>
              <a:t>форма для фильтрации списка товаров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1509793"/>
          </a:xfrm>
        </p:spPr>
        <p:txBody>
          <a:bodyPr/>
          <a:lstStyle/>
          <a:p>
            <a:r>
              <a:rPr lang="ru-RU" dirty="0" smtClean="0"/>
              <a:t>Была написана простая модель </a:t>
            </a:r>
            <a:r>
              <a:rPr lang="ru-RU" dirty="0" err="1" smtClean="0"/>
              <a:t>интернет-магазина</a:t>
            </a:r>
            <a:r>
              <a:rPr lang="ru-RU" dirty="0" smtClean="0"/>
              <a:t> с использованием </a:t>
            </a:r>
            <a:r>
              <a:rPr lang="en-US" dirty="0" smtClean="0"/>
              <a:t>flask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Дальнейшая работа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373889"/>
          </a:xfrm>
        </p:spPr>
        <p:txBody>
          <a:bodyPr/>
          <a:lstStyle/>
          <a:p>
            <a:r>
              <a:rPr lang="ru-RU" dirty="0" smtClean="0"/>
              <a:t>Реализация более удобного интерфейса для покупки товаров (поиск, более подробная информация о товаре и так далее)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67544" y="2996952"/>
            <a:ext cx="8077200" cy="108012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Спасибо за внимание!</a:t>
            </a:r>
            <a:endParaRPr kumimoji="0" lang="ru-RU" sz="4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</TotalTime>
  <Words>149</Words>
  <Application>Microsoft Office PowerPoint</Application>
  <PresentationFormat>Экран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Модульная</vt:lpstr>
      <vt:lpstr>Интернет-магазин канцелярских товаров</vt:lpstr>
      <vt:lpstr>Цель</vt:lpstr>
      <vt:lpstr>Архитектура сайта (основное)</vt:lpstr>
      <vt:lpstr>База данных</vt:lpstr>
      <vt:lpstr>Формы (flask-wtf)</vt:lpstr>
      <vt:lpstr>Заключение</vt:lpstr>
      <vt:lpstr>Дальнейшая работа</vt:lpstr>
      <vt:lpstr>Слайд 8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 канцелярских товаров</dc:title>
  <dc:creator>Пользователь Windows</dc:creator>
  <cp:lastModifiedBy>Пользователь Windows</cp:lastModifiedBy>
  <cp:revision>2</cp:revision>
  <dcterms:created xsi:type="dcterms:W3CDTF">2019-04-14T17:19:31Z</dcterms:created>
  <dcterms:modified xsi:type="dcterms:W3CDTF">2019-04-14T17:36:01Z</dcterms:modified>
</cp:coreProperties>
</file>