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CFE10BD-72AC-4FDC-99EA-DD4D4CD163D6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7849F2-4A74-47BA-8BF1-9F9BCC2D51A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Pac-Man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5589240"/>
            <a:ext cx="8077200" cy="720080"/>
          </a:xfrm>
        </p:spPr>
        <p:txBody>
          <a:bodyPr/>
          <a:lstStyle/>
          <a:p>
            <a:pPr algn="ctr"/>
            <a:r>
              <a:rPr lang="ru-RU" dirty="0" smtClean="0"/>
              <a:t>Царев Антон</a:t>
            </a:r>
          </a:p>
          <a:p>
            <a:pPr algn="ctr"/>
            <a:r>
              <a:rPr lang="ru-RU" dirty="0" smtClean="0"/>
              <a:t>Рязанцев Дмитрий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475856"/>
          </a:xfrm>
        </p:spPr>
        <p:txBody>
          <a:bodyPr/>
          <a:lstStyle/>
          <a:p>
            <a:r>
              <a:rPr lang="ru-RU" dirty="0" smtClean="0"/>
              <a:t>Создать упрощенную версию игры «</a:t>
            </a:r>
            <a:r>
              <a:rPr lang="en-US" dirty="0" smtClean="0"/>
              <a:t>Pac-Man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используя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6916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Speedy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86916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Bashful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371703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Shadow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270892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78092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PacMan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72272" y="18532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407707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Pokey</a:t>
            </a:r>
            <a:endParaRPr lang="ru-RU" sz="2800" dirty="0"/>
          </a:p>
        </p:txBody>
      </p:sp>
      <p:cxnSp>
        <p:nvCxnSpPr>
          <p:cNvPr id="12" name="Прямая со стрелкой 11"/>
          <p:cNvCxnSpPr>
            <a:stCxn id="9" idx="2"/>
            <a:endCxn id="8" idx="0"/>
          </p:cNvCxnSpPr>
          <p:nvPr/>
        </p:nvCxnSpPr>
        <p:spPr>
          <a:xfrm flipH="1">
            <a:off x="1979712" y="2376428"/>
            <a:ext cx="2528664" cy="40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2"/>
            <a:endCxn id="7" idx="0"/>
          </p:cNvCxnSpPr>
          <p:nvPr/>
        </p:nvCxnSpPr>
        <p:spPr>
          <a:xfrm>
            <a:off x="4508376" y="2376428"/>
            <a:ext cx="2151856" cy="3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2"/>
            <a:endCxn id="10" idx="0"/>
          </p:cNvCxnSpPr>
          <p:nvPr/>
        </p:nvCxnSpPr>
        <p:spPr>
          <a:xfrm>
            <a:off x="6660232" y="3232140"/>
            <a:ext cx="1224136" cy="844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4" idx="0"/>
          </p:cNvCxnSpPr>
          <p:nvPr/>
        </p:nvCxnSpPr>
        <p:spPr>
          <a:xfrm flipH="1">
            <a:off x="4499992" y="3232140"/>
            <a:ext cx="2160240" cy="163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5" idx="0"/>
          </p:cNvCxnSpPr>
          <p:nvPr/>
        </p:nvCxnSpPr>
        <p:spPr>
          <a:xfrm flipH="1">
            <a:off x="6372200" y="3232140"/>
            <a:ext cx="288032" cy="163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  <a:endCxn id="6" idx="0"/>
          </p:cNvCxnSpPr>
          <p:nvPr/>
        </p:nvCxnSpPr>
        <p:spPr>
          <a:xfrm flipH="1">
            <a:off x="3923928" y="3232140"/>
            <a:ext cx="2736304" cy="48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77945"/>
          </a:xfrm>
        </p:spPr>
        <p:txBody>
          <a:bodyPr/>
          <a:lstStyle/>
          <a:p>
            <a:r>
              <a:rPr lang="en-US" dirty="0" smtClean="0"/>
              <a:t>Board – </a:t>
            </a:r>
            <a:r>
              <a:rPr lang="ru-RU" dirty="0" smtClean="0"/>
              <a:t>клеточное поле</a:t>
            </a:r>
            <a:r>
              <a:rPr lang="en-US" dirty="0" smtClean="0"/>
              <a:t>;</a:t>
            </a:r>
            <a:r>
              <a:rPr lang="ru-RU" dirty="0" smtClean="0"/>
              <a:t> расставляет спрайты еды и препятствий</a:t>
            </a:r>
          </a:p>
          <a:p>
            <a:r>
              <a:rPr lang="en-US" dirty="0" smtClean="0"/>
              <a:t>Wall – </a:t>
            </a:r>
            <a:r>
              <a:rPr lang="ru-RU" dirty="0" smtClean="0"/>
              <a:t>спрайты препятствий</a:t>
            </a:r>
          </a:p>
          <a:p>
            <a:r>
              <a:rPr lang="en-US" dirty="0" smtClean="0"/>
              <a:t>Food – </a:t>
            </a:r>
            <a:r>
              <a:rPr lang="ru-RU" dirty="0" smtClean="0"/>
              <a:t>спрайты еды</a:t>
            </a:r>
          </a:p>
          <a:p>
            <a:r>
              <a:rPr lang="en-US" dirty="0" smtClean="0"/>
              <a:t>Energizer – </a:t>
            </a:r>
            <a:r>
              <a:rPr lang="ru-RU" dirty="0" smtClean="0"/>
              <a:t>спрайты «</a:t>
            </a:r>
            <a:r>
              <a:rPr lang="ru-RU" dirty="0" err="1" smtClean="0"/>
              <a:t>энерджайзера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2301881"/>
          </a:xfrm>
        </p:spPr>
        <p:txBody>
          <a:bodyPr/>
          <a:lstStyle/>
          <a:p>
            <a:r>
              <a:rPr lang="en-US" dirty="0" smtClean="0"/>
              <a:t>objects.py – </a:t>
            </a:r>
            <a:r>
              <a:rPr lang="ru-RU" dirty="0" smtClean="0"/>
              <a:t>классы персонажей игры</a:t>
            </a:r>
          </a:p>
          <a:p>
            <a:r>
              <a:rPr lang="en-US" dirty="0" smtClean="0"/>
              <a:t>Board_main.py – </a:t>
            </a:r>
            <a:r>
              <a:rPr lang="ru-RU" dirty="0" smtClean="0"/>
              <a:t>код, реализующий процесс игры</a:t>
            </a:r>
          </a:p>
          <a:p>
            <a:r>
              <a:rPr lang="en-US" dirty="0" smtClean="0"/>
              <a:t>data – </a:t>
            </a:r>
            <a:r>
              <a:rPr lang="ru-RU" dirty="0" smtClean="0"/>
              <a:t>папка с </a:t>
            </a:r>
            <a:r>
              <a:rPr lang="ru-RU" dirty="0" err="1" smtClean="0"/>
              <a:t>аудиофайлами</a:t>
            </a:r>
            <a:r>
              <a:rPr lang="ru-RU" dirty="0" smtClean="0"/>
              <a:t> и картинками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1437785"/>
          </a:xfrm>
        </p:spPr>
        <p:txBody>
          <a:bodyPr/>
          <a:lstStyle/>
          <a:p>
            <a:r>
              <a:rPr lang="ru-RU" dirty="0" smtClean="0"/>
              <a:t>Была создана упрощенная версия игры «</a:t>
            </a:r>
            <a:r>
              <a:rPr lang="en-US" dirty="0" smtClean="0"/>
              <a:t>Pac-Man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</TotalTime>
  <Words>78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Pac-Man</vt:lpstr>
      <vt:lpstr>Цель</vt:lpstr>
      <vt:lpstr>Классы</vt:lpstr>
      <vt:lpstr>Классы</vt:lpstr>
      <vt:lpstr>Файлы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Пользователь Windows</dc:creator>
  <cp:lastModifiedBy>Пользователь Windows</cp:lastModifiedBy>
  <cp:revision>1</cp:revision>
  <dcterms:created xsi:type="dcterms:W3CDTF">2019-02-24T17:53:58Z</dcterms:created>
  <dcterms:modified xsi:type="dcterms:W3CDTF">2019-02-24T18:00:08Z</dcterms:modified>
</cp:coreProperties>
</file>