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13C1-9F11-49E6-A9D7-517A14F48219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065D-525C-4C83-AE66-8264B85E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1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13C1-9F11-49E6-A9D7-517A14F48219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065D-525C-4C83-AE66-8264B85E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1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13C1-9F11-49E6-A9D7-517A14F48219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065D-525C-4C83-AE66-8264B85E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13C1-9F11-49E6-A9D7-517A14F48219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065D-525C-4C83-AE66-8264B85E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6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13C1-9F11-49E6-A9D7-517A14F48219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065D-525C-4C83-AE66-8264B85E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92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13C1-9F11-49E6-A9D7-517A14F48219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065D-525C-4C83-AE66-8264B85E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6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13C1-9F11-49E6-A9D7-517A14F48219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065D-525C-4C83-AE66-8264B85E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9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13C1-9F11-49E6-A9D7-517A14F48219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065D-525C-4C83-AE66-8264B85E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1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13C1-9F11-49E6-A9D7-517A14F48219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065D-525C-4C83-AE66-8264B85E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9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13C1-9F11-49E6-A9D7-517A14F48219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065D-525C-4C83-AE66-8264B85E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41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13C1-9F11-49E6-A9D7-517A14F48219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065D-525C-4C83-AE66-8264B85E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9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13C1-9F11-49E6-A9D7-517A14F48219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5065D-525C-4C83-AE66-8264B85EA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306224"/>
              </p:ext>
            </p:extLst>
          </p:nvPr>
        </p:nvGraphicFramePr>
        <p:xfrm>
          <a:off x="5038926" y="1128410"/>
          <a:ext cx="3249039" cy="3852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039">
                  <a:extLst>
                    <a:ext uri="{9D8B030D-6E8A-4147-A177-3AD203B41FA5}">
                      <a16:colId xmlns:a16="http://schemas.microsoft.com/office/drawing/2014/main" val="2079017669"/>
                    </a:ext>
                  </a:extLst>
                </a:gridCol>
              </a:tblGrid>
              <a:tr h="5503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问题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22309"/>
                  </a:ext>
                </a:extLst>
              </a:tr>
              <a:tr h="550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算法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640589"/>
                  </a:ext>
                </a:extLst>
              </a:tr>
              <a:tr h="550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程序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541473"/>
                  </a:ext>
                </a:extLst>
              </a:tr>
              <a:tr h="550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ISA(</a:t>
                      </a: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指令集架构</a:t>
                      </a:r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828905"/>
                  </a:ext>
                </a:extLst>
              </a:tr>
              <a:tr h="550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微体系结构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369732"/>
                  </a:ext>
                </a:extLst>
              </a:tr>
              <a:tr h="550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电路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625002"/>
                  </a:ext>
                </a:extLst>
              </a:tr>
              <a:tr h="550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电子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04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52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</dc:creator>
  <cp:lastModifiedBy>admini</cp:lastModifiedBy>
  <cp:revision>1</cp:revision>
  <dcterms:created xsi:type="dcterms:W3CDTF">2021-10-06T14:54:36Z</dcterms:created>
  <dcterms:modified xsi:type="dcterms:W3CDTF">2021-10-06T14:55:20Z</dcterms:modified>
</cp:coreProperties>
</file>