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27A9-7B7D-469C-87A0-4D9C92B4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5ECB1-07C9-4463-B2C1-F5AFCE563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B53C7-9BA0-433A-960B-826E91E8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40FF5-417C-4ACA-9816-6AAFFF83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BB14-6ACF-4478-B32D-D05B06B3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55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0B3F-BEF4-4EE4-A3C2-4BFE3919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98872-B34A-4986-8B72-C52DE4E91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E4BE-4166-482A-9A9C-D442B50E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7BDE-B6AC-48D6-B739-1DC73B7F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225BC-3CDD-4A6B-8E41-A748E68B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982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E86CA-8036-42B4-BCC3-8889DF95A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748F5-228B-4F40-A25D-AA41FF0D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369B-6CCA-4E67-A093-8C63A6D8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AB27-2DFA-404E-955A-6C7CD5FB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8B90-A896-46C6-9D5D-38A8EB25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1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B3E1-D11C-49A9-926D-5226800D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BD19-5AFC-433B-B5CE-A882DDCE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2C67-7327-461A-909D-E1D178A6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2547-0731-4C6F-8159-BEBE3DBA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4C9E-7EB1-4C3E-A0A4-BF87EEC5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72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A38E-898D-479C-A7F1-9BE194F3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69E48-B1F4-4EE7-9F56-1EEA4166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7901-0B90-406C-86AF-0F62B14C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DF2FA-4520-4AAE-AC0C-D43E0E81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760C4-07AE-4918-ABB3-43142FAA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338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3653-0B1F-4C99-A1C5-3B1316CB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27B-AEAF-419D-AF4E-314C355E0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15468-B1B0-4559-945D-0542CA024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25692-76C7-414A-9D08-AE4B40C4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E025B-159E-4DFB-8649-02D07553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57D18-B9E9-46CF-84FE-9BAEB499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510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9510-C140-4DEC-B116-09938342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E7F46-36D5-4B0F-B3A2-765C285E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C377F-A76F-49B8-818D-52ED20B25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8E5B8-A632-4BAA-9FE8-841A806A9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2BDD5-40D1-4FBF-AFD5-04CA965B3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502BF-C024-4CA9-A92D-5DC258E5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3D920-574E-42CB-854E-0B78BBF5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1E657-E709-4E73-A94A-4E87DBF4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475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475F-BA4D-4B7C-AE58-79F8EC62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9D222-BCEA-4853-A264-66F457BF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1AE1C-03C6-4B21-AB1A-3FEFE0FA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2C5EA-B038-449D-897B-6500A7FF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2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72ACC-3436-4681-9795-40EB6F63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7580F-6490-4D76-9C46-FEC7521F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17BC1-DFE1-4F93-B234-F8BFF35E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962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0CC1-41D8-4371-8ED2-72850987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B00F-F4FD-49D1-96EB-5E7E10C5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EB2BB-744C-4010-8D28-FD07D5AFA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8206F-413D-486F-8DD1-E2977D69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86649-EAC0-4346-9B89-13D87C69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8A70-CB03-4A13-8A45-2439E5D3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53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A1B3-3426-4885-AEA8-40A530B5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5314C-1EF9-460F-B788-D6B97DBF5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B2057-68CB-423C-867E-F25E8AF4C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C22A1-5407-49DC-A0B8-13B1A0F9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DC92C-E861-4C6F-83B3-4B1C1DAA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A7196-86FA-4CD5-A095-CA7FC52D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54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F79B5-0A94-4EFE-8D50-55ECEA08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FD230-C172-42F0-8C2A-864F1BABE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EFFC-25E1-46B0-8DCE-AE330ED0A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DE18-9344-4673-B096-A64AE0EDE51B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CF96-CFE5-4737-82A1-F32577166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96F0-7A8E-4C26-A06E-372CCCC31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AD6D4-36C1-4BFE-A843-8E158B05B0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81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90D569F-2C85-469A-AD19-7AC09582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00" y="571376"/>
            <a:ext cx="12192000" cy="56187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691B47-3531-430F-A62B-85056B1B30D1}"/>
              </a:ext>
            </a:extLst>
          </p:cNvPr>
          <p:cNvSpPr/>
          <p:nvPr/>
        </p:nvSpPr>
        <p:spPr>
          <a:xfrm>
            <a:off x="9954629" y="515104"/>
            <a:ext cx="562708" cy="561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6D1E1-2837-4B65-8CD9-F622F1559EC4}"/>
              </a:ext>
            </a:extLst>
          </p:cNvPr>
          <p:cNvSpPr txBox="1"/>
          <p:nvPr/>
        </p:nvSpPr>
        <p:spPr>
          <a:xfrm>
            <a:off x="7907517" y="109710"/>
            <a:ext cx="2094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Only shown to admin user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E840404-CB04-4564-A661-FE14E447F96D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rot="16200000" flipV="1">
            <a:off x="9993304" y="272425"/>
            <a:ext cx="251505" cy="23385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E1926D-B8DE-4EC8-B8E2-D45B2ADD6E6B}"/>
              </a:ext>
            </a:extLst>
          </p:cNvPr>
          <p:cNvSpPr/>
          <p:nvPr/>
        </p:nvSpPr>
        <p:spPr>
          <a:xfrm>
            <a:off x="1097280" y="515104"/>
            <a:ext cx="1742050" cy="561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E2C51-F6F6-4FBF-ADF0-D841D790DADC}"/>
              </a:ext>
            </a:extLst>
          </p:cNvPr>
          <p:cNvSpPr txBox="1"/>
          <p:nvPr/>
        </p:nvSpPr>
        <p:spPr>
          <a:xfrm>
            <a:off x="2740856" y="81575"/>
            <a:ext cx="1969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Click to view user profile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4D2A07E-1107-446A-9C56-32C5A3597985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rot="5400000" flipH="1" flipV="1">
            <a:off x="2214760" y="-10991"/>
            <a:ext cx="279640" cy="772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6E0B8-46F9-4729-AAD1-74E2F38A5CE0}"/>
              </a:ext>
            </a:extLst>
          </p:cNvPr>
          <p:cNvSpPr/>
          <p:nvPr/>
        </p:nvSpPr>
        <p:spPr>
          <a:xfrm>
            <a:off x="1097280" y="1547446"/>
            <a:ext cx="1179342" cy="638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93B85-3225-4B1C-9FD1-4BA65526ABA8}"/>
              </a:ext>
            </a:extLst>
          </p:cNvPr>
          <p:cNvSpPr txBox="1"/>
          <p:nvPr/>
        </p:nvSpPr>
        <p:spPr>
          <a:xfrm>
            <a:off x="0" y="1196610"/>
            <a:ext cx="375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Search by project title, description, entrepreneur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AD16209-C6B1-4E6D-9BB2-75B502C5676F}"/>
              </a:ext>
            </a:extLst>
          </p:cNvPr>
          <p:cNvCxnSpPr>
            <a:stCxn id="11" idx="1"/>
          </p:cNvCxnSpPr>
          <p:nvPr/>
        </p:nvCxnSpPr>
        <p:spPr>
          <a:xfrm rot="10800000">
            <a:off x="393896" y="1504388"/>
            <a:ext cx="703385" cy="362283"/>
          </a:xfrm>
          <a:prstGeom prst="bentConnector3">
            <a:avLst>
              <a:gd name="adj1" fmla="val 1000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E16CB15-2826-4BBB-A483-2305268F69A9}"/>
              </a:ext>
            </a:extLst>
          </p:cNvPr>
          <p:cNvSpPr/>
          <p:nvPr/>
        </p:nvSpPr>
        <p:spPr>
          <a:xfrm>
            <a:off x="5314629" y="1893201"/>
            <a:ext cx="1255395" cy="5190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CEADB-DAD2-4EF6-9F1F-B8B67AEEF164}"/>
              </a:ext>
            </a:extLst>
          </p:cNvPr>
          <p:cNvSpPr txBox="1"/>
          <p:nvPr/>
        </p:nvSpPr>
        <p:spPr>
          <a:xfrm>
            <a:off x="6767706" y="2412300"/>
            <a:ext cx="200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Filter by project category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11234B-0A21-4465-9E00-61816F1486D8}"/>
              </a:ext>
            </a:extLst>
          </p:cNvPr>
          <p:cNvCxnSpPr>
            <a:stCxn id="18" idx="2"/>
            <a:endCxn id="20" idx="1"/>
          </p:cNvCxnSpPr>
          <p:nvPr/>
        </p:nvCxnSpPr>
        <p:spPr>
          <a:xfrm rot="16200000" flipH="1">
            <a:off x="6278072" y="2076554"/>
            <a:ext cx="153889" cy="825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3DCCBDE-CEF9-49A2-89C8-840F7DC0BD77}"/>
              </a:ext>
            </a:extLst>
          </p:cNvPr>
          <p:cNvSpPr/>
          <p:nvPr/>
        </p:nvSpPr>
        <p:spPr>
          <a:xfrm>
            <a:off x="7967725" y="542139"/>
            <a:ext cx="664845" cy="4866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EBCECC-B0CE-4442-813A-142D2A6FAFD2}"/>
              </a:ext>
            </a:extLst>
          </p:cNvPr>
          <p:cNvSpPr txBox="1"/>
          <p:nvPr/>
        </p:nvSpPr>
        <p:spPr>
          <a:xfrm>
            <a:off x="8556448" y="1149110"/>
            <a:ext cx="312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Show list of all project on advertisement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5B52662-1EEF-4DC3-87BE-0DCE0FFB5707}"/>
              </a:ext>
            </a:extLst>
          </p:cNvPr>
          <p:cNvCxnSpPr>
            <a:stCxn id="26" idx="2"/>
            <a:endCxn id="28" idx="1"/>
          </p:cNvCxnSpPr>
          <p:nvPr/>
        </p:nvCxnSpPr>
        <p:spPr>
          <a:xfrm rot="16200000" flipH="1">
            <a:off x="8291211" y="1037762"/>
            <a:ext cx="274174" cy="256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E40A6CC-DBC7-439E-B8D6-6402FD6456AE}"/>
              </a:ext>
            </a:extLst>
          </p:cNvPr>
          <p:cNvSpPr/>
          <p:nvPr/>
        </p:nvSpPr>
        <p:spPr>
          <a:xfrm>
            <a:off x="993626" y="2627212"/>
            <a:ext cx="3337073" cy="27263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F6F026-25C8-4497-8B49-5ACB1BBEA340}"/>
              </a:ext>
            </a:extLst>
          </p:cNvPr>
          <p:cNvSpPr txBox="1"/>
          <p:nvPr/>
        </p:nvSpPr>
        <p:spPr>
          <a:xfrm>
            <a:off x="10100" y="2281335"/>
            <a:ext cx="217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A project on advertisement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57CCC19-9D46-4403-8774-C0C1750A4448}"/>
              </a:ext>
            </a:extLst>
          </p:cNvPr>
          <p:cNvCxnSpPr>
            <a:stCxn id="32" idx="1"/>
          </p:cNvCxnSpPr>
          <p:nvPr/>
        </p:nvCxnSpPr>
        <p:spPr>
          <a:xfrm rot="10800000">
            <a:off x="486588" y="2589112"/>
            <a:ext cx="507039" cy="1401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2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27621A-D0CE-49EB-8A4D-BD285FD5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819150"/>
            <a:ext cx="11077575" cy="5219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AA92AF-9FC7-48D6-8628-4176C5AE5D3C}"/>
              </a:ext>
            </a:extLst>
          </p:cNvPr>
          <p:cNvSpPr/>
          <p:nvPr/>
        </p:nvSpPr>
        <p:spPr>
          <a:xfrm>
            <a:off x="2939565" y="5028286"/>
            <a:ext cx="718036" cy="4224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B4C70-03C5-4C72-98AB-207D1834F5DB}"/>
              </a:ext>
            </a:extLst>
          </p:cNvPr>
          <p:cNvSpPr txBox="1"/>
          <p:nvPr/>
        </p:nvSpPr>
        <p:spPr>
          <a:xfrm>
            <a:off x="3440377" y="6179000"/>
            <a:ext cx="2516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Click to display investment page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FC576-F43B-490D-B60A-B0258B6CCE65}"/>
              </a:ext>
            </a:extLst>
          </p:cNvPr>
          <p:cNvCxnSpPr>
            <a:stCxn id="3" idx="2"/>
          </p:cNvCxnSpPr>
          <p:nvPr/>
        </p:nvCxnSpPr>
        <p:spPr>
          <a:xfrm>
            <a:off x="3298583" y="5450773"/>
            <a:ext cx="2757" cy="748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E2FA911-82C5-4FC0-B6A2-C9FF6C48E17A}"/>
              </a:ext>
            </a:extLst>
          </p:cNvPr>
          <p:cNvCxnSpPr>
            <a:cxnSpLocks/>
          </p:cNvCxnSpPr>
          <p:nvPr/>
        </p:nvCxnSpPr>
        <p:spPr>
          <a:xfrm flipV="1">
            <a:off x="3301340" y="5667375"/>
            <a:ext cx="2794660" cy="526813"/>
          </a:xfrm>
          <a:prstGeom prst="bentConnector3">
            <a:avLst>
              <a:gd name="adj1" fmla="val 1001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C639D-96C6-431C-8B4F-716FA21A689F}"/>
              </a:ext>
            </a:extLst>
          </p:cNvPr>
          <p:cNvSpPr/>
          <p:nvPr/>
        </p:nvSpPr>
        <p:spPr>
          <a:xfrm>
            <a:off x="3790464" y="1129386"/>
            <a:ext cx="2445235" cy="4224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B71B9-E159-498D-B618-5C01BF67D300}"/>
              </a:ext>
            </a:extLst>
          </p:cNvPr>
          <p:cNvSpPr txBox="1"/>
          <p:nvPr/>
        </p:nvSpPr>
        <p:spPr>
          <a:xfrm>
            <a:off x="4166953" y="441298"/>
            <a:ext cx="1063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Project Title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539D7AC-0C27-4697-9501-9EC3AF936603}"/>
              </a:ext>
            </a:extLst>
          </p:cNvPr>
          <p:cNvCxnSpPr>
            <a:endCxn id="19" idx="1"/>
          </p:cNvCxnSpPr>
          <p:nvPr/>
        </p:nvCxnSpPr>
        <p:spPr>
          <a:xfrm rot="5400000" flipH="1" flipV="1">
            <a:off x="3713974" y="671677"/>
            <a:ext cx="529468" cy="376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243B609-9D94-4A95-B26E-4415CC527910}"/>
              </a:ext>
            </a:extLst>
          </p:cNvPr>
          <p:cNvSpPr/>
          <p:nvPr/>
        </p:nvSpPr>
        <p:spPr>
          <a:xfrm>
            <a:off x="3790463" y="1758698"/>
            <a:ext cx="4515337" cy="7432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B828D-754A-4CA1-988D-F11C2DA1E611}"/>
              </a:ext>
            </a:extLst>
          </p:cNvPr>
          <p:cNvSpPr txBox="1"/>
          <p:nvPr/>
        </p:nvSpPr>
        <p:spPr>
          <a:xfrm>
            <a:off x="6728573" y="2579251"/>
            <a:ext cx="1577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Project Description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63908BC-BD6A-49FF-991C-8DFB9A83C6A6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16200000" flipH="1">
            <a:off x="6272732" y="2277299"/>
            <a:ext cx="231240" cy="680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2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BC1153-62D8-494A-8319-E382CF3D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985837"/>
            <a:ext cx="10725150" cy="4886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776750-6C83-4B7D-9CA2-8347DBC927C8}"/>
              </a:ext>
            </a:extLst>
          </p:cNvPr>
          <p:cNvSpPr/>
          <p:nvPr/>
        </p:nvSpPr>
        <p:spPr>
          <a:xfrm>
            <a:off x="3904764" y="1294486"/>
            <a:ext cx="3118336" cy="4224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392B9-FD8A-49BE-9A12-D3F6DCA42F0E}"/>
              </a:ext>
            </a:extLst>
          </p:cNvPr>
          <p:cNvSpPr txBox="1"/>
          <p:nvPr/>
        </p:nvSpPr>
        <p:spPr>
          <a:xfrm>
            <a:off x="4281253" y="606398"/>
            <a:ext cx="106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Project Title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98EE2DD-0242-46A7-863D-22CC3FF7ADCE}"/>
              </a:ext>
            </a:extLst>
          </p:cNvPr>
          <p:cNvCxnSpPr>
            <a:endCxn id="7" idx="1"/>
          </p:cNvCxnSpPr>
          <p:nvPr/>
        </p:nvCxnSpPr>
        <p:spPr>
          <a:xfrm rot="5400000" flipH="1" flipV="1">
            <a:off x="3828274" y="836777"/>
            <a:ext cx="529468" cy="376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E0F2CC2-E393-4A27-831B-9D4D59B8C98F}"/>
              </a:ext>
            </a:extLst>
          </p:cNvPr>
          <p:cNvSpPr/>
          <p:nvPr/>
        </p:nvSpPr>
        <p:spPr>
          <a:xfrm>
            <a:off x="8039100" y="1368621"/>
            <a:ext cx="464954" cy="4224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4E727-A859-4CE7-BF10-A04BB98D148F}"/>
              </a:ext>
            </a:extLst>
          </p:cNvPr>
          <p:cNvSpPr txBox="1"/>
          <p:nvPr/>
        </p:nvSpPr>
        <p:spPr>
          <a:xfrm>
            <a:off x="7150099" y="565285"/>
            <a:ext cx="88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Project Id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968E39B-3ECF-4AF9-85AC-E20B74E0F431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V="1">
            <a:off x="7830616" y="927659"/>
            <a:ext cx="649447" cy="232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D778C0E-E582-4B0E-ADED-9E7B8A56EC4A}"/>
              </a:ext>
            </a:extLst>
          </p:cNvPr>
          <p:cNvSpPr/>
          <p:nvPr/>
        </p:nvSpPr>
        <p:spPr>
          <a:xfrm>
            <a:off x="9867900" y="3553021"/>
            <a:ext cx="464954" cy="4224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48C5BCA-1960-402B-8CC3-CC939996B1E8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9072290" y="2524934"/>
            <a:ext cx="517721" cy="1538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2CB8DF-4DA6-4587-A281-8F2960B175AC}"/>
              </a:ext>
            </a:extLst>
          </p:cNvPr>
          <p:cNvSpPr txBox="1"/>
          <p:nvPr/>
        </p:nvSpPr>
        <p:spPr>
          <a:xfrm>
            <a:off x="8886649" y="2738509"/>
            <a:ext cx="121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7544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CCDEB1-7373-48E6-8752-BBB151C3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1928"/>
            <a:ext cx="12192000" cy="54741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ACBEAB-4418-4DCB-A88E-A757868C264A}"/>
              </a:ext>
            </a:extLst>
          </p:cNvPr>
          <p:cNvSpPr/>
          <p:nvPr/>
        </p:nvSpPr>
        <p:spPr>
          <a:xfrm>
            <a:off x="3790464" y="1960659"/>
            <a:ext cx="1063434" cy="6637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68130-B9AB-4631-9660-B6E5CD09528D}"/>
              </a:ext>
            </a:extLst>
          </p:cNvPr>
          <p:cNvSpPr txBox="1"/>
          <p:nvPr/>
        </p:nvSpPr>
        <p:spPr>
          <a:xfrm>
            <a:off x="4989771" y="1652882"/>
            <a:ext cx="1979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Primary Key in database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8D9BFB-CBE4-43E2-8C90-C757F295C841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853898" y="1960659"/>
            <a:ext cx="1125407" cy="331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76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E93BAB-D0D0-459F-A1E2-F21A3F13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489"/>
            <a:ext cx="12192000" cy="46590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CAB843-B13B-4C8A-B49E-98265C85FDB0}"/>
              </a:ext>
            </a:extLst>
          </p:cNvPr>
          <p:cNvSpPr/>
          <p:nvPr/>
        </p:nvSpPr>
        <p:spPr>
          <a:xfrm>
            <a:off x="-1" y="2150664"/>
            <a:ext cx="2090057" cy="485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A7769-48D2-4E40-BBB7-D3F13CBB289B}"/>
              </a:ext>
            </a:extLst>
          </p:cNvPr>
          <p:cNvSpPr txBox="1"/>
          <p:nvPr/>
        </p:nvSpPr>
        <p:spPr>
          <a:xfrm>
            <a:off x="2090056" y="1842887"/>
            <a:ext cx="429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Can only choose from existing users in the database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65ABB9A-5CFC-456C-A0D3-7A83E96690D2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2090056" y="2150664"/>
            <a:ext cx="2149435" cy="242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58752C-AAD6-41AA-A398-4DB6A03EB335}"/>
              </a:ext>
            </a:extLst>
          </p:cNvPr>
          <p:cNvSpPr/>
          <p:nvPr/>
        </p:nvSpPr>
        <p:spPr>
          <a:xfrm>
            <a:off x="0" y="3942608"/>
            <a:ext cx="2090057" cy="3800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048E2-567E-4176-91B4-487CBE699541}"/>
              </a:ext>
            </a:extLst>
          </p:cNvPr>
          <p:cNvSpPr txBox="1"/>
          <p:nvPr/>
        </p:nvSpPr>
        <p:spPr>
          <a:xfrm>
            <a:off x="2090056" y="3588927"/>
            <a:ext cx="429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Can only choose from existing categories in the database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B1EF8F5-A7F4-47E8-95E7-D5743939B7AB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090056" y="3896704"/>
            <a:ext cx="2149435" cy="242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1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DB467-B71E-457F-AF11-8D17D804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438150"/>
            <a:ext cx="11839575" cy="5981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DD86B3-FB25-4EDC-AB81-C9A7AE5F038A}"/>
              </a:ext>
            </a:extLst>
          </p:cNvPr>
          <p:cNvSpPr/>
          <p:nvPr/>
        </p:nvSpPr>
        <p:spPr>
          <a:xfrm>
            <a:off x="85361" y="1188047"/>
            <a:ext cx="1553433" cy="6526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F4070F-B47D-426D-90B2-CC973DCC268C}"/>
              </a:ext>
            </a:extLst>
          </p:cNvPr>
          <p:cNvSpPr/>
          <p:nvPr/>
        </p:nvSpPr>
        <p:spPr>
          <a:xfrm>
            <a:off x="85361" y="5902551"/>
            <a:ext cx="2455958" cy="6526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83CB46-4188-42B1-B455-4FB68A830B41}"/>
              </a:ext>
            </a:extLst>
          </p:cNvPr>
          <p:cNvCxnSpPr>
            <a:stCxn id="5" idx="2"/>
          </p:cNvCxnSpPr>
          <p:nvPr/>
        </p:nvCxnSpPr>
        <p:spPr>
          <a:xfrm flipH="1">
            <a:off x="843148" y="1840675"/>
            <a:ext cx="18930" cy="40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E8793B-E695-482E-A6BB-6F447A2FBFF9}"/>
              </a:ext>
            </a:extLst>
          </p:cNvPr>
          <p:cNvSpPr txBox="1"/>
          <p:nvPr/>
        </p:nvSpPr>
        <p:spPr>
          <a:xfrm>
            <a:off x="952928" y="2265505"/>
            <a:ext cx="347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Click to generate a downloadable report</a:t>
            </a:r>
          </a:p>
          <a:p>
            <a:r>
              <a:rPr lang="en-SG" sz="1400" dirty="0"/>
              <a:t>(Excel spreadsheet)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E57A8E-765F-43D1-AF3F-001017FC0115}"/>
              </a:ext>
            </a:extLst>
          </p:cNvPr>
          <p:cNvGrpSpPr/>
          <p:nvPr/>
        </p:nvGrpSpPr>
        <p:grpSpPr>
          <a:xfrm>
            <a:off x="6359606" y="1610721"/>
            <a:ext cx="5505451" cy="4291830"/>
            <a:chOff x="4697061" y="1514361"/>
            <a:chExt cx="5505451" cy="42918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BCC866-E5DC-48F0-B33C-701BB91A9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7062" y="1519941"/>
              <a:ext cx="5505450" cy="428625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D96308-90A9-4078-A16A-2F7709F5B38A}"/>
                </a:ext>
              </a:extLst>
            </p:cNvPr>
            <p:cNvSpPr/>
            <p:nvPr/>
          </p:nvSpPr>
          <p:spPr>
            <a:xfrm>
              <a:off x="4697061" y="1514361"/>
              <a:ext cx="5505450" cy="42862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CABC29-6EEF-4968-ADD1-99F63F1435E8}"/>
              </a:ext>
            </a:extLst>
          </p:cNvPr>
          <p:cNvCxnSpPr>
            <a:stCxn id="8" idx="0"/>
            <a:endCxn id="3" idx="1"/>
          </p:cNvCxnSpPr>
          <p:nvPr/>
        </p:nvCxnSpPr>
        <p:spPr>
          <a:xfrm flipV="1">
            <a:off x="1313340" y="3759426"/>
            <a:ext cx="5046267" cy="214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25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E53919-8B9C-4EE0-B6AA-AC96CBF93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8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BEA1B6-C11F-40BE-BA93-EBF163B24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8835"/>
            <a:ext cx="12192000" cy="1878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C0646E-300D-47EC-B2CB-29FADF901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4278312"/>
            <a:ext cx="2590800" cy="2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E62045-2B08-4C05-A9BB-07D886D09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25" y="5073084"/>
            <a:ext cx="25146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6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Ng</dc:creator>
  <cp:lastModifiedBy>Marcus Ng</cp:lastModifiedBy>
  <cp:revision>12</cp:revision>
  <dcterms:created xsi:type="dcterms:W3CDTF">2018-11-05T06:12:44Z</dcterms:created>
  <dcterms:modified xsi:type="dcterms:W3CDTF">2018-11-05T07:27:26Z</dcterms:modified>
</cp:coreProperties>
</file>