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4637-4A7E-4E5D-B262-21D0E329C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85181-6C3A-4DA7-AC7C-25ACB5406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6E1DE-9CF3-4A07-91AE-2EF4E782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C822-60E3-4EFB-8385-3421E63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C6A44-0639-4BFE-AED3-D3A072CB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47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E6BB-C1E5-434D-8823-FAC020D8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7BB2C-1A09-4409-A5A7-48457B120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2227-D7E8-44BB-9997-63EBDAE2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D3F38-B56F-4228-AC1C-2C8094D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FA99-1D71-424B-A987-D6A30832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819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ECFB6-0196-4CF9-B8E5-25D9F2E98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1959D-5746-4F01-A932-41CC354EA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D2A3-0241-456D-AFF5-0B04621B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B61A-8CE6-4B3B-965E-7D5E83CD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FE45-F523-420D-B63F-39CB4906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38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94D1-6C5A-469C-AB7F-28242D80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9600-5499-4F2C-A657-AD515936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68EA9-1B13-44BA-9999-367176BD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97AB6-EFB3-45EB-92FB-2DBEA379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6CB9-9BAF-499C-B27D-EFBD295B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0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A4C2-F05B-4AFE-8F1B-5D42EA05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0347-9396-498C-8EE8-627E464FA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06F4-BCFE-41F9-AA73-C59CF0AD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05C8-6CE4-4205-963F-BC3537EB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272B-A26B-4D3C-A6EA-BA798A64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03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5293-50C5-4FBA-92B9-CC7469C1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2E56-D314-43BC-8D9A-443931A3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B081F-5677-4FAA-8EC6-0EFAB4AF4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A1D64-3E0D-4D80-B170-F678750C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377FE-4112-445E-BBFC-4FF4234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D7D6-3EF1-4F9E-BC2E-F3AE9523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0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B826-4AED-4F15-BEAD-11229010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31514-3D25-4433-A075-607E0A17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069C1-0555-44D5-A64B-8CFC87603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EA522-B0D7-405B-8CA0-F92AB4114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48759-F9D5-42DB-ABED-BA1F86BF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B03D6-6FDD-423B-A797-306F2B4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C5252-23B1-4524-9409-A94FF5B1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EB738-51D2-4FA7-8859-AB9748B3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08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D545-3FE9-4D64-B5D0-F31D57E3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D07F-03AA-44CF-9D85-3EB47F27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23D49-F9F1-4C3C-B3D1-6C4A3293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1F304-2F9F-4966-A002-225C1EFD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630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A5687-ED5B-43D3-9038-3D573E3F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97A99-43E0-47C8-A896-9F5D9B70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80C1-66A2-4F1E-94E7-4E94366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02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67DE-E0B5-4894-B54F-E8C6C66F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9651-6EC4-4BD8-B679-5D8C70526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54432-A77A-4A52-A603-A91455C06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34299-D046-4AE3-B810-E6D55F23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21E71-0EA1-4947-BB67-0F70BBF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0C9E4-B59E-4982-9285-F45C4EAD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07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4B5D-5210-4BF5-A991-144A3616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5252-4D6B-4001-BFAD-4446199D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3BC61-BABB-4972-8F99-738DC7317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529B-A9FB-4B36-A1B1-ABEA4BB4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03D02-BF25-4080-9EFF-1A4B8C5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11115-297E-4643-8624-7DAA1B7A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03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B22D1-3686-49BF-8EAD-604D0D81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E688-B6A0-4CFE-B71B-B62DB240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DADA-B11F-4107-8578-DA6B1F750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C55F-16B9-45FB-A382-87FF945D5165}" type="datetimeFigureOut">
              <a:rPr lang="en-SG" smtClean="0"/>
              <a:t>14/10/2018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F6F9C-09A7-4100-A159-621F40C6D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6815-A448-4FE3-87D5-C117782A0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22D-216F-4C0B-BC80-8EE3BF3691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532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4885133-F8D5-4A43-9092-85B48179F93D}"/>
              </a:ext>
            </a:extLst>
          </p:cNvPr>
          <p:cNvGrpSpPr/>
          <p:nvPr/>
        </p:nvGrpSpPr>
        <p:grpSpPr>
          <a:xfrm>
            <a:off x="524911" y="-143682"/>
            <a:ext cx="10879060" cy="7003109"/>
            <a:chOff x="524911" y="-143682"/>
            <a:chExt cx="10879060" cy="70031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54E5213-CDD9-429D-9AA6-EE807C82EED0}"/>
                </a:ext>
              </a:extLst>
            </p:cNvPr>
            <p:cNvSpPr/>
            <p:nvPr/>
          </p:nvSpPr>
          <p:spPr>
            <a:xfrm>
              <a:off x="2381674" y="2200260"/>
              <a:ext cx="1374407" cy="24574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302FBA-5130-4469-BC63-18AD83379338}"/>
                </a:ext>
              </a:extLst>
            </p:cNvPr>
            <p:cNvSpPr/>
            <p:nvPr/>
          </p:nvSpPr>
          <p:spPr>
            <a:xfrm>
              <a:off x="7425537" y="1768132"/>
              <a:ext cx="1989218" cy="3240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3FBF8553-006E-4A1A-97D2-3CED9F21CC40}"/>
                </a:ext>
              </a:extLst>
            </p:cNvPr>
            <p:cNvSpPr/>
            <p:nvPr/>
          </p:nvSpPr>
          <p:spPr>
            <a:xfrm>
              <a:off x="4173307" y="5092526"/>
              <a:ext cx="2953062" cy="70052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invest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DF3110-FC30-4992-B5AA-E530F5DBB50C}"/>
                </a:ext>
              </a:extLst>
            </p:cNvPr>
            <p:cNvGrpSpPr/>
            <p:nvPr/>
          </p:nvGrpSpPr>
          <p:grpSpPr>
            <a:xfrm rot="5400000">
              <a:off x="1858889" y="1851743"/>
              <a:ext cx="348524" cy="697045"/>
              <a:chOff x="860061" y="2906217"/>
              <a:chExt cx="348524" cy="69704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EBAE54-5D7A-4393-B400-051423C319EC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2CE48CB-765D-401B-9AA3-9CB31B963932}"/>
                  </a:ext>
                </a:extLst>
              </p:cNvPr>
              <p:cNvSpPr/>
              <p:nvPr/>
            </p:nvSpPr>
            <p:spPr>
              <a:xfrm>
                <a:off x="860061" y="3254738"/>
                <a:ext cx="348524" cy="3485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9DC518-31E8-42DD-9D74-8EC389E49B10}"/>
                </a:ext>
              </a:extLst>
            </p:cNvPr>
            <p:cNvGrpSpPr/>
            <p:nvPr/>
          </p:nvGrpSpPr>
          <p:grpSpPr>
            <a:xfrm rot="5400000">
              <a:off x="1858888" y="3687509"/>
              <a:ext cx="348524" cy="697048"/>
              <a:chOff x="860058" y="2906214"/>
              <a:chExt cx="348524" cy="69704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B7C78F0-D9A0-41AA-872E-F0314D3180D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F69E366-7553-477F-AF27-DB890CBC1D1B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A26EB0-252D-4F83-A339-1A3C46A00495}"/>
                </a:ext>
              </a:extLst>
            </p:cNvPr>
            <p:cNvGrpSpPr/>
            <p:nvPr/>
          </p:nvGrpSpPr>
          <p:grpSpPr>
            <a:xfrm rot="5400000">
              <a:off x="1858888" y="3075584"/>
              <a:ext cx="348524" cy="697048"/>
              <a:chOff x="860058" y="2906214"/>
              <a:chExt cx="348524" cy="697048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2024C6D-A5DE-4548-B764-F97E6A775BAC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6F0EB7A-555E-47D9-82AB-56CFE687720D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982658-3BB3-44D0-9CFF-319E33523D76}"/>
                </a:ext>
              </a:extLst>
            </p:cNvPr>
            <p:cNvGrpSpPr/>
            <p:nvPr/>
          </p:nvGrpSpPr>
          <p:grpSpPr>
            <a:xfrm rot="5400000">
              <a:off x="1858888" y="2463660"/>
              <a:ext cx="348524" cy="697048"/>
              <a:chOff x="860058" y="2906214"/>
              <a:chExt cx="348524" cy="69704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B2DF14C-F5EC-4AE6-BD5F-0E85F2E07F16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93B747C-109C-4662-8855-BE0ECC95F880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A9806F-1950-42F5-ABA5-413B2AB91EDC}"/>
                </a:ext>
              </a:extLst>
            </p:cNvPr>
            <p:cNvGrpSpPr/>
            <p:nvPr/>
          </p:nvGrpSpPr>
          <p:grpSpPr>
            <a:xfrm rot="5400000">
              <a:off x="1858888" y="4299434"/>
              <a:ext cx="348524" cy="697048"/>
              <a:chOff x="860058" y="2906214"/>
              <a:chExt cx="348524" cy="697048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005A73-09E9-4323-BC0E-466331DF8BC3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B04F094-11FA-4ADD-A36D-5C956B4ABA3B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DDF331-6374-47A2-A096-490942507CB6}"/>
                </a:ext>
              </a:extLst>
            </p:cNvPr>
            <p:cNvSpPr txBox="1"/>
            <p:nvPr/>
          </p:nvSpPr>
          <p:spPr>
            <a:xfrm>
              <a:off x="608735" y="2015594"/>
              <a:ext cx="1124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username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BDD2D7-5B52-48FF-97FD-EC8AD39801C0}"/>
                </a:ext>
              </a:extLst>
            </p:cNvPr>
            <p:cNvSpPr txBox="1"/>
            <p:nvPr/>
          </p:nvSpPr>
          <p:spPr>
            <a:xfrm>
              <a:off x="639928" y="2630119"/>
              <a:ext cx="1079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password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36123B-8DBF-4A93-9EC0-F0C9659C64A2}"/>
                </a:ext>
              </a:extLst>
            </p:cNvPr>
            <p:cNvSpPr txBox="1"/>
            <p:nvPr/>
          </p:nvSpPr>
          <p:spPr>
            <a:xfrm>
              <a:off x="788029" y="324464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email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D65529-1B7A-478C-BE0A-5FFF42F55C3B}"/>
                </a:ext>
              </a:extLst>
            </p:cNvPr>
            <p:cNvSpPr txBox="1"/>
            <p:nvPr/>
          </p:nvSpPr>
          <p:spPr>
            <a:xfrm>
              <a:off x="524911" y="4473696"/>
              <a:ext cx="1119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biography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89AFC6-2A45-4B87-A262-C5A3C661F422}"/>
                </a:ext>
              </a:extLst>
            </p:cNvPr>
            <p:cNvSpPr txBox="1"/>
            <p:nvPr/>
          </p:nvSpPr>
          <p:spPr>
            <a:xfrm>
              <a:off x="623725" y="382895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Is_admin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FA821C-8AB6-4CD5-AA38-7BE6671F3D6C}"/>
                </a:ext>
              </a:extLst>
            </p:cNvPr>
            <p:cNvGrpSpPr/>
            <p:nvPr/>
          </p:nvGrpSpPr>
          <p:grpSpPr>
            <a:xfrm rot="16200000">
              <a:off x="9589016" y="1419610"/>
              <a:ext cx="348524" cy="697045"/>
              <a:chOff x="860061" y="2906217"/>
              <a:chExt cx="348524" cy="697045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431AF0B-A31D-4A00-A534-FE698B6A7586}"/>
                  </a:ext>
                </a:extLst>
              </p:cNvPr>
              <p:cNvCxnSpPr>
                <a:cxnSpLocks/>
                <a:endCxn id="49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5236CE7-38C8-4979-84C9-EB43326D5E5E}"/>
                  </a:ext>
                </a:extLst>
              </p:cNvPr>
              <p:cNvSpPr/>
              <p:nvPr/>
            </p:nvSpPr>
            <p:spPr>
              <a:xfrm>
                <a:off x="860061" y="3254738"/>
                <a:ext cx="348524" cy="34852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A05C6F5-73D3-4E38-9118-51FABE9DFD46}"/>
                </a:ext>
              </a:extLst>
            </p:cNvPr>
            <p:cNvGrpSpPr/>
            <p:nvPr/>
          </p:nvGrpSpPr>
          <p:grpSpPr>
            <a:xfrm rot="16200000">
              <a:off x="9589015" y="2711879"/>
              <a:ext cx="348524" cy="697048"/>
              <a:chOff x="860058" y="2906214"/>
              <a:chExt cx="348524" cy="69704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73CA2B0-83B4-443A-A080-F9FE12F15B74}"/>
                  </a:ext>
                </a:extLst>
              </p:cNvPr>
              <p:cNvCxnSpPr>
                <a:cxnSpLocks/>
                <a:endCxn id="52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9F71475-B964-4B7A-8242-108D0D4868C8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340DEA8-7D6D-44E7-846F-0F104F39035B}"/>
                </a:ext>
              </a:extLst>
            </p:cNvPr>
            <p:cNvGrpSpPr/>
            <p:nvPr/>
          </p:nvGrpSpPr>
          <p:grpSpPr>
            <a:xfrm rot="16200000">
              <a:off x="9589015" y="2065744"/>
              <a:ext cx="348524" cy="697048"/>
              <a:chOff x="860058" y="2906214"/>
              <a:chExt cx="348524" cy="697048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4C52BAD-BBCA-4EF7-B7D7-242EBBDF7F4A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43232CD-FF40-407B-99A2-0FD41AFD64CA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21A558CD-7ED8-4026-BA0D-0D86C06AD3B6}"/>
                </a:ext>
              </a:extLst>
            </p:cNvPr>
            <p:cNvSpPr/>
            <p:nvPr/>
          </p:nvSpPr>
          <p:spPr>
            <a:xfrm>
              <a:off x="4173307" y="952503"/>
              <a:ext cx="2953062" cy="75564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advertise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E2450C7-04C7-434D-95A1-CF347560C295}"/>
                </a:ext>
              </a:extLst>
            </p:cNvPr>
            <p:cNvGrpSpPr/>
            <p:nvPr/>
          </p:nvGrpSpPr>
          <p:grpSpPr>
            <a:xfrm rot="16200000">
              <a:off x="9589015" y="3358014"/>
              <a:ext cx="348524" cy="697048"/>
              <a:chOff x="860058" y="2906214"/>
              <a:chExt cx="348524" cy="69704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AE606AF-7164-41B2-8F76-1825EEEF7B9C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A01AB13-0423-448F-9005-C8343806E806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161EC0-37DE-41F3-8FCB-FACDA7DE6288}"/>
                </a:ext>
              </a:extLst>
            </p:cNvPr>
            <p:cNvGrpSpPr/>
            <p:nvPr/>
          </p:nvGrpSpPr>
          <p:grpSpPr>
            <a:xfrm rot="16200000">
              <a:off x="9598188" y="4004149"/>
              <a:ext cx="348524" cy="697048"/>
              <a:chOff x="860058" y="2906214"/>
              <a:chExt cx="348524" cy="697048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D1EE14E-6A8B-4ACA-A268-435EDA4E9EA3}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881705-1474-4262-B531-1A5A37E4A3F9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F5B253F-E425-4511-B3A3-A4DF41E3327E}"/>
                </a:ext>
              </a:extLst>
            </p:cNvPr>
            <p:cNvGrpSpPr/>
            <p:nvPr/>
          </p:nvGrpSpPr>
          <p:grpSpPr>
            <a:xfrm rot="16200000">
              <a:off x="9589015" y="4650284"/>
              <a:ext cx="348524" cy="697048"/>
              <a:chOff x="860058" y="2906214"/>
              <a:chExt cx="348524" cy="697048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C21C461-E958-4DE4-BB67-10881797934A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F7E81F3-4A3A-484D-895C-467CD78987A2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FA79DE-3D76-451C-AD48-BA480F0C9D61}"/>
                </a:ext>
              </a:extLst>
            </p:cNvPr>
            <p:cNvSpPr txBox="1"/>
            <p:nvPr/>
          </p:nvSpPr>
          <p:spPr>
            <a:xfrm>
              <a:off x="10210669" y="159387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id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CB2A13-F0C6-410C-ADC3-840807381AA5}"/>
                </a:ext>
              </a:extLst>
            </p:cNvPr>
            <p:cNvSpPr txBox="1"/>
            <p:nvPr/>
          </p:nvSpPr>
          <p:spPr>
            <a:xfrm>
              <a:off x="10210669" y="223622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title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4EA024-66EC-4ED9-8D79-078BE2B9850F}"/>
                </a:ext>
              </a:extLst>
            </p:cNvPr>
            <p:cNvSpPr txBox="1"/>
            <p:nvPr/>
          </p:nvSpPr>
          <p:spPr>
            <a:xfrm>
              <a:off x="10167158" y="2875737"/>
              <a:ext cx="1236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description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010A9D-F9BC-4E62-88EE-FD1AC54F8F63}"/>
                </a:ext>
              </a:extLst>
            </p:cNvPr>
            <p:cNvSpPr txBox="1"/>
            <p:nvPr/>
          </p:nvSpPr>
          <p:spPr>
            <a:xfrm>
              <a:off x="10210669" y="3528491"/>
              <a:ext cx="993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category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D60DA1-E5C4-4183-9644-981C328756EB}"/>
                </a:ext>
              </a:extLst>
            </p:cNvPr>
            <p:cNvSpPr txBox="1"/>
            <p:nvPr/>
          </p:nvSpPr>
          <p:spPr>
            <a:xfrm>
              <a:off x="10210669" y="4168007"/>
              <a:ext cx="1149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 err="1"/>
                <a:t>start_date</a:t>
              </a:r>
              <a:endParaRPr lang="en-SG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BC4DCC-4AEF-4DA7-AE80-EFEE347FD015}"/>
                </a:ext>
              </a:extLst>
            </p:cNvPr>
            <p:cNvSpPr txBox="1"/>
            <p:nvPr/>
          </p:nvSpPr>
          <p:spPr>
            <a:xfrm>
              <a:off x="10210669" y="4814142"/>
              <a:ext cx="985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duration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1345696-4779-487E-86BB-A28D2A482D7F}"/>
                </a:ext>
              </a:extLst>
            </p:cNvPr>
            <p:cNvGrpSpPr/>
            <p:nvPr/>
          </p:nvGrpSpPr>
          <p:grpSpPr>
            <a:xfrm rot="13500000">
              <a:off x="6276797" y="493257"/>
              <a:ext cx="348524" cy="697048"/>
              <a:chOff x="860058" y="2906214"/>
              <a:chExt cx="348524" cy="697048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3444D79-CEEE-41CD-B811-CF135D681C7E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2480540-C9B6-4841-8720-BB44FE24D415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2B68253-05EC-4778-9BAA-37F8EFF58661}"/>
                </a:ext>
              </a:extLst>
            </p:cNvPr>
            <p:cNvGrpSpPr/>
            <p:nvPr/>
          </p:nvGrpSpPr>
          <p:grpSpPr>
            <a:xfrm rot="8100000" flipH="1">
              <a:off x="4590611" y="524676"/>
              <a:ext cx="348524" cy="697048"/>
              <a:chOff x="860058" y="2906214"/>
              <a:chExt cx="348524" cy="69704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BF1FBE7-9DE3-4601-B0FA-DDAC32A00F02}"/>
                  </a:ext>
                </a:extLst>
              </p:cNvPr>
              <p:cNvCxnSpPr>
                <a:cxnSpLocks/>
                <a:endCxn id="76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3136B12-DD6C-444D-824C-84371A41807A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E7541AA-05F9-4398-92DF-DAE140E88D08}"/>
                </a:ext>
              </a:extLst>
            </p:cNvPr>
            <p:cNvGrpSpPr/>
            <p:nvPr/>
          </p:nvGrpSpPr>
          <p:grpSpPr>
            <a:xfrm rot="10800000">
              <a:off x="5475576" y="264653"/>
              <a:ext cx="348524" cy="697048"/>
              <a:chOff x="860058" y="2906214"/>
              <a:chExt cx="348524" cy="697048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C8093D-A11E-427A-8591-610DC0AC6F98}"/>
                  </a:ext>
                </a:extLst>
              </p:cNvPr>
              <p:cNvCxnSpPr>
                <a:cxnSpLocks/>
                <a:endCxn id="79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3907F6E-1B8E-4CDF-A738-BE32E39C5F3F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E4970C0-2EA1-4E97-B3F8-F1F34DCE686A}"/>
                </a:ext>
              </a:extLst>
            </p:cNvPr>
            <p:cNvSpPr txBox="1"/>
            <p:nvPr/>
          </p:nvSpPr>
          <p:spPr>
            <a:xfrm>
              <a:off x="3593787" y="185901"/>
              <a:ext cx="13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amt_needed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75410B-AFCF-4658-B531-C6D8C3E21DC2}"/>
                </a:ext>
              </a:extLst>
            </p:cNvPr>
            <p:cNvSpPr txBox="1"/>
            <p:nvPr/>
          </p:nvSpPr>
          <p:spPr>
            <a:xfrm>
              <a:off x="6206116" y="185901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amt_raised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C67421-4913-436D-B10B-FD311D78F29D}"/>
                </a:ext>
              </a:extLst>
            </p:cNvPr>
            <p:cNvSpPr txBox="1"/>
            <p:nvPr/>
          </p:nvSpPr>
          <p:spPr>
            <a:xfrm>
              <a:off x="5278326" y="-143682"/>
              <a:ext cx="7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status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7DD7769-931F-4B9A-A598-F65B1DA06D7A}"/>
                </a:ext>
              </a:extLst>
            </p:cNvPr>
            <p:cNvGrpSpPr/>
            <p:nvPr/>
          </p:nvGrpSpPr>
          <p:grpSpPr>
            <a:xfrm rot="10800000" flipV="1">
              <a:off x="5475576" y="5793046"/>
              <a:ext cx="348524" cy="697048"/>
              <a:chOff x="860058" y="2906214"/>
              <a:chExt cx="348524" cy="697048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83318B0-09E5-43BB-998E-62E8139F0692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>
                <a:off x="1034320" y="2906214"/>
                <a:ext cx="0" cy="348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5921D46-5D9C-4F96-B347-23A05E6BD9B4}"/>
                  </a:ext>
                </a:extLst>
              </p:cNvPr>
              <p:cNvSpPr/>
              <p:nvPr/>
            </p:nvSpPr>
            <p:spPr>
              <a:xfrm>
                <a:off x="860058" y="3254738"/>
                <a:ext cx="348524" cy="34852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F6D7AEA-C595-4FD7-BD2E-A4358D38D4E5}"/>
                </a:ext>
              </a:extLst>
            </p:cNvPr>
            <p:cNvSpPr txBox="1"/>
            <p:nvPr/>
          </p:nvSpPr>
          <p:spPr>
            <a:xfrm>
              <a:off x="5191058" y="6490095"/>
              <a:ext cx="91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amount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828B6FA-03F9-41AF-A7FB-4B04FCBEFE20}"/>
                </a:ext>
              </a:extLst>
            </p:cNvPr>
            <p:cNvCxnSpPr>
              <a:stCxn id="5" idx="3"/>
              <a:endCxn id="4" idx="2"/>
            </p:cNvCxnSpPr>
            <p:nvPr/>
          </p:nvCxnSpPr>
          <p:spPr>
            <a:xfrm flipV="1">
              <a:off x="7126369" y="5008587"/>
              <a:ext cx="1293777" cy="434199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A0DD633-935A-42B5-8F1A-E3F3304AE967}"/>
                </a:ext>
              </a:extLst>
            </p:cNvPr>
            <p:cNvCxnSpPr>
              <a:stCxn id="5" idx="1"/>
              <a:endCxn id="2" idx="2"/>
            </p:cNvCxnSpPr>
            <p:nvPr/>
          </p:nvCxnSpPr>
          <p:spPr>
            <a:xfrm rot="10800000">
              <a:off x="3068879" y="4657740"/>
              <a:ext cx="1104429" cy="78504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5ADDA757-36C8-455C-964C-46F9ABF64CFF}"/>
                </a:ext>
              </a:extLst>
            </p:cNvPr>
            <p:cNvCxnSpPr>
              <a:stCxn id="40" idx="1"/>
              <a:endCxn id="2" idx="0"/>
            </p:cNvCxnSpPr>
            <p:nvPr/>
          </p:nvCxnSpPr>
          <p:spPr>
            <a:xfrm rot="10800000" flipV="1">
              <a:off x="3068879" y="1330324"/>
              <a:ext cx="1104429" cy="869936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B756C96C-A5F8-46AE-B454-D4DD4483ADE9}"/>
                </a:ext>
              </a:extLst>
            </p:cNvPr>
            <p:cNvCxnSpPr>
              <a:stCxn id="40" idx="3"/>
              <a:endCxn id="4" idx="0"/>
            </p:cNvCxnSpPr>
            <p:nvPr/>
          </p:nvCxnSpPr>
          <p:spPr>
            <a:xfrm>
              <a:off x="7126369" y="1330324"/>
              <a:ext cx="1293777" cy="43780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A21EEC0-1BA5-4423-99CA-5FB02362285D}"/>
                </a:ext>
              </a:extLst>
            </p:cNvPr>
            <p:cNvSpPr txBox="1"/>
            <p:nvPr/>
          </p:nvSpPr>
          <p:spPr>
            <a:xfrm>
              <a:off x="2466102" y="177853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(0,n)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4C4A257-CA00-4AD4-9048-8545F9C1A705}"/>
                </a:ext>
              </a:extLst>
            </p:cNvPr>
            <p:cNvSpPr txBox="1"/>
            <p:nvPr/>
          </p:nvSpPr>
          <p:spPr>
            <a:xfrm>
              <a:off x="8411375" y="139266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(1,1)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EF3296-12D3-4C79-ADB7-DA5DFFC61273}"/>
                </a:ext>
              </a:extLst>
            </p:cNvPr>
            <p:cNvSpPr txBox="1"/>
            <p:nvPr/>
          </p:nvSpPr>
          <p:spPr>
            <a:xfrm>
              <a:off x="2448549" y="4703220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(0,n)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0500927-3B0A-4404-9772-7F31683E9C92}"/>
                </a:ext>
              </a:extLst>
            </p:cNvPr>
            <p:cNvSpPr txBox="1"/>
            <p:nvPr/>
          </p:nvSpPr>
          <p:spPr>
            <a:xfrm>
              <a:off x="8420146" y="5008587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SG" dirty="0"/>
                <a:t>(0,n)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56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Ng</dc:creator>
  <cp:lastModifiedBy>Marcus Ng</cp:lastModifiedBy>
  <cp:revision>9</cp:revision>
  <dcterms:created xsi:type="dcterms:W3CDTF">2018-10-14T12:39:32Z</dcterms:created>
  <dcterms:modified xsi:type="dcterms:W3CDTF">2018-10-14T17:21:10Z</dcterms:modified>
</cp:coreProperties>
</file>