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70" r:id="rId3"/>
    <p:sldId id="271" r:id="rId4"/>
    <p:sldId id="282" r:id="rId5"/>
    <p:sldId id="283" r:id="rId6"/>
    <p:sldId id="284" r:id="rId7"/>
    <p:sldId id="279" r:id="rId8"/>
    <p:sldId id="280" r:id="rId9"/>
    <p:sldId id="281" r:id="rId10"/>
    <p:sldId id="285" r:id="rId11"/>
    <p:sldId id="278" r:id="rId12"/>
    <p:sldId id="262" r:id="rId13"/>
    <p:sldId id="273" r:id="rId14"/>
    <p:sldId id="274" r:id="rId15"/>
    <p:sldId id="275" r:id="rId16"/>
    <p:sldId id="276" r:id="rId1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0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8/31/2023</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0" y="-35"/>
            <a:ext cx="12192000" cy="6858031"/>
          </a:xfrm>
          <a:prstGeom prst="rect">
            <a:avLst/>
          </a:prstGeom>
          <a:noFill/>
          <a:ln>
            <a:noFill/>
          </a:ln>
        </p:spPr>
      </p:pic>
      <p:sp>
        <p:nvSpPr>
          <p:cNvPr id="11" name="Google Shape;11;p2"/>
          <p:cNvSpPr txBox="1">
            <a:spLocks noGrp="1"/>
          </p:cNvSpPr>
          <p:nvPr>
            <p:ph type="ctrTitle"/>
          </p:nvPr>
        </p:nvSpPr>
        <p:spPr>
          <a:xfrm>
            <a:off x="3069400" y="1630933"/>
            <a:ext cx="6053200" cy="3596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cSld>
  <p:clrMapOvr>
    <a:masterClrMapping/>
  </p:clrMapOvr>
  <p:transition>
    <p:fade thruBlk="1"/>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3561BA9-CDCF-4958-B8AB-66F3BF063E13}" type="slidenum">
              <a:rPr lang="en-US" smtClean="0"/>
              <a:t>‹#›</a:t>
            </a:fld>
            <a:endParaRPr lang="en-US"/>
          </a:p>
        </p:txBody>
      </p:sp>
      <p:pic>
        <p:nvPicPr>
          <p:cNvPr id="54" name="Google Shape;54;p11"/>
          <p:cNvPicPr preferRelativeResize="0"/>
          <p:nvPr/>
        </p:nvPicPr>
        <p:blipFill>
          <a:blip r:embed="rId2"/>
          <a:stretch>
            <a:fillRect/>
          </a:stretch>
        </p:blipFill>
        <p:spPr>
          <a:xfrm>
            <a:off x="0" y="0"/>
            <a:ext cx="12192000" cy="6858000"/>
          </a:xfrm>
          <a:prstGeom prst="rect">
            <a:avLst/>
          </a:prstGeom>
          <a:noFill/>
          <a:ln>
            <a:noFill/>
          </a:ln>
        </p:spPr>
      </p:pic>
    </p:spTree>
  </p:cSld>
  <p:clrMapOvr>
    <a:masterClrMapping/>
  </p:clrMapOvr>
  <p:transition>
    <p:fade thruBlk="1"/>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7" name="Google Shape;57;p12"/>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transition>
    <p:fade thruBlk="1"/>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p:spPr>
        <p:txBody>
          <a:bodyPr/>
          <a:lstStyle/>
          <a:p>
            <a:fld id="{FDE934FF-F4E1-47C5-9CA5-30A81DDE2BE4}" type="datetimeFigureOut">
              <a:rPr lang="en-US" smtClean="0"/>
              <a:t>8/31/2023</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stretch>
            <a:fillRect/>
          </a:stretch>
        </p:blipFill>
        <p:spPr>
          <a:xfrm>
            <a:off x="0" y="-35"/>
            <a:ext cx="12192000" cy="6858031"/>
          </a:xfrm>
          <a:prstGeom prst="rect">
            <a:avLst/>
          </a:prstGeom>
          <a:noFill/>
          <a:ln>
            <a:noFill/>
          </a:ln>
        </p:spPr>
      </p:pic>
      <p:sp>
        <p:nvSpPr>
          <p:cNvPr id="14" name="Google Shape;14;p3"/>
          <p:cNvSpPr txBox="1">
            <a:spLocks noGrp="1"/>
          </p:cNvSpPr>
          <p:nvPr>
            <p:ph type="ctrTitle"/>
          </p:nvPr>
        </p:nvSpPr>
        <p:spPr>
          <a:xfrm>
            <a:off x="3251400" y="2415933"/>
            <a:ext cx="5689200" cy="1546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5" name="Google Shape;15;p3"/>
          <p:cNvSpPr txBox="1">
            <a:spLocks noGrp="1"/>
          </p:cNvSpPr>
          <p:nvPr>
            <p:ph type="subTitle" idx="1"/>
          </p:nvPr>
        </p:nvSpPr>
        <p:spPr>
          <a:xfrm>
            <a:off x="3251400" y="3786739"/>
            <a:ext cx="5689200" cy="10464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ct val="267000"/>
              </a:spcBef>
              <a:spcAft>
                <a:spcPts val="0"/>
              </a:spcAft>
              <a:buClr>
                <a:schemeClr val="lt1"/>
              </a:buClr>
              <a:buSzPts val="1800"/>
              <a:buNone/>
              <a:defRPr sz="2400">
                <a:solidFill>
                  <a:schemeClr val="lt1"/>
                </a:solidFill>
              </a:defRPr>
            </a:lvl2pPr>
            <a:lvl3pPr lvl="2" algn="ctr" rtl="0">
              <a:spcBef>
                <a:spcPct val="267000"/>
              </a:spcBef>
              <a:spcAft>
                <a:spcPts val="0"/>
              </a:spcAft>
              <a:buClr>
                <a:schemeClr val="lt1"/>
              </a:buClr>
              <a:buSzPts val="1800"/>
              <a:buNone/>
              <a:defRPr sz="2400">
                <a:solidFill>
                  <a:schemeClr val="lt1"/>
                </a:solidFill>
              </a:defRPr>
            </a:lvl3pPr>
            <a:lvl4pPr lvl="3" algn="ctr" rtl="0">
              <a:spcBef>
                <a:spcPct val="267000"/>
              </a:spcBef>
              <a:spcAft>
                <a:spcPts val="0"/>
              </a:spcAft>
              <a:buClr>
                <a:schemeClr val="lt1"/>
              </a:buClr>
              <a:buSzPts val="1800"/>
              <a:buNone/>
              <a:defRPr sz="2400">
                <a:solidFill>
                  <a:schemeClr val="lt1"/>
                </a:solidFill>
              </a:defRPr>
            </a:lvl4pPr>
            <a:lvl5pPr lvl="4" algn="ctr" rtl="0">
              <a:spcBef>
                <a:spcPct val="267000"/>
              </a:spcBef>
              <a:spcAft>
                <a:spcPts val="0"/>
              </a:spcAft>
              <a:buClr>
                <a:schemeClr val="lt1"/>
              </a:buClr>
              <a:buSzPts val="1800"/>
              <a:buNone/>
              <a:defRPr sz="2400">
                <a:solidFill>
                  <a:schemeClr val="lt1"/>
                </a:solidFill>
              </a:defRPr>
            </a:lvl5pPr>
            <a:lvl6pPr lvl="5" algn="ctr" rtl="0">
              <a:spcBef>
                <a:spcPct val="267000"/>
              </a:spcBef>
              <a:spcAft>
                <a:spcPts val="0"/>
              </a:spcAft>
              <a:buClr>
                <a:schemeClr val="lt1"/>
              </a:buClr>
              <a:buSzPts val="1800"/>
              <a:buNone/>
              <a:defRPr sz="2400">
                <a:solidFill>
                  <a:schemeClr val="lt1"/>
                </a:solidFill>
              </a:defRPr>
            </a:lvl6pPr>
            <a:lvl7pPr lvl="6" algn="ctr" rtl="0">
              <a:spcBef>
                <a:spcPct val="267000"/>
              </a:spcBef>
              <a:spcAft>
                <a:spcPts val="0"/>
              </a:spcAft>
              <a:buClr>
                <a:schemeClr val="lt1"/>
              </a:buClr>
              <a:buSzPts val="1800"/>
              <a:buNone/>
              <a:defRPr sz="2400">
                <a:solidFill>
                  <a:schemeClr val="lt1"/>
                </a:solidFill>
              </a:defRPr>
            </a:lvl7pPr>
            <a:lvl8pPr lvl="7" algn="ctr" rtl="0">
              <a:spcBef>
                <a:spcPct val="267000"/>
              </a:spcBef>
              <a:spcAft>
                <a:spcPts val="0"/>
              </a:spcAft>
              <a:buClr>
                <a:schemeClr val="lt1"/>
              </a:buClr>
              <a:buSzPts val="1800"/>
              <a:buNone/>
              <a:defRPr sz="2400">
                <a:solidFill>
                  <a:schemeClr val="lt1"/>
                </a:solidFill>
              </a:defRPr>
            </a:lvl8pPr>
            <a:lvl9pPr lvl="8" algn="ctr" rtl="0">
              <a:spcBef>
                <a:spcPct val="267000"/>
              </a:spcBef>
              <a:spcAft>
                <a:spcPts val="1000"/>
              </a:spcAft>
              <a:buClr>
                <a:schemeClr val="lt1"/>
              </a:buClr>
              <a:buSzPts val="1800"/>
              <a:buNone/>
              <a:defRPr sz="2400">
                <a:solidFill>
                  <a:schemeClr val="lt1"/>
                </a:solidFill>
              </a:defRPr>
            </a:lvl9pPr>
          </a:lstStyle>
          <a:p>
            <a:endParaRPr/>
          </a:p>
        </p:txBody>
      </p:sp>
    </p:spTree>
  </p:cSld>
  <p:clrMapOvr>
    <a:masterClrMapping/>
  </p:clrMapOvr>
  <p:transition>
    <p:fade thruBlk="1"/>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8700"/>
            </a:gs>
            <a:gs pos="100000">
              <a:srgbClr val="FFD900"/>
            </a:gs>
          </a:gsLst>
          <a:lin ang="5400700" scaled="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stretch>
            <a:fillRect/>
          </a:stretch>
        </p:blipFill>
        <p:spPr>
          <a:xfrm>
            <a:off x="0" y="-35"/>
            <a:ext cx="12192000" cy="6858031"/>
          </a:xfrm>
          <a:prstGeom prst="rect">
            <a:avLst/>
          </a:prstGeom>
          <a:noFill/>
          <a:ln>
            <a:noFill/>
          </a:ln>
        </p:spPr>
      </p:pic>
      <p:sp>
        <p:nvSpPr>
          <p:cNvPr id="18" name="Google Shape;18;p4"/>
          <p:cNvSpPr txBox="1">
            <a:spLocks noGrp="1"/>
          </p:cNvSpPr>
          <p:nvPr>
            <p:ph type="body" idx="1"/>
          </p:nvPr>
        </p:nvSpPr>
        <p:spPr>
          <a:xfrm>
            <a:off x="3160567" y="2374400"/>
            <a:ext cx="5870800" cy="2592400"/>
          </a:xfrm>
          <a:prstGeom prst="rect">
            <a:avLst/>
          </a:prstGeom>
        </p:spPr>
        <p:txBody>
          <a:bodyPr spcFirstLastPara="1" wrap="square" lIns="0" tIns="0" rIns="0" bIns="0" anchor="t" anchorCtr="0">
            <a:noAutofit/>
          </a:bodyPr>
          <a:lstStyle>
            <a:lvl1pPr marL="609600" lvl="0" indent="-490855" algn="ctr" rtl="0">
              <a:spcBef>
                <a:spcPts val="800"/>
              </a:spcBef>
              <a:spcAft>
                <a:spcPts val="0"/>
              </a:spcAft>
              <a:buClr>
                <a:schemeClr val="lt1"/>
              </a:buClr>
              <a:buSzPts val="2200"/>
              <a:buChar char="◦"/>
              <a:defRPr i="1">
                <a:solidFill>
                  <a:schemeClr val="lt1"/>
                </a:solidFill>
              </a:defRPr>
            </a:lvl1pPr>
            <a:lvl2pPr marL="1219200" lvl="1" indent="-490855" algn="ctr" rtl="0">
              <a:spcBef>
                <a:spcPct val="267000"/>
              </a:spcBef>
              <a:spcAft>
                <a:spcPts val="0"/>
              </a:spcAft>
              <a:buClr>
                <a:schemeClr val="lt1"/>
              </a:buClr>
              <a:buSzPts val="2200"/>
              <a:buChar char="◦"/>
              <a:defRPr i="1">
                <a:solidFill>
                  <a:schemeClr val="lt1"/>
                </a:solidFill>
              </a:defRPr>
            </a:lvl2pPr>
            <a:lvl3pPr marL="1828800" lvl="2" indent="-490855" algn="ctr" rtl="0">
              <a:spcBef>
                <a:spcPct val="267000"/>
              </a:spcBef>
              <a:spcAft>
                <a:spcPts val="0"/>
              </a:spcAft>
              <a:buClr>
                <a:schemeClr val="lt1"/>
              </a:buClr>
              <a:buSzPts val="2200"/>
              <a:buChar char="◦"/>
              <a:defRPr i="1">
                <a:solidFill>
                  <a:schemeClr val="lt1"/>
                </a:solidFill>
              </a:defRPr>
            </a:lvl3pPr>
            <a:lvl4pPr marL="2438400" lvl="3" indent="-490855" algn="ctr" rtl="0">
              <a:spcBef>
                <a:spcPct val="267000"/>
              </a:spcBef>
              <a:spcAft>
                <a:spcPts val="0"/>
              </a:spcAft>
              <a:buClr>
                <a:schemeClr val="lt1"/>
              </a:buClr>
              <a:buSzPts val="2200"/>
              <a:buChar char="◦"/>
              <a:defRPr i="1">
                <a:solidFill>
                  <a:schemeClr val="lt1"/>
                </a:solidFill>
              </a:defRPr>
            </a:lvl4pPr>
            <a:lvl5pPr marL="3048000" lvl="4" indent="-490855" algn="ctr" rtl="0">
              <a:spcBef>
                <a:spcPct val="267000"/>
              </a:spcBef>
              <a:spcAft>
                <a:spcPts val="0"/>
              </a:spcAft>
              <a:buClr>
                <a:schemeClr val="lt1"/>
              </a:buClr>
              <a:buSzPts val="2200"/>
              <a:buChar char="◦"/>
              <a:defRPr i="1">
                <a:solidFill>
                  <a:schemeClr val="lt1"/>
                </a:solidFill>
              </a:defRPr>
            </a:lvl5pPr>
            <a:lvl6pPr marL="3657600" lvl="5" indent="-490855" algn="ctr" rtl="0">
              <a:spcBef>
                <a:spcPct val="267000"/>
              </a:spcBef>
              <a:spcAft>
                <a:spcPts val="0"/>
              </a:spcAft>
              <a:buClr>
                <a:schemeClr val="lt1"/>
              </a:buClr>
              <a:buSzPts val="2200"/>
              <a:buChar char="◦"/>
              <a:defRPr i="1">
                <a:solidFill>
                  <a:schemeClr val="lt1"/>
                </a:solidFill>
              </a:defRPr>
            </a:lvl6pPr>
            <a:lvl7pPr marL="4267200" lvl="6" indent="-490855" algn="ctr" rtl="0">
              <a:spcBef>
                <a:spcPct val="267000"/>
              </a:spcBef>
              <a:spcAft>
                <a:spcPts val="0"/>
              </a:spcAft>
              <a:buClr>
                <a:schemeClr val="lt1"/>
              </a:buClr>
              <a:buSzPts val="2200"/>
              <a:buChar char="◦"/>
              <a:defRPr i="1">
                <a:solidFill>
                  <a:schemeClr val="lt1"/>
                </a:solidFill>
              </a:defRPr>
            </a:lvl7pPr>
            <a:lvl8pPr marL="4876800" lvl="7" indent="-490855" algn="ctr" rtl="0">
              <a:spcBef>
                <a:spcPct val="267000"/>
              </a:spcBef>
              <a:spcAft>
                <a:spcPts val="0"/>
              </a:spcAft>
              <a:buClr>
                <a:schemeClr val="lt1"/>
              </a:buClr>
              <a:buSzPts val="2200"/>
              <a:buChar char="◦"/>
              <a:defRPr i="1">
                <a:solidFill>
                  <a:schemeClr val="lt1"/>
                </a:solidFill>
              </a:defRPr>
            </a:lvl8pPr>
            <a:lvl9pPr marL="5486400" lvl="8" indent="-490855" algn="ctr">
              <a:spcBef>
                <a:spcPct val="267000"/>
              </a:spcBef>
              <a:spcAft>
                <a:spcPts val="1000"/>
              </a:spcAft>
              <a:buClr>
                <a:schemeClr val="lt1"/>
              </a:buClr>
              <a:buSzPts val="2200"/>
              <a:buChar char="◦"/>
              <a:defRPr i="1">
                <a:solidFill>
                  <a:schemeClr val="lt1"/>
                </a:solidFill>
              </a:defRPr>
            </a:lvl9pPr>
          </a:lstStyle>
          <a:p>
            <a:endParaRPr/>
          </a:p>
        </p:txBody>
      </p:sp>
      <p:sp>
        <p:nvSpPr>
          <p:cNvPr id="19" name="Google Shape;19;p4"/>
          <p:cNvSpPr txBox="1"/>
          <p:nvPr/>
        </p:nvSpPr>
        <p:spPr>
          <a:xfrm>
            <a:off x="4791200" y="1549825"/>
            <a:ext cx="2609600" cy="871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GB" sz="9600" b="1">
                <a:solidFill>
                  <a:schemeClr val="lt1"/>
                </a:solidFill>
                <a:latin typeface="Montserrat" panose="00000500000000000000"/>
                <a:ea typeface="Montserrat" panose="00000500000000000000"/>
                <a:cs typeface="Montserrat" panose="00000500000000000000"/>
                <a:sym typeface="Montserrat" panose="00000500000000000000"/>
              </a:rPr>
              <a:t>“</a:t>
            </a:r>
            <a:endParaRPr sz="9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0" name="Google Shape;2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stretch>
            <a:fillRect/>
          </a:stretch>
        </p:blipFill>
        <p:spPr>
          <a:xfrm>
            <a:off x="0" y="0"/>
            <a:ext cx="12192000" cy="6858000"/>
          </a:xfrm>
          <a:prstGeom prst="rect">
            <a:avLst/>
          </a:prstGeom>
          <a:noFill/>
          <a:ln>
            <a:noFill/>
          </a:ln>
        </p:spPr>
      </p:pic>
      <p:sp>
        <p:nvSpPr>
          <p:cNvPr id="23" name="Google Shape;23;p5"/>
          <p:cNvSpPr txBox="1">
            <a:spLocks noGrp="1"/>
          </p:cNvSpPr>
          <p:nvPr>
            <p:ph type="title"/>
          </p:nvPr>
        </p:nvSpPr>
        <p:spPr>
          <a:xfrm>
            <a:off x="932000" y="1215600"/>
            <a:ext cx="2694400" cy="44368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5125767" y="1073767"/>
            <a:ext cx="6456800" cy="4730800"/>
          </a:xfrm>
          <a:prstGeom prst="rect">
            <a:avLst/>
          </a:prstGeom>
        </p:spPr>
        <p:txBody>
          <a:bodyPr spcFirstLastPara="1" wrap="square" lIns="0" tIns="0" rIns="0" bIns="0" anchor="ctr" anchorCtr="0">
            <a:noAutofit/>
          </a:bodyPr>
          <a:lstStyle>
            <a:lvl1pPr marL="609600" lvl="0" indent="-490855">
              <a:spcBef>
                <a:spcPts val="800"/>
              </a:spcBef>
              <a:spcAft>
                <a:spcPts val="0"/>
              </a:spcAft>
              <a:buSzPts val="2200"/>
              <a:buChar char="◦"/>
              <a:defRPr/>
            </a:lvl1pPr>
            <a:lvl2pPr marL="1219200" lvl="1" indent="-490855">
              <a:spcBef>
                <a:spcPct val="267000"/>
              </a:spcBef>
              <a:spcAft>
                <a:spcPts val="0"/>
              </a:spcAft>
              <a:buSzPts val="2200"/>
              <a:buChar char="◦"/>
              <a:defRPr/>
            </a:lvl2pPr>
            <a:lvl3pPr marL="1828800" lvl="2" indent="-490855">
              <a:spcBef>
                <a:spcPct val="267000"/>
              </a:spcBef>
              <a:spcAft>
                <a:spcPts val="0"/>
              </a:spcAft>
              <a:buSzPts val="2200"/>
              <a:buChar char="◦"/>
              <a:defRPr/>
            </a:lvl3pPr>
            <a:lvl4pPr marL="2438400" lvl="3" indent="-490855">
              <a:spcBef>
                <a:spcPct val="267000"/>
              </a:spcBef>
              <a:spcAft>
                <a:spcPts val="0"/>
              </a:spcAft>
              <a:buSzPts val="2200"/>
              <a:buChar char="◦"/>
              <a:defRPr/>
            </a:lvl4pPr>
            <a:lvl5pPr marL="3048000" lvl="4" indent="-490855">
              <a:spcBef>
                <a:spcPct val="267000"/>
              </a:spcBef>
              <a:spcAft>
                <a:spcPts val="0"/>
              </a:spcAft>
              <a:buSzPts val="2200"/>
              <a:buChar char="◦"/>
              <a:defRPr/>
            </a:lvl5pPr>
            <a:lvl6pPr marL="3657600" lvl="5" indent="-490855">
              <a:spcBef>
                <a:spcPct val="267000"/>
              </a:spcBef>
              <a:spcAft>
                <a:spcPts val="0"/>
              </a:spcAft>
              <a:buSzPts val="2200"/>
              <a:buChar char="◦"/>
              <a:defRPr/>
            </a:lvl6pPr>
            <a:lvl7pPr marL="4267200" lvl="6" indent="-490855">
              <a:spcBef>
                <a:spcPct val="267000"/>
              </a:spcBef>
              <a:spcAft>
                <a:spcPts val="0"/>
              </a:spcAft>
              <a:buSzPts val="2200"/>
              <a:buChar char="◦"/>
              <a:defRPr/>
            </a:lvl7pPr>
            <a:lvl8pPr marL="4876800" lvl="7" indent="-490855">
              <a:spcBef>
                <a:spcPct val="267000"/>
              </a:spcBef>
              <a:spcAft>
                <a:spcPts val="0"/>
              </a:spcAft>
              <a:buSzPts val="2200"/>
              <a:buChar char="◦"/>
              <a:defRPr/>
            </a:lvl8pPr>
            <a:lvl9pPr marL="5486400" lvl="8" indent="-490855">
              <a:spcBef>
                <a:spcPct val="267000"/>
              </a:spcBef>
              <a:spcAft>
                <a:spcPts val="1000"/>
              </a:spcAft>
              <a:buSzPts val="2200"/>
              <a:buChar char="◦"/>
              <a:defRPr/>
            </a:lvl9pPr>
          </a:lstStyle>
          <a:p>
            <a:endParaRPr/>
          </a:p>
        </p:txBody>
      </p:sp>
      <p:sp>
        <p:nvSpPr>
          <p:cNvPr id="25" name="Google Shape;25;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gradFill>
          <a:gsLst>
            <a:gs pos="0">
              <a:srgbClr val="8790B9"/>
            </a:gs>
            <a:gs pos="100000">
              <a:srgbClr val="D4ECFF"/>
            </a:gs>
          </a:gsLst>
          <a:lin ang="5400700" scaled="0"/>
        </a:gradFill>
        <a:effectLst/>
      </p:bgPr>
    </p:bg>
    <p:spTree>
      <p:nvGrpSpPr>
        <p:cNvPr id="1" name="Shape 26"/>
        <p:cNvGrpSpPr/>
        <p:nvPr/>
      </p:nvGrpSpPr>
      <p:grpSpPr>
        <a:xfrm>
          <a:off x="0" y="0"/>
          <a:ext cx="0" cy="0"/>
          <a:chOff x="0" y="0"/>
          <a:chExt cx="0" cy="0"/>
        </a:xfrm>
      </p:grpSpPr>
      <p:pic>
        <p:nvPicPr>
          <p:cNvPr id="27" name="Google Shape;27;p6"/>
          <p:cNvPicPr preferRelativeResize="0"/>
          <p:nvPr/>
        </p:nvPicPr>
        <p:blipFill>
          <a:blip r:embed="rId2"/>
          <a:stretch>
            <a:fillRect/>
          </a:stretch>
        </p:blipFill>
        <p:spPr>
          <a:xfrm>
            <a:off x="0" y="0"/>
            <a:ext cx="12192000" cy="6858000"/>
          </a:xfrm>
          <a:prstGeom prst="rect">
            <a:avLst/>
          </a:prstGeom>
          <a:noFill/>
          <a:ln>
            <a:noFill/>
          </a:ln>
        </p:spPr>
      </p:pic>
      <p:sp>
        <p:nvSpPr>
          <p:cNvPr id="28" name="Google Shape;28;p6"/>
          <p:cNvSpPr txBox="1">
            <a:spLocks noGrp="1"/>
          </p:cNvSpPr>
          <p:nvPr>
            <p:ph type="title"/>
          </p:nvPr>
        </p:nvSpPr>
        <p:spPr>
          <a:xfrm>
            <a:off x="932000" y="1053533"/>
            <a:ext cx="4659600" cy="11040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2600"/>
              <a:buNone/>
              <a:defRPr>
                <a:solidFill>
                  <a:schemeClr val="dk1"/>
                </a:solidFill>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a:endParaRPr/>
          </a:p>
        </p:txBody>
      </p:sp>
      <p:sp>
        <p:nvSpPr>
          <p:cNvPr id="29" name="Google Shape;29;p6"/>
          <p:cNvSpPr txBox="1">
            <a:spLocks noGrp="1"/>
          </p:cNvSpPr>
          <p:nvPr>
            <p:ph type="body" idx="1"/>
          </p:nvPr>
        </p:nvSpPr>
        <p:spPr>
          <a:xfrm>
            <a:off x="932000" y="2360300"/>
            <a:ext cx="4659600" cy="3444400"/>
          </a:xfrm>
          <a:prstGeom prst="rect">
            <a:avLst/>
          </a:prstGeom>
        </p:spPr>
        <p:txBody>
          <a:bodyPr spcFirstLastPara="1" wrap="square" lIns="0" tIns="0" rIns="0" bIns="0" anchor="t" anchorCtr="0">
            <a:noAutofit/>
          </a:bodyPr>
          <a:lstStyle>
            <a:lvl1pPr marL="609600" lvl="0" indent="-490855" rtl="0">
              <a:spcBef>
                <a:spcPts val="800"/>
              </a:spcBef>
              <a:spcAft>
                <a:spcPts val="0"/>
              </a:spcAft>
              <a:buSzPts val="2200"/>
              <a:buChar char="◦"/>
              <a:defRPr/>
            </a:lvl1pPr>
            <a:lvl2pPr marL="1219200" lvl="1" indent="-490855" rtl="0">
              <a:spcBef>
                <a:spcPct val="267000"/>
              </a:spcBef>
              <a:spcAft>
                <a:spcPts val="0"/>
              </a:spcAft>
              <a:buSzPts val="2200"/>
              <a:buChar char="◦"/>
              <a:defRPr/>
            </a:lvl2pPr>
            <a:lvl3pPr marL="1828800" lvl="2" indent="-490855" rtl="0">
              <a:spcBef>
                <a:spcPct val="267000"/>
              </a:spcBef>
              <a:spcAft>
                <a:spcPts val="0"/>
              </a:spcAft>
              <a:buSzPts val="2200"/>
              <a:buChar char="◦"/>
              <a:defRPr/>
            </a:lvl3pPr>
            <a:lvl4pPr marL="2438400" lvl="3" indent="-490855" rtl="0">
              <a:spcBef>
                <a:spcPct val="267000"/>
              </a:spcBef>
              <a:spcAft>
                <a:spcPts val="0"/>
              </a:spcAft>
              <a:buSzPts val="2200"/>
              <a:buChar char="◦"/>
              <a:defRPr/>
            </a:lvl4pPr>
            <a:lvl5pPr marL="3048000" lvl="4" indent="-490855" rtl="0">
              <a:spcBef>
                <a:spcPct val="267000"/>
              </a:spcBef>
              <a:spcAft>
                <a:spcPts val="0"/>
              </a:spcAft>
              <a:buSzPts val="2200"/>
              <a:buChar char="◦"/>
              <a:defRPr/>
            </a:lvl5pPr>
            <a:lvl6pPr marL="3657600" lvl="5" indent="-490855" rtl="0">
              <a:spcBef>
                <a:spcPct val="267000"/>
              </a:spcBef>
              <a:spcAft>
                <a:spcPts val="0"/>
              </a:spcAft>
              <a:buSzPts val="2200"/>
              <a:buChar char="◦"/>
              <a:defRPr/>
            </a:lvl6pPr>
            <a:lvl7pPr marL="4267200" lvl="6" indent="-490855" rtl="0">
              <a:spcBef>
                <a:spcPct val="267000"/>
              </a:spcBef>
              <a:spcAft>
                <a:spcPts val="0"/>
              </a:spcAft>
              <a:buSzPts val="2200"/>
              <a:buChar char="◦"/>
              <a:defRPr/>
            </a:lvl7pPr>
            <a:lvl8pPr marL="4876800" lvl="7" indent="-490855" rtl="0">
              <a:spcBef>
                <a:spcPct val="267000"/>
              </a:spcBef>
              <a:spcAft>
                <a:spcPts val="0"/>
              </a:spcAft>
              <a:buSzPts val="2200"/>
              <a:buChar char="◦"/>
              <a:defRPr/>
            </a:lvl8pPr>
            <a:lvl9pPr marL="5486400" lvl="8" indent="-490855" rtl="0">
              <a:spcBef>
                <a:spcPct val="267000"/>
              </a:spcBef>
              <a:spcAft>
                <a:spcPts val="1000"/>
              </a:spcAft>
              <a:buSzPts val="2200"/>
              <a:buChar char="◦"/>
              <a:defRPr/>
            </a:lvl9pPr>
          </a:lstStyle>
          <a:p>
            <a:endParaRPr/>
          </a:p>
        </p:txBody>
      </p:sp>
      <p:sp>
        <p:nvSpPr>
          <p:cNvPr id="30" name="Google Shape;30;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noAutofit/>
          </a:bodyPr>
          <a:lstStyle>
            <a:lvl1pPr marL="609600" lvl="0" indent="-457200">
              <a:spcBef>
                <a:spcPts val="800"/>
              </a:spcBef>
              <a:spcAft>
                <a:spcPts val="0"/>
              </a:spcAft>
              <a:buSzPts val="1800"/>
              <a:buChar char="◦"/>
              <a:defRPr sz="2400"/>
            </a:lvl1pPr>
            <a:lvl2pPr marL="1219200" lvl="1" indent="-457200">
              <a:spcBef>
                <a:spcPct val="267000"/>
              </a:spcBef>
              <a:spcAft>
                <a:spcPts val="0"/>
              </a:spcAft>
              <a:buSzPts val="1800"/>
              <a:buChar char="◦"/>
              <a:defRPr sz="2400"/>
            </a:lvl2pPr>
            <a:lvl3pPr marL="1828800" lvl="2" indent="-457200">
              <a:spcBef>
                <a:spcPct val="267000"/>
              </a:spcBef>
              <a:spcAft>
                <a:spcPts val="0"/>
              </a:spcAft>
              <a:buSzPts val="1800"/>
              <a:buChar char="◦"/>
              <a:defRPr sz="2400"/>
            </a:lvl3pPr>
            <a:lvl4pPr marL="2438400" lvl="3" indent="-457200">
              <a:spcBef>
                <a:spcPct val="267000"/>
              </a:spcBef>
              <a:spcAft>
                <a:spcPts val="0"/>
              </a:spcAft>
              <a:buSzPts val="1800"/>
              <a:buChar char="◦"/>
              <a:defRPr sz="2400"/>
            </a:lvl4pPr>
            <a:lvl5pPr marL="3048000" lvl="4" indent="-457200">
              <a:spcBef>
                <a:spcPct val="267000"/>
              </a:spcBef>
              <a:spcAft>
                <a:spcPts val="0"/>
              </a:spcAft>
              <a:buSzPts val="1800"/>
              <a:buChar char="◦"/>
              <a:defRPr sz="2400"/>
            </a:lvl5pPr>
            <a:lvl6pPr marL="3657600" lvl="5" indent="-457200">
              <a:spcBef>
                <a:spcPct val="267000"/>
              </a:spcBef>
              <a:spcAft>
                <a:spcPts val="0"/>
              </a:spcAft>
              <a:buSzPts val="1800"/>
              <a:buChar char="◦"/>
              <a:defRPr sz="2400"/>
            </a:lvl6pPr>
            <a:lvl7pPr marL="4267200" lvl="6" indent="-457200">
              <a:spcBef>
                <a:spcPct val="267000"/>
              </a:spcBef>
              <a:spcAft>
                <a:spcPts val="0"/>
              </a:spcAft>
              <a:buSzPts val="1800"/>
              <a:buChar char="◦"/>
              <a:defRPr sz="2400"/>
            </a:lvl7pPr>
            <a:lvl8pPr marL="4876800" lvl="7" indent="-457200">
              <a:spcBef>
                <a:spcPct val="267000"/>
              </a:spcBef>
              <a:spcAft>
                <a:spcPts val="0"/>
              </a:spcAft>
              <a:buSzPts val="1800"/>
              <a:buChar char="◦"/>
              <a:defRPr sz="2400"/>
            </a:lvl8pPr>
            <a:lvl9pPr marL="5486400" lvl="8" indent="-457200">
              <a:spcBef>
                <a:spcPct val="267000"/>
              </a:spcBef>
              <a:spcAft>
                <a:spcPts val="1000"/>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noAutofit/>
          </a:bodyPr>
          <a:lstStyle>
            <a:lvl1pPr marL="609600" lvl="0" indent="-457200">
              <a:spcBef>
                <a:spcPts val="800"/>
              </a:spcBef>
              <a:spcAft>
                <a:spcPts val="0"/>
              </a:spcAft>
              <a:buSzPts val="1800"/>
              <a:buChar char="◦"/>
              <a:defRPr sz="2400"/>
            </a:lvl1pPr>
            <a:lvl2pPr marL="1219200" lvl="1" indent="-457200">
              <a:spcBef>
                <a:spcPct val="267000"/>
              </a:spcBef>
              <a:spcAft>
                <a:spcPts val="0"/>
              </a:spcAft>
              <a:buSzPts val="1800"/>
              <a:buChar char="◦"/>
              <a:defRPr sz="2400"/>
            </a:lvl2pPr>
            <a:lvl3pPr marL="1828800" lvl="2" indent="-457200">
              <a:spcBef>
                <a:spcPct val="267000"/>
              </a:spcBef>
              <a:spcAft>
                <a:spcPts val="0"/>
              </a:spcAft>
              <a:buSzPts val="1800"/>
              <a:buChar char="◦"/>
              <a:defRPr sz="2400"/>
            </a:lvl3pPr>
            <a:lvl4pPr marL="2438400" lvl="3" indent="-457200">
              <a:spcBef>
                <a:spcPct val="267000"/>
              </a:spcBef>
              <a:spcAft>
                <a:spcPts val="0"/>
              </a:spcAft>
              <a:buSzPts val="1800"/>
              <a:buChar char="◦"/>
              <a:defRPr sz="2400"/>
            </a:lvl4pPr>
            <a:lvl5pPr marL="3048000" lvl="4" indent="-457200">
              <a:spcBef>
                <a:spcPct val="267000"/>
              </a:spcBef>
              <a:spcAft>
                <a:spcPts val="0"/>
              </a:spcAft>
              <a:buSzPts val="1800"/>
              <a:buChar char="◦"/>
              <a:defRPr sz="2400"/>
            </a:lvl5pPr>
            <a:lvl6pPr marL="3657600" lvl="5" indent="-457200">
              <a:spcBef>
                <a:spcPct val="267000"/>
              </a:spcBef>
              <a:spcAft>
                <a:spcPts val="0"/>
              </a:spcAft>
              <a:buSzPts val="1800"/>
              <a:buChar char="◦"/>
              <a:defRPr sz="2400"/>
            </a:lvl6pPr>
            <a:lvl7pPr marL="4267200" lvl="6" indent="-457200">
              <a:spcBef>
                <a:spcPct val="267000"/>
              </a:spcBef>
              <a:spcAft>
                <a:spcPts val="0"/>
              </a:spcAft>
              <a:buSzPts val="1800"/>
              <a:buChar char="◦"/>
              <a:defRPr sz="2400"/>
            </a:lvl7pPr>
            <a:lvl8pPr marL="4876800" lvl="7" indent="-457200">
              <a:spcBef>
                <a:spcPct val="267000"/>
              </a:spcBef>
              <a:spcAft>
                <a:spcPts val="0"/>
              </a:spcAft>
              <a:buSzPts val="1800"/>
              <a:buChar char="◦"/>
              <a:defRPr sz="2400"/>
            </a:lvl8pPr>
            <a:lvl9pPr marL="5486400" lvl="8" indent="-457200">
              <a:spcBef>
                <a:spcPct val="267000"/>
              </a:spcBef>
              <a:spcAft>
                <a:spcPts val="1000"/>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stretch>
            <a:fillRect/>
          </a:stretch>
        </p:blipFill>
        <p:spPr>
          <a:xfrm>
            <a:off x="0" y="0"/>
            <a:ext cx="12192000" cy="6858000"/>
          </a:xfrm>
          <a:prstGeom prst="rect">
            <a:avLst/>
          </a:prstGeom>
          <a:noFill/>
          <a:ln>
            <a:noFill/>
          </a:ln>
        </p:spPr>
      </p:pic>
      <p:sp>
        <p:nvSpPr>
          <p:cNvPr id="39" name="Google Shape;39;p8"/>
          <p:cNvSpPr txBox="1">
            <a:spLocks noGrp="1"/>
          </p:cNvSpPr>
          <p:nvPr>
            <p:ph type="title"/>
          </p:nvPr>
        </p:nvSpPr>
        <p:spPr>
          <a:xfrm>
            <a:off x="932000" y="1215600"/>
            <a:ext cx="2694400" cy="44368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5125767" y="1063633"/>
            <a:ext cx="1975600" cy="4720800"/>
          </a:xfrm>
          <a:prstGeom prst="rect">
            <a:avLst/>
          </a:prstGeom>
        </p:spPr>
        <p:txBody>
          <a:bodyPr spcFirstLastPara="1" wrap="square" lIns="0" tIns="0" rIns="0" bIns="0" anchor="ctr" anchorCtr="0">
            <a:noAutofit/>
          </a:bodyPr>
          <a:lstStyle>
            <a:lvl1pPr marL="609600" lvl="0" indent="-423545" rtl="0">
              <a:spcBef>
                <a:spcPts val="800"/>
              </a:spcBef>
              <a:spcAft>
                <a:spcPts val="0"/>
              </a:spcAft>
              <a:buSzPts val="1400"/>
              <a:buChar char="◦"/>
              <a:defRPr sz="1865"/>
            </a:lvl1pPr>
            <a:lvl2pPr marL="1219200" lvl="1" indent="-423545" rtl="0">
              <a:spcBef>
                <a:spcPct val="267000"/>
              </a:spcBef>
              <a:spcAft>
                <a:spcPts val="0"/>
              </a:spcAft>
              <a:buSzPts val="1400"/>
              <a:buChar char="◦"/>
              <a:defRPr sz="1865"/>
            </a:lvl2pPr>
            <a:lvl3pPr marL="1828800" lvl="2" indent="-423545" rtl="0">
              <a:spcBef>
                <a:spcPct val="267000"/>
              </a:spcBef>
              <a:spcAft>
                <a:spcPts val="0"/>
              </a:spcAft>
              <a:buSzPts val="1400"/>
              <a:buChar char="◦"/>
              <a:defRPr sz="1865"/>
            </a:lvl3pPr>
            <a:lvl4pPr marL="2438400" lvl="3" indent="-423545" rtl="0">
              <a:spcBef>
                <a:spcPct val="267000"/>
              </a:spcBef>
              <a:spcAft>
                <a:spcPts val="0"/>
              </a:spcAft>
              <a:buSzPts val="1400"/>
              <a:buChar char="◦"/>
              <a:defRPr sz="1865"/>
            </a:lvl4pPr>
            <a:lvl5pPr marL="3048000" lvl="4" indent="-423545" rtl="0">
              <a:spcBef>
                <a:spcPct val="267000"/>
              </a:spcBef>
              <a:spcAft>
                <a:spcPts val="0"/>
              </a:spcAft>
              <a:buSzPts val="1400"/>
              <a:buChar char="◦"/>
              <a:defRPr sz="1865"/>
            </a:lvl5pPr>
            <a:lvl6pPr marL="3657600" lvl="5" indent="-423545" rtl="0">
              <a:spcBef>
                <a:spcPct val="267000"/>
              </a:spcBef>
              <a:spcAft>
                <a:spcPts val="0"/>
              </a:spcAft>
              <a:buSzPts val="1400"/>
              <a:buChar char="◦"/>
              <a:defRPr sz="1865"/>
            </a:lvl6pPr>
            <a:lvl7pPr marL="4267200" lvl="6" indent="-423545" rtl="0">
              <a:spcBef>
                <a:spcPct val="267000"/>
              </a:spcBef>
              <a:spcAft>
                <a:spcPts val="0"/>
              </a:spcAft>
              <a:buSzPts val="1400"/>
              <a:buChar char="◦"/>
              <a:defRPr sz="1865"/>
            </a:lvl7pPr>
            <a:lvl8pPr marL="4876800" lvl="7" indent="-423545" rtl="0">
              <a:spcBef>
                <a:spcPct val="267000"/>
              </a:spcBef>
              <a:spcAft>
                <a:spcPts val="0"/>
              </a:spcAft>
              <a:buSzPts val="1400"/>
              <a:buChar char="◦"/>
              <a:defRPr sz="1865"/>
            </a:lvl8pPr>
            <a:lvl9pPr marL="5486400" lvl="8" indent="-423545" rtl="0">
              <a:spcBef>
                <a:spcPct val="267000"/>
              </a:spcBef>
              <a:spcAft>
                <a:spcPts val="1000"/>
              </a:spcAft>
              <a:buSzPts val="1400"/>
              <a:buChar char="◦"/>
              <a:defRPr sz="1865"/>
            </a:lvl9pPr>
          </a:lstStyle>
          <a:p>
            <a:endParaRPr/>
          </a:p>
        </p:txBody>
      </p:sp>
      <p:sp>
        <p:nvSpPr>
          <p:cNvPr id="41" name="Google Shape;41;p8"/>
          <p:cNvSpPr txBox="1">
            <a:spLocks noGrp="1"/>
          </p:cNvSpPr>
          <p:nvPr>
            <p:ph type="body" idx="2"/>
          </p:nvPr>
        </p:nvSpPr>
        <p:spPr>
          <a:xfrm>
            <a:off x="7366369" y="1063633"/>
            <a:ext cx="1975600" cy="4720800"/>
          </a:xfrm>
          <a:prstGeom prst="rect">
            <a:avLst/>
          </a:prstGeom>
        </p:spPr>
        <p:txBody>
          <a:bodyPr spcFirstLastPara="1" wrap="square" lIns="0" tIns="0" rIns="0" bIns="0" anchor="ctr" anchorCtr="0">
            <a:noAutofit/>
          </a:bodyPr>
          <a:lstStyle>
            <a:lvl1pPr marL="609600" lvl="0" indent="-423545" rtl="0">
              <a:spcBef>
                <a:spcPts val="800"/>
              </a:spcBef>
              <a:spcAft>
                <a:spcPts val="0"/>
              </a:spcAft>
              <a:buSzPts val="1400"/>
              <a:buChar char="◦"/>
              <a:defRPr sz="1865"/>
            </a:lvl1pPr>
            <a:lvl2pPr marL="1219200" lvl="1" indent="-423545" rtl="0">
              <a:spcBef>
                <a:spcPct val="267000"/>
              </a:spcBef>
              <a:spcAft>
                <a:spcPts val="0"/>
              </a:spcAft>
              <a:buSzPts val="1400"/>
              <a:buChar char="◦"/>
              <a:defRPr sz="1865"/>
            </a:lvl2pPr>
            <a:lvl3pPr marL="1828800" lvl="2" indent="-423545" rtl="0">
              <a:spcBef>
                <a:spcPct val="267000"/>
              </a:spcBef>
              <a:spcAft>
                <a:spcPts val="0"/>
              </a:spcAft>
              <a:buSzPts val="1400"/>
              <a:buChar char="◦"/>
              <a:defRPr sz="1865"/>
            </a:lvl3pPr>
            <a:lvl4pPr marL="2438400" lvl="3" indent="-423545" rtl="0">
              <a:spcBef>
                <a:spcPct val="267000"/>
              </a:spcBef>
              <a:spcAft>
                <a:spcPts val="0"/>
              </a:spcAft>
              <a:buSzPts val="1400"/>
              <a:buChar char="◦"/>
              <a:defRPr sz="1865"/>
            </a:lvl4pPr>
            <a:lvl5pPr marL="3048000" lvl="4" indent="-423545" rtl="0">
              <a:spcBef>
                <a:spcPct val="267000"/>
              </a:spcBef>
              <a:spcAft>
                <a:spcPts val="0"/>
              </a:spcAft>
              <a:buSzPts val="1400"/>
              <a:buChar char="◦"/>
              <a:defRPr sz="1865"/>
            </a:lvl5pPr>
            <a:lvl6pPr marL="3657600" lvl="5" indent="-423545" rtl="0">
              <a:spcBef>
                <a:spcPct val="267000"/>
              </a:spcBef>
              <a:spcAft>
                <a:spcPts val="0"/>
              </a:spcAft>
              <a:buSzPts val="1400"/>
              <a:buChar char="◦"/>
              <a:defRPr sz="1865"/>
            </a:lvl6pPr>
            <a:lvl7pPr marL="4267200" lvl="6" indent="-423545" rtl="0">
              <a:spcBef>
                <a:spcPct val="267000"/>
              </a:spcBef>
              <a:spcAft>
                <a:spcPts val="0"/>
              </a:spcAft>
              <a:buSzPts val="1400"/>
              <a:buChar char="◦"/>
              <a:defRPr sz="1865"/>
            </a:lvl7pPr>
            <a:lvl8pPr marL="4876800" lvl="7" indent="-423545" rtl="0">
              <a:spcBef>
                <a:spcPct val="267000"/>
              </a:spcBef>
              <a:spcAft>
                <a:spcPts val="0"/>
              </a:spcAft>
              <a:buSzPts val="1400"/>
              <a:buChar char="◦"/>
              <a:defRPr sz="1865"/>
            </a:lvl8pPr>
            <a:lvl9pPr marL="5486400" lvl="8" indent="-423545" rtl="0">
              <a:spcBef>
                <a:spcPct val="267000"/>
              </a:spcBef>
              <a:spcAft>
                <a:spcPts val="1000"/>
              </a:spcAft>
              <a:buSzPts val="1400"/>
              <a:buChar char="◦"/>
              <a:defRPr sz="1865"/>
            </a:lvl9pPr>
          </a:lstStyle>
          <a:p>
            <a:endParaRPr/>
          </a:p>
        </p:txBody>
      </p:sp>
      <p:sp>
        <p:nvSpPr>
          <p:cNvPr id="42" name="Google Shape;42;p8"/>
          <p:cNvSpPr txBox="1">
            <a:spLocks noGrp="1"/>
          </p:cNvSpPr>
          <p:nvPr>
            <p:ph type="body" idx="3"/>
          </p:nvPr>
        </p:nvSpPr>
        <p:spPr>
          <a:xfrm>
            <a:off x="9606972" y="1063633"/>
            <a:ext cx="1975600" cy="4720800"/>
          </a:xfrm>
          <a:prstGeom prst="rect">
            <a:avLst/>
          </a:prstGeom>
        </p:spPr>
        <p:txBody>
          <a:bodyPr spcFirstLastPara="1" wrap="square" lIns="0" tIns="0" rIns="0" bIns="0" anchor="ctr" anchorCtr="0">
            <a:noAutofit/>
          </a:bodyPr>
          <a:lstStyle>
            <a:lvl1pPr marL="609600" lvl="0" indent="-423545" rtl="0">
              <a:spcBef>
                <a:spcPts val="800"/>
              </a:spcBef>
              <a:spcAft>
                <a:spcPts val="0"/>
              </a:spcAft>
              <a:buSzPts val="1400"/>
              <a:buChar char="◦"/>
              <a:defRPr sz="1865"/>
            </a:lvl1pPr>
            <a:lvl2pPr marL="1219200" lvl="1" indent="-423545" rtl="0">
              <a:spcBef>
                <a:spcPct val="267000"/>
              </a:spcBef>
              <a:spcAft>
                <a:spcPts val="0"/>
              </a:spcAft>
              <a:buSzPts val="1400"/>
              <a:buChar char="◦"/>
              <a:defRPr sz="1865"/>
            </a:lvl2pPr>
            <a:lvl3pPr marL="1828800" lvl="2" indent="-423545" rtl="0">
              <a:spcBef>
                <a:spcPct val="267000"/>
              </a:spcBef>
              <a:spcAft>
                <a:spcPts val="0"/>
              </a:spcAft>
              <a:buSzPts val="1400"/>
              <a:buChar char="◦"/>
              <a:defRPr sz="1865"/>
            </a:lvl3pPr>
            <a:lvl4pPr marL="2438400" lvl="3" indent="-423545" rtl="0">
              <a:spcBef>
                <a:spcPct val="267000"/>
              </a:spcBef>
              <a:spcAft>
                <a:spcPts val="0"/>
              </a:spcAft>
              <a:buSzPts val="1400"/>
              <a:buChar char="◦"/>
              <a:defRPr sz="1865"/>
            </a:lvl4pPr>
            <a:lvl5pPr marL="3048000" lvl="4" indent="-423545" rtl="0">
              <a:spcBef>
                <a:spcPct val="267000"/>
              </a:spcBef>
              <a:spcAft>
                <a:spcPts val="0"/>
              </a:spcAft>
              <a:buSzPts val="1400"/>
              <a:buChar char="◦"/>
              <a:defRPr sz="1865"/>
            </a:lvl5pPr>
            <a:lvl6pPr marL="3657600" lvl="5" indent="-423545" rtl="0">
              <a:spcBef>
                <a:spcPct val="267000"/>
              </a:spcBef>
              <a:spcAft>
                <a:spcPts val="0"/>
              </a:spcAft>
              <a:buSzPts val="1400"/>
              <a:buChar char="◦"/>
              <a:defRPr sz="1865"/>
            </a:lvl6pPr>
            <a:lvl7pPr marL="4267200" lvl="6" indent="-423545" rtl="0">
              <a:spcBef>
                <a:spcPct val="267000"/>
              </a:spcBef>
              <a:spcAft>
                <a:spcPts val="0"/>
              </a:spcAft>
              <a:buSzPts val="1400"/>
              <a:buChar char="◦"/>
              <a:defRPr sz="1865"/>
            </a:lvl7pPr>
            <a:lvl8pPr marL="4876800" lvl="7" indent="-423545" rtl="0">
              <a:spcBef>
                <a:spcPct val="267000"/>
              </a:spcBef>
              <a:spcAft>
                <a:spcPts val="0"/>
              </a:spcAft>
              <a:buSzPts val="1400"/>
              <a:buChar char="◦"/>
              <a:defRPr sz="1865"/>
            </a:lvl8pPr>
            <a:lvl9pPr marL="5486400" lvl="8" indent="-423545" rtl="0">
              <a:spcBef>
                <a:spcPct val="267000"/>
              </a:spcBef>
              <a:spcAft>
                <a:spcPts val="1000"/>
              </a:spcAft>
              <a:buSzPts val="1400"/>
              <a:buChar char="◦"/>
              <a:defRPr sz="1865"/>
            </a:lvl9pPr>
          </a:lstStyle>
          <a:p>
            <a:endParaRPr/>
          </a:p>
        </p:txBody>
      </p:sp>
      <p:sp>
        <p:nvSpPr>
          <p:cNvPr id="43" name="Google Shape;43;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stretch>
            <a:fillRect/>
          </a:stretch>
        </p:blipFill>
        <p:spPr>
          <a:xfrm>
            <a:off x="0" y="0"/>
            <a:ext cx="12192000" cy="6858000"/>
          </a:xfrm>
          <a:prstGeom prst="rect">
            <a:avLst/>
          </a:prstGeom>
          <a:noFill/>
          <a:ln>
            <a:noFill/>
          </a:ln>
        </p:spPr>
      </p:pic>
      <p:sp>
        <p:nvSpPr>
          <p:cNvPr id="46" name="Google Shape;46;p9"/>
          <p:cNvSpPr txBox="1">
            <a:spLocks noGrp="1"/>
          </p:cNvSpPr>
          <p:nvPr>
            <p:ph type="title"/>
          </p:nvPr>
        </p:nvSpPr>
        <p:spPr>
          <a:xfrm>
            <a:off x="932000" y="1215600"/>
            <a:ext cx="2694400" cy="44368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3561BA9-CDCF-4958-B8AB-66F3BF063E13}" type="slidenum">
              <a:rPr lang="en-US" smtClean="0"/>
              <a:t>‹#›</a:t>
            </a:fld>
            <a:endParaRPr lang="en-US"/>
          </a:p>
        </p:txBody>
      </p:sp>
    </p:spTree>
  </p:cSld>
  <p:clrMapOvr>
    <a:masterClrMapping/>
  </p:clrMapOvr>
  <p:transition>
    <p:fade thruBlk="1"/>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790B9"/>
            </a:gs>
            <a:gs pos="100000">
              <a:srgbClr val="D4ECFF"/>
            </a:gs>
          </a:gsLst>
          <a:lin ang="54007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a:blip r:embed="rId2"/>
          <a:stretch>
            <a:fillRect/>
          </a:stretch>
        </p:blipFill>
        <p:spPr>
          <a:xfrm>
            <a:off x="0" y="0"/>
            <a:ext cx="12192000" cy="6858000"/>
          </a:xfrm>
          <a:prstGeom prst="rect">
            <a:avLst/>
          </a:prstGeom>
          <a:noFill/>
          <a:ln>
            <a:noFill/>
          </a:ln>
        </p:spPr>
      </p:pic>
      <p:sp>
        <p:nvSpPr>
          <p:cNvPr id="50" name="Google Shape;50;p10"/>
          <p:cNvSpPr txBox="1">
            <a:spLocks noGrp="1"/>
          </p:cNvSpPr>
          <p:nvPr>
            <p:ph type="body" idx="1"/>
          </p:nvPr>
        </p:nvSpPr>
        <p:spPr>
          <a:xfrm>
            <a:off x="609600" y="712769"/>
            <a:ext cx="10972800" cy="524800"/>
          </a:xfrm>
          <a:prstGeom prst="rect">
            <a:avLst/>
          </a:prstGeom>
        </p:spPr>
        <p:txBody>
          <a:bodyPr spcFirstLastPara="1" wrap="square" lIns="0" tIns="0" rIns="0" bIns="0" anchor="ctr" anchorCtr="0">
            <a:noAutofit/>
          </a:bodyPr>
          <a:lstStyle>
            <a:lvl1pPr marL="609600" lvl="0" indent="-304800" algn="ctr">
              <a:spcBef>
                <a:spcPts val="480"/>
              </a:spcBef>
              <a:spcAft>
                <a:spcPts val="1000"/>
              </a:spcAft>
              <a:buClr>
                <a:schemeClr val="lt1"/>
              </a:buClr>
              <a:buSzPts val="1400"/>
              <a:buNone/>
              <a:defRPr sz="1865">
                <a:solidFill>
                  <a:schemeClr val="lt1"/>
                </a:solidFill>
              </a:defRPr>
            </a:lvl1pPr>
          </a:lstStyle>
          <a:p>
            <a:endParaRPr/>
          </a:p>
        </p:txBody>
      </p:sp>
      <p:sp>
        <p:nvSpPr>
          <p:cNvPr id="51" name="Google Shape;5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2000" y="1215600"/>
            <a:ext cx="2694400" cy="4436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2pPr>
            <a:lvl3pPr lvl="2">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3pPr>
            <a:lvl4pPr lvl="3">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4pPr>
            <a:lvl5pPr lvl="4">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5pPr>
            <a:lvl6pPr lvl="5">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6pPr>
            <a:lvl7pPr lvl="6">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7pPr>
            <a:lvl8pPr lvl="7">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8pPr>
            <a:lvl9pPr lvl="8">
              <a:spcBef>
                <a:spcPts val="0"/>
              </a:spcBef>
              <a:spcAft>
                <a:spcPts val="0"/>
              </a:spcAft>
              <a:buClr>
                <a:schemeClr val="lt1"/>
              </a:buClr>
              <a:buSzPts val="2600"/>
              <a:buFont typeface="Montserrat ExtraBold" panose="00000900000000000000"/>
              <a:buNone/>
              <a:defRPr sz="3465">
                <a:solidFill>
                  <a:schemeClr val="lt1"/>
                </a:solidFill>
                <a:latin typeface="Montserrat ExtraBold" panose="00000900000000000000"/>
                <a:ea typeface="Montserrat ExtraBold" panose="00000900000000000000"/>
                <a:cs typeface="Montserrat ExtraBold" panose="00000900000000000000"/>
                <a:sym typeface="Montserrat ExtraBold" panose="00000900000000000000"/>
              </a:defRPr>
            </a:lvl9pPr>
          </a:lstStyle>
          <a:p>
            <a:endParaRPr/>
          </a:p>
        </p:txBody>
      </p:sp>
      <p:sp>
        <p:nvSpPr>
          <p:cNvPr id="7" name="Google Shape;7;p1"/>
          <p:cNvSpPr txBox="1">
            <a:spLocks noGrp="1"/>
          </p:cNvSpPr>
          <p:nvPr>
            <p:ph type="body" idx="1"/>
          </p:nvPr>
        </p:nvSpPr>
        <p:spPr>
          <a:xfrm>
            <a:off x="5125767" y="1073767"/>
            <a:ext cx="6456800" cy="4730800"/>
          </a:xfrm>
          <a:prstGeom prst="rect">
            <a:avLst/>
          </a:prstGeom>
          <a:noFill/>
          <a:ln>
            <a:noFill/>
          </a:ln>
        </p:spPr>
        <p:txBody>
          <a:bodyPr spcFirstLastPara="1" wrap="square" lIns="0" tIns="0" rIns="0" bIns="0" anchor="ctr" anchorCtr="0">
            <a:noAutofit/>
          </a:bodyPr>
          <a:lstStyle>
            <a:lvl1pPr marL="609600" lvl="0" indent="-490855">
              <a:lnSpc>
                <a:spcPct val="115000"/>
              </a:lnSpc>
              <a:spcBef>
                <a:spcPts val="800"/>
              </a:spcBef>
              <a:spcAft>
                <a:spcPts val="0"/>
              </a:spcAft>
              <a:buClr>
                <a:schemeClr val="dk2"/>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1pPr>
            <a:lvl2pPr marL="1219200" lvl="1" indent="-490855">
              <a:lnSpc>
                <a:spcPct val="115000"/>
              </a:lnSpc>
              <a:spcBef>
                <a:spcPct val="267000"/>
              </a:spcBef>
              <a:spcAft>
                <a:spcPts val="0"/>
              </a:spcAft>
              <a:buClr>
                <a:schemeClr val="dk2"/>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2pPr>
            <a:lvl3pPr marL="1828800" lvl="2" indent="-490855">
              <a:lnSpc>
                <a:spcPct val="115000"/>
              </a:lnSpc>
              <a:spcBef>
                <a:spcPct val="267000"/>
              </a:spcBef>
              <a:spcAft>
                <a:spcPts val="0"/>
              </a:spcAft>
              <a:buClr>
                <a:schemeClr val="dk2"/>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3pPr>
            <a:lvl4pPr marL="2438400" lvl="3" indent="-490855">
              <a:lnSpc>
                <a:spcPct val="115000"/>
              </a:lnSpc>
              <a:spcBef>
                <a:spcPct val="267000"/>
              </a:spcBef>
              <a:spcAft>
                <a:spcPts val="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4pPr>
            <a:lvl5pPr marL="3048000" lvl="4" indent="-490855">
              <a:lnSpc>
                <a:spcPct val="115000"/>
              </a:lnSpc>
              <a:spcBef>
                <a:spcPct val="267000"/>
              </a:spcBef>
              <a:spcAft>
                <a:spcPts val="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5pPr>
            <a:lvl6pPr marL="3657600" lvl="5" indent="-490855">
              <a:lnSpc>
                <a:spcPct val="115000"/>
              </a:lnSpc>
              <a:spcBef>
                <a:spcPct val="267000"/>
              </a:spcBef>
              <a:spcAft>
                <a:spcPts val="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6pPr>
            <a:lvl7pPr marL="4267200" lvl="6" indent="-490855">
              <a:lnSpc>
                <a:spcPct val="115000"/>
              </a:lnSpc>
              <a:spcBef>
                <a:spcPct val="267000"/>
              </a:spcBef>
              <a:spcAft>
                <a:spcPts val="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7pPr>
            <a:lvl8pPr marL="4876800" lvl="7" indent="-490855">
              <a:lnSpc>
                <a:spcPct val="115000"/>
              </a:lnSpc>
              <a:spcBef>
                <a:spcPct val="267000"/>
              </a:spcBef>
              <a:spcAft>
                <a:spcPts val="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8pPr>
            <a:lvl9pPr marL="5486400" lvl="8" indent="-490855">
              <a:lnSpc>
                <a:spcPct val="115000"/>
              </a:lnSpc>
              <a:spcBef>
                <a:spcPct val="267000"/>
              </a:spcBef>
              <a:spcAft>
                <a:spcPts val="1000"/>
              </a:spcAft>
              <a:buClr>
                <a:schemeClr val="dk1"/>
              </a:buClr>
              <a:buSzPts val="2200"/>
              <a:buFont typeface="Montserrat Light" panose="00000400000000000000"/>
              <a:buChar char="◦"/>
              <a:defRPr sz="2935">
                <a:solidFill>
                  <a:schemeClr val="dk1"/>
                </a:solidFill>
                <a:latin typeface="Montserrat Light" panose="00000400000000000000"/>
                <a:ea typeface="Montserrat Light" panose="00000400000000000000"/>
                <a:cs typeface="Montserrat Light" panose="00000400000000000000"/>
                <a:sym typeface="Montserrat Light" panose="00000400000000000000"/>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1pPr>
            <a:lvl2pPr lvl="1"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2pPr>
            <a:lvl3pPr lvl="2"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3pPr>
            <a:lvl4pPr lvl="3"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4pPr>
            <a:lvl5pPr lvl="4"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5pPr>
            <a:lvl6pPr lvl="5"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6pPr>
            <a:lvl7pPr lvl="6"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7pPr>
            <a:lvl8pPr lvl="7"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8pPr>
            <a:lvl9pPr lvl="8" algn="r">
              <a:buNone/>
              <a:defRPr sz="1600">
                <a:solidFill>
                  <a:schemeClr val="dk2"/>
                </a:solidFill>
                <a:latin typeface="Montserrat Light" panose="00000400000000000000"/>
                <a:ea typeface="Montserrat Light" panose="00000400000000000000"/>
                <a:cs typeface="Montserrat Light" panose="00000400000000000000"/>
                <a:sym typeface="Montserrat Light" panose="00000400000000000000"/>
              </a:defRPr>
            </a:lvl9pPr>
          </a:lstStyle>
          <a:p>
            <a:fld id="{B3561BA9-CDCF-4958-B8AB-66F3BF063E13}"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THE QUIZ GAME PROJECT</a:t>
            </a:r>
          </a:p>
        </p:txBody>
      </p:sp>
      <p:sp>
        <p:nvSpPr>
          <p:cNvPr id="3" name="Subtitle 2"/>
          <p:cNvSpPr>
            <a:spLocks noGrp="1"/>
          </p:cNvSpPr>
          <p:nvPr>
            <p:ph type="subTitle" idx="1"/>
          </p:nvPr>
        </p:nvSpPr>
        <p:spPr>
          <a:xfrm>
            <a:off x="3251400" y="3798169"/>
            <a:ext cx="5689200" cy="1046400"/>
          </a:xfrm>
        </p:spPr>
        <p:txBody>
          <a:bodyPr/>
          <a:lstStyle/>
          <a:p>
            <a:endParaRPr lang="en-IN" altLang="en-US"/>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B27F6-770A-7B53-F86F-7BAFBBABDFC7}"/>
              </a:ext>
            </a:extLst>
          </p:cNvPr>
          <p:cNvSpPr>
            <a:spLocks noGrp="1"/>
          </p:cNvSpPr>
          <p:nvPr>
            <p:ph type="title"/>
          </p:nvPr>
        </p:nvSpPr>
        <p:spPr>
          <a:xfrm>
            <a:off x="685800" y="1215600"/>
            <a:ext cx="3218688" cy="4436800"/>
          </a:xfrm>
        </p:spPr>
        <p:txBody>
          <a:bodyPr/>
          <a:lstStyle/>
          <a:p>
            <a:r>
              <a:rPr lang="en-IN" dirty="0"/>
              <a:t>CONCLUSION</a:t>
            </a:r>
          </a:p>
        </p:txBody>
      </p:sp>
      <p:sp>
        <p:nvSpPr>
          <p:cNvPr id="5" name="Text Placeholder 4">
            <a:extLst>
              <a:ext uri="{FF2B5EF4-FFF2-40B4-BE49-F238E27FC236}">
                <a16:creationId xmlns:a16="http://schemas.microsoft.com/office/drawing/2014/main" id="{B4677139-1162-F15B-0E18-FE57AECBFABE}"/>
              </a:ext>
            </a:extLst>
          </p:cNvPr>
          <p:cNvSpPr>
            <a:spLocks noGrp="1"/>
          </p:cNvSpPr>
          <p:nvPr>
            <p:ph type="body" idx="1"/>
          </p:nvPr>
        </p:nvSpPr>
        <p:spPr>
          <a:xfrm>
            <a:off x="4343400" y="502920"/>
            <a:ext cx="7717536" cy="6190488"/>
          </a:xfrm>
        </p:spPr>
        <p:txBody>
          <a:bodyPr/>
          <a:lstStyle/>
          <a:p>
            <a:pPr marL="118745" indent="0">
              <a:buNone/>
            </a:pPr>
            <a:r>
              <a:rPr lang="en-US" sz="1700" b="1" dirty="0">
                <a:solidFill>
                  <a:schemeClr val="tx1">
                    <a:lumMod val="50000"/>
                  </a:schemeClr>
                </a:solidFill>
                <a:latin typeface="Montserrat Light" panose="00000400000000000000" pitchFamily="50" charset="0"/>
                <a:cs typeface="Times New Roman" panose="02020603050405020304" charset="0"/>
                <a:sym typeface="+mn-ea"/>
              </a:rPr>
              <a:t>1. The </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Quiz Game</a:t>
            </a:r>
            <a:r>
              <a:rPr lang="en-US" sz="1700" b="1" dirty="0">
                <a:solidFill>
                  <a:schemeClr val="tx1">
                    <a:lumMod val="50000"/>
                  </a:schemeClr>
                </a:solidFill>
                <a:latin typeface="Montserrat Light" panose="00000400000000000000" pitchFamily="50" charset="0"/>
                <a:cs typeface="Times New Roman" panose="02020603050405020304" charset="0"/>
                <a:sym typeface="+mn-ea"/>
              </a:rPr>
              <a:t> project is an</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 </a:t>
            </a:r>
            <a:r>
              <a:rPr lang="en-US" sz="1700" b="1" dirty="0">
                <a:solidFill>
                  <a:schemeClr val="tx1">
                    <a:lumMod val="50000"/>
                  </a:schemeClr>
                </a:solidFill>
                <a:latin typeface="Montserrat Light" panose="00000400000000000000" pitchFamily="50" charset="0"/>
                <a:cs typeface="Times New Roman" panose="02020603050405020304" charset="0"/>
                <a:sym typeface="+mn-ea"/>
              </a:rPr>
              <a:t>attempt to stimulate the basic</a:t>
            </a:r>
          </a:p>
          <a:p>
            <a:pPr marL="118745" indent="0">
              <a:buNone/>
            </a:pPr>
            <a:r>
              <a:rPr lang="en-US" sz="1700" b="1" dirty="0">
                <a:solidFill>
                  <a:schemeClr val="tx1">
                    <a:lumMod val="50000"/>
                  </a:schemeClr>
                </a:solidFill>
                <a:latin typeface="Montserrat Light" panose="00000400000000000000" pitchFamily="50" charset="0"/>
                <a:cs typeface="Times New Roman" panose="02020603050405020304" charset="0"/>
                <a:sym typeface="+mn-ea"/>
              </a:rPr>
              <a:t>    concepts of </a:t>
            </a:r>
            <a:r>
              <a:rPr lang="en-IN" sz="1700" b="1" dirty="0">
                <a:solidFill>
                  <a:schemeClr val="tx1">
                    <a:lumMod val="50000"/>
                  </a:schemeClr>
                </a:solidFill>
                <a:latin typeface="Montserrat Light" panose="00000400000000000000" pitchFamily="50" charset="0"/>
                <a:cs typeface="Times New Roman" panose="02020603050405020304" charset="0"/>
                <a:sym typeface="+mn-ea"/>
              </a:rPr>
              <a:t>C++ like file handling, switch case, etc</a:t>
            </a:r>
            <a:r>
              <a:rPr lang="en-US" sz="1700" b="1" dirty="0">
                <a:solidFill>
                  <a:schemeClr val="tx1">
                    <a:lumMod val="50000"/>
                  </a:schemeClr>
                </a:solidFill>
                <a:latin typeface="Montserrat Light" panose="00000400000000000000" pitchFamily="50" charset="0"/>
                <a:cs typeface="Times New Roman" panose="02020603050405020304" charset="0"/>
                <a:sym typeface="+mn-ea"/>
              </a:rPr>
              <a:t>.</a:t>
            </a:r>
            <a:br>
              <a:rPr lang="en-US" sz="1700" b="1" dirty="0">
                <a:solidFill>
                  <a:schemeClr val="tx1">
                    <a:lumMod val="50000"/>
                  </a:schemeClr>
                </a:solidFill>
                <a:latin typeface="Montserrat Light" panose="00000400000000000000" pitchFamily="50" charset="0"/>
                <a:cs typeface="Times New Roman" panose="02020603050405020304" charset="0"/>
                <a:sym typeface="+mn-ea"/>
              </a:rPr>
            </a:br>
            <a:br>
              <a:rPr lang="en-US" sz="1700" b="1" dirty="0">
                <a:solidFill>
                  <a:schemeClr val="tx1">
                    <a:lumMod val="50000"/>
                  </a:schemeClr>
                </a:solidFill>
                <a:latin typeface="Montserrat Light" panose="00000400000000000000" pitchFamily="50" charset="0"/>
                <a:cs typeface="Times New Roman" panose="02020603050405020304" charset="0"/>
                <a:sym typeface="+mn-ea"/>
              </a:rPr>
            </a:br>
            <a:r>
              <a:rPr lang="en-US" sz="1700" b="1" dirty="0">
                <a:solidFill>
                  <a:schemeClr val="tx1">
                    <a:lumMod val="50000"/>
                  </a:schemeClr>
                </a:solidFill>
                <a:latin typeface="Montserrat Light" panose="00000400000000000000" pitchFamily="50" charset="0"/>
                <a:cs typeface="Times New Roman" panose="02020603050405020304" charset="0"/>
                <a:sym typeface="+mn-ea"/>
              </a:rPr>
              <a:t>2. From this project, we had learnt to</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a:t>
            </a:r>
          </a:p>
          <a:p>
            <a:pPr marL="118745" indent="0">
              <a:buNone/>
            </a:pP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    </a:t>
            </a:r>
            <a:r>
              <a:rPr lang="en-US" altLang="en-US" sz="1700" b="1" dirty="0">
                <a:solidFill>
                  <a:schemeClr val="tx1">
                    <a:lumMod val="50000"/>
                  </a:schemeClr>
                </a:solidFill>
                <a:latin typeface="Montserrat Light" panose="00000400000000000000" pitchFamily="50" charset="0"/>
                <a:cs typeface="Times New Roman" panose="02020603050405020304" charset="0"/>
                <a:sym typeface="+mn-ea"/>
              </a:rPr>
              <a:t>I</a:t>
            </a:r>
            <a:r>
              <a:rPr lang="en-US" sz="1700" b="1" dirty="0">
                <a:solidFill>
                  <a:schemeClr val="tx1">
                    <a:lumMod val="50000"/>
                  </a:schemeClr>
                </a:solidFill>
                <a:latin typeface="Montserrat Light" panose="00000400000000000000" pitchFamily="50" charset="0"/>
                <a:cs typeface="Times New Roman" panose="02020603050405020304" charset="0"/>
                <a:sym typeface="+mn-ea"/>
              </a:rPr>
              <a:t>mplement a few concepts in the projects such as functions, </a:t>
            </a:r>
          </a:p>
          <a:p>
            <a:pPr marL="118745" indent="0">
              <a:buNone/>
            </a:pPr>
            <a:r>
              <a:rPr lang="en-US" altLang="en-US" sz="1700" b="1" dirty="0">
                <a:solidFill>
                  <a:schemeClr val="tx1">
                    <a:lumMod val="50000"/>
                  </a:schemeClr>
                </a:solidFill>
                <a:latin typeface="Montserrat Light" panose="00000400000000000000" pitchFamily="50" charset="0"/>
                <a:cs typeface="Times New Roman" panose="02020603050405020304" charset="0"/>
                <a:sym typeface="+mn-ea"/>
              </a:rPr>
              <a:t>    </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s</a:t>
            </a:r>
            <a:r>
              <a:rPr lang="en-US" sz="1700" b="1" dirty="0">
                <a:solidFill>
                  <a:schemeClr val="tx1">
                    <a:lumMod val="50000"/>
                  </a:schemeClr>
                </a:solidFill>
                <a:latin typeface="Montserrat Light" panose="00000400000000000000" pitchFamily="50" charset="0"/>
                <a:cs typeface="Times New Roman" panose="02020603050405020304" charset="0"/>
                <a:sym typeface="+mn-ea"/>
              </a:rPr>
              <a:t>witch statement</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a:t>
            </a:r>
            <a:r>
              <a:rPr lang="en-US" sz="1700" b="1" dirty="0">
                <a:solidFill>
                  <a:schemeClr val="tx1">
                    <a:lumMod val="50000"/>
                  </a:schemeClr>
                </a:solidFill>
                <a:latin typeface="Montserrat Light" panose="00000400000000000000" pitchFamily="50" charset="0"/>
                <a:cs typeface="Times New Roman" panose="02020603050405020304" charset="0"/>
                <a:sym typeface="+mn-ea"/>
              </a:rPr>
              <a:t>structures</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a:t>
            </a:r>
            <a:r>
              <a:rPr lang="en-US" sz="1700" b="1" dirty="0">
                <a:solidFill>
                  <a:schemeClr val="tx1">
                    <a:lumMod val="50000"/>
                  </a:schemeClr>
                </a:solidFill>
                <a:latin typeface="Montserrat Light" panose="00000400000000000000" pitchFamily="50" charset="0"/>
                <a:cs typeface="Times New Roman" panose="02020603050405020304" charset="0"/>
                <a:sym typeface="+mn-ea"/>
              </a:rPr>
              <a:t>arrays, pointers and</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 use of Classes i</a:t>
            </a:r>
            <a:r>
              <a:rPr lang="en-US" sz="1700" b="1" dirty="0">
                <a:solidFill>
                  <a:schemeClr val="tx1">
                    <a:lumMod val="50000"/>
                  </a:schemeClr>
                </a:solidFill>
                <a:latin typeface="Montserrat Light" panose="00000400000000000000" pitchFamily="50" charset="0"/>
                <a:cs typeface="Times New Roman" panose="02020603050405020304" charset="0"/>
                <a:sym typeface="+mn-ea"/>
              </a:rPr>
              <a:t>n</a:t>
            </a:r>
          </a:p>
          <a:p>
            <a:pPr marL="118745" indent="0">
              <a:buNone/>
            </a:pPr>
            <a:r>
              <a:rPr lang="en-US" sz="1700" b="1" dirty="0">
                <a:solidFill>
                  <a:schemeClr val="tx1">
                    <a:lumMod val="50000"/>
                  </a:schemeClr>
                </a:solidFill>
                <a:latin typeface="Montserrat Light" panose="00000400000000000000" pitchFamily="50" charset="0"/>
                <a:cs typeface="Times New Roman" panose="02020603050405020304" charset="0"/>
                <a:sym typeface="+mn-ea"/>
              </a:rPr>
              <a:t>    this program.</a:t>
            </a:r>
            <a:br>
              <a:rPr lang="en-US" sz="1700" b="1" dirty="0">
                <a:solidFill>
                  <a:schemeClr val="tx1">
                    <a:lumMod val="50000"/>
                  </a:schemeClr>
                </a:solidFill>
                <a:latin typeface="Montserrat Light" panose="00000400000000000000" pitchFamily="50" charset="0"/>
                <a:cs typeface="Times New Roman" panose="02020603050405020304" charset="0"/>
                <a:sym typeface="+mn-ea"/>
              </a:rPr>
            </a:br>
            <a:br>
              <a:rPr lang="en-US" sz="1700" b="1" dirty="0">
                <a:solidFill>
                  <a:schemeClr val="tx1">
                    <a:lumMod val="50000"/>
                  </a:schemeClr>
                </a:solidFill>
                <a:latin typeface="Montserrat Light" panose="00000400000000000000" pitchFamily="50" charset="0"/>
                <a:cs typeface="Times New Roman" panose="02020603050405020304" charset="0"/>
                <a:sym typeface="+mn-ea"/>
              </a:rPr>
            </a:br>
            <a:r>
              <a:rPr lang="en-US" sz="1700" b="1" dirty="0">
                <a:solidFill>
                  <a:schemeClr val="tx1">
                    <a:lumMod val="50000"/>
                  </a:schemeClr>
                </a:solidFill>
                <a:latin typeface="Montserrat Light" panose="00000400000000000000" pitchFamily="50" charset="0"/>
                <a:cs typeface="Times New Roman" panose="02020603050405020304" charset="0"/>
                <a:sym typeface="+mn-ea"/>
              </a:rPr>
              <a:t>3. </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C</a:t>
            </a:r>
            <a:r>
              <a:rPr lang="en-US" sz="1700" b="1" dirty="0">
                <a:solidFill>
                  <a:schemeClr val="tx1">
                    <a:lumMod val="50000"/>
                  </a:schemeClr>
                </a:solidFill>
                <a:latin typeface="Montserrat Light" panose="00000400000000000000" pitchFamily="50" charset="0"/>
                <a:cs typeface="Times New Roman" panose="02020603050405020304" charset="0"/>
                <a:sym typeface="+mn-ea"/>
              </a:rPr>
              <a:t>reate</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d</a:t>
            </a:r>
            <a:r>
              <a:rPr lang="en-US" sz="1700" b="1" dirty="0">
                <a:solidFill>
                  <a:schemeClr val="tx1">
                    <a:lumMod val="50000"/>
                  </a:schemeClr>
                </a:solidFill>
                <a:latin typeface="Montserrat Light" panose="00000400000000000000" pitchFamily="50" charset="0"/>
                <a:cs typeface="Times New Roman" panose="02020603050405020304" charset="0"/>
                <a:sym typeface="+mn-ea"/>
              </a:rPr>
              <a:t> flow charts for explaining the program using </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MS Word.</a:t>
            </a:r>
            <a:b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br>
            <a:br>
              <a:rPr lang="en-US" sz="1700" b="1" dirty="0">
                <a:solidFill>
                  <a:schemeClr val="tx1">
                    <a:lumMod val="50000"/>
                  </a:schemeClr>
                </a:solidFill>
                <a:latin typeface="Montserrat Light" panose="00000400000000000000" pitchFamily="50" charset="0"/>
                <a:cs typeface="Times New Roman" panose="02020603050405020304" charset="0"/>
                <a:sym typeface="+mn-ea"/>
              </a:rPr>
            </a:br>
            <a:r>
              <a:rPr lang="en-US" sz="1700" b="1" dirty="0">
                <a:solidFill>
                  <a:schemeClr val="tx1">
                    <a:lumMod val="50000"/>
                  </a:schemeClr>
                </a:solidFill>
                <a:latin typeface="Montserrat Light" panose="00000400000000000000" pitchFamily="50" charset="0"/>
                <a:cs typeface="Times New Roman" panose="02020603050405020304" charset="0"/>
                <a:sym typeface="+mn-ea"/>
              </a:rPr>
              <a:t>4. Successfully created a program code of simple </a:t>
            </a:r>
            <a: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t>Quiz Game.</a:t>
            </a:r>
            <a:br>
              <a:rPr lang="en-IN" altLang="en-US" sz="1700" b="1" dirty="0">
                <a:solidFill>
                  <a:schemeClr val="tx1">
                    <a:lumMod val="50000"/>
                  </a:schemeClr>
                </a:solidFill>
                <a:latin typeface="Montserrat Light" panose="00000400000000000000" pitchFamily="50" charset="0"/>
                <a:cs typeface="Times New Roman" panose="02020603050405020304" charset="0"/>
                <a:sym typeface="+mn-ea"/>
              </a:rPr>
            </a:br>
            <a:br>
              <a:rPr lang="en-US" altLang="en-US" sz="1700" b="1" dirty="0">
                <a:solidFill>
                  <a:schemeClr val="tx1">
                    <a:lumMod val="50000"/>
                  </a:schemeClr>
                </a:solidFill>
                <a:latin typeface="Montserrat Light" panose="00000400000000000000" pitchFamily="50" charset="0"/>
                <a:cs typeface="Times New Roman" panose="02020603050405020304" charset="0"/>
                <a:sym typeface="+mn-ea"/>
              </a:rPr>
            </a:br>
            <a:r>
              <a:rPr lang="en-US" altLang="en-US" sz="1700" b="1" dirty="0">
                <a:solidFill>
                  <a:schemeClr val="tx1">
                    <a:lumMod val="50000"/>
                  </a:schemeClr>
                </a:solidFill>
                <a:latin typeface="Montserrat Light" panose="00000400000000000000" pitchFamily="50" charset="0"/>
                <a:cs typeface="Times New Roman" panose="02020603050405020304" charset="0"/>
                <a:sym typeface="+mn-ea"/>
              </a:rPr>
              <a:t>5. </a:t>
            </a:r>
            <a:r>
              <a:rPr lang="en-US" sz="1700" b="1" dirty="0">
                <a:solidFill>
                  <a:schemeClr val="tx1">
                    <a:lumMod val="50000"/>
                  </a:schemeClr>
                </a:solidFill>
                <a:latin typeface="Montserrat Light" panose="00000400000000000000" pitchFamily="50" charset="0"/>
                <a:cs typeface="Times New Roman" panose="02020603050405020304" charset="0"/>
                <a:sym typeface="+mn-ea"/>
              </a:rPr>
              <a:t>The program can be execute and work well without error </a:t>
            </a:r>
          </a:p>
          <a:p>
            <a:pPr marL="118745" indent="0">
              <a:buNone/>
            </a:pPr>
            <a:r>
              <a:rPr lang="en-US" sz="1700" b="1" dirty="0">
                <a:solidFill>
                  <a:schemeClr val="tx1">
                    <a:lumMod val="50000"/>
                  </a:schemeClr>
                </a:solidFill>
                <a:latin typeface="Montserrat Light" panose="00000400000000000000" pitchFamily="50" charset="0"/>
                <a:cs typeface="Times New Roman" panose="02020603050405020304" charset="0"/>
                <a:sym typeface="+mn-ea"/>
              </a:rPr>
              <a:t>    occur.</a:t>
            </a:r>
            <a:endParaRPr lang="en-IN" sz="1700" b="1" dirty="0">
              <a:solidFill>
                <a:schemeClr val="tx1">
                  <a:lumMod val="50000"/>
                </a:schemeClr>
              </a:solidFill>
              <a:latin typeface="Montserrat Light" panose="00000400000000000000" pitchFamily="50" charset="0"/>
            </a:endParaRPr>
          </a:p>
        </p:txBody>
      </p:sp>
    </p:spTree>
    <p:extLst>
      <p:ext uri="{BB962C8B-B14F-4D97-AF65-F5344CB8AC3E}">
        <p14:creationId xmlns:p14="http://schemas.microsoft.com/office/powerpoint/2010/main" val="211484505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28D9-3FE0-9C40-F967-6BD20A19FA10}"/>
              </a:ext>
            </a:extLst>
          </p:cNvPr>
          <p:cNvSpPr>
            <a:spLocks noGrp="1"/>
          </p:cNvSpPr>
          <p:nvPr>
            <p:ph type="ctrTitle"/>
          </p:nvPr>
        </p:nvSpPr>
        <p:spPr>
          <a:xfrm>
            <a:off x="2688336" y="1849100"/>
            <a:ext cx="6803136" cy="3743461"/>
          </a:xfrm>
        </p:spPr>
        <p:txBody>
          <a:bodyPr/>
          <a:lstStyle/>
          <a:p>
            <a:pPr algn="l">
              <a:lnSpc>
                <a:spcPct val="150000"/>
              </a:lnSpc>
            </a:pP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Additional features which could be added to</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the application like :-</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1.   Improving the graphical user interface, </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2.  Adding timers ,</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3.  Use of graphics,</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4. Making it more user friendly and </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a:t>
            </a:r>
            <a:r>
              <a:rPr lang="en-US" sz="2000" dirty="0">
                <a:solidFill>
                  <a:schemeClr val="tx1">
                    <a:lumMod val="50000"/>
                  </a:schemeClr>
                </a:solidFill>
                <a:latin typeface="Montserrat Light" panose="00000400000000000000" pitchFamily="50" charset="0"/>
                <a:ea typeface="Yu Mincho" panose="02020400000000000000" pitchFamily="18" charset="-128"/>
                <a:cs typeface="Times New Roman" panose="02020603050405020304" pitchFamily="18" charset="0"/>
              </a:rPr>
              <a:t>in</a:t>
            </a: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teractive so that more and more players</a:t>
            </a:r>
            <a:b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br>
            <a:r>
              <a:rPr lang="en-US" sz="20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can play and enjoy the game with ease. </a:t>
            </a:r>
            <a:br>
              <a:rPr lang="en-IN" sz="2000" dirty="0">
                <a:effectLst/>
                <a:latin typeface="Calibri" panose="020F0502020204030204" pitchFamily="34" charset="0"/>
                <a:ea typeface="Yu Mincho" panose="02020400000000000000" pitchFamily="18" charset="-128"/>
                <a:cs typeface="Times New Roman" panose="02020603050405020304" pitchFamily="18" charset="0"/>
              </a:rPr>
            </a:br>
            <a:endParaRPr lang="en-IN" sz="2000" dirty="0"/>
          </a:p>
        </p:txBody>
      </p:sp>
      <p:sp>
        <p:nvSpPr>
          <p:cNvPr id="4" name="TextBox 3">
            <a:extLst>
              <a:ext uri="{FF2B5EF4-FFF2-40B4-BE49-F238E27FC236}">
                <a16:creationId xmlns:a16="http://schemas.microsoft.com/office/drawing/2014/main" id="{9BBFF1A3-1980-C8B3-303E-C2B93113822C}"/>
              </a:ext>
            </a:extLst>
          </p:cNvPr>
          <p:cNvSpPr txBox="1"/>
          <p:nvPr/>
        </p:nvSpPr>
        <p:spPr>
          <a:xfrm>
            <a:off x="3081528" y="1141214"/>
            <a:ext cx="6016752" cy="707886"/>
          </a:xfrm>
          <a:prstGeom prst="rect">
            <a:avLst/>
          </a:prstGeom>
          <a:noFill/>
        </p:spPr>
        <p:txBody>
          <a:bodyPr wrap="square" rtlCol="0">
            <a:spAutoFit/>
          </a:bodyPr>
          <a:lstStyle/>
          <a:p>
            <a:pPr algn="ctr"/>
            <a:r>
              <a:rPr lang="en-US" sz="4000" dirty="0">
                <a:solidFill>
                  <a:schemeClr val="tx1">
                    <a:lumMod val="50000"/>
                  </a:schemeClr>
                </a:solidFill>
                <a:latin typeface="Montserrat ExtraBold" panose="00000900000000000000" pitchFamily="2" charset="0"/>
              </a:rPr>
              <a:t> FUTURE SCOPE</a:t>
            </a:r>
            <a:endParaRPr lang="en-IN" sz="4000" dirty="0">
              <a:solidFill>
                <a:schemeClr val="tx1">
                  <a:lumMod val="50000"/>
                </a:schemeClr>
              </a:solidFill>
              <a:latin typeface="Montserrat ExtraBold" panose="00000900000000000000" pitchFamily="2" charset="0"/>
            </a:endParaRPr>
          </a:p>
        </p:txBody>
      </p:sp>
    </p:spTree>
    <p:extLst>
      <p:ext uri="{BB962C8B-B14F-4D97-AF65-F5344CB8AC3E}">
        <p14:creationId xmlns:p14="http://schemas.microsoft.com/office/powerpoint/2010/main" val="2987987430"/>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23240" y="1168400"/>
            <a:ext cx="11010900" cy="1198880"/>
          </a:xfrm>
          <a:prstGeom prst="rect">
            <a:avLst/>
          </a:prstGeom>
          <a:noFill/>
        </p:spPr>
        <p:txBody>
          <a:bodyPr wrap="square" rtlCol="0">
            <a:spAutoFit/>
          </a:bodyPr>
          <a:lstStyle/>
          <a:p>
            <a:r>
              <a:rPr lang="en-US" sz="7200">
                <a:ln>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Montserrat ExtraBold" panose="00000900000000000000" charset="0"/>
                <a:cs typeface="Montserrat ExtraBold" panose="00000900000000000000" charset="0"/>
              </a:rPr>
              <a:t>  </a:t>
            </a:r>
            <a:r>
              <a:rPr lang="en-IN" altLang="en-US" sz="7200">
                <a:ln>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Montserrat ExtraBold" panose="00000900000000000000" charset="0"/>
                <a:cs typeface="Montserrat ExtraBold" panose="00000900000000000000" charset="0"/>
              </a:rPr>
              <a:t> </a:t>
            </a:r>
            <a:r>
              <a:rPr lang="en-US" sz="7200">
                <a:ln>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Montserrat ExtraBold" panose="00000900000000000000" charset="0"/>
                <a:cs typeface="Montserrat ExtraBold" panose="00000900000000000000" charset="0"/>
              </a:rPr>
              <a:t> </a:t>
            </a:r>
            <a:r>
              <a:rPr lang="en-IN" altLang="en-US" sz="7200">
                <a:ln>
                  <a:solidFill>
                    <a:schemeClr val="bg1"/>
                  </a:solidFill>
                </a:ln>
                <a:solidFill>
                  <a:schemeClr val="tx1">
                    <a:lumMod val="50000"/>
                  </a:schemeClr>
                </a:solidFill>
                <a:latin typeface="Montserrat ExtraBold" panose="00000900000000000000" charset="0"/>
                <a:cs typeface="Montserrat ExtraBold" panose="00000900000000000000" charset="0"/>
              </a:rPr>
              <a:t>THANK YOU ALL !</a:t>
            </a:r>
          </a:p>
        </p:txBody>
      </p:sp>
      <p:sp>
        <p:nvSpPr>
          <p:cNvPr id="2" name="Text Box 1"/>
          <p:cNvSpPr txBox="1"/>
          <p:nvPr/>
        </p:nvSpPr>
        <p:spPr>
          <a:xfrm>
            <a:off x="1240790" y="4657725"/>
            <a:ext cx="4488815" cy="1106805"/>
          </a:xfrm>
          <a:prstGeom prst="rect">
            <a:avLst/>
          </a:prstGeom>
          <a:noFill/>
        </p:spPr>
        <p:txBody>
          <a:bodyPr wrap="square" rtlCol="0">
            <a:spAutoFit/>
          </a:bodyPr>
          <a:lstStyle/>
          <a:p>
            <a:r>
              <a:rPr lang="en-IN" altLang="en-US" sz="2200" b="1" dirty="0">
                <a:solidFill>
                  <a:schemeClr val="tx1">
                    <a:lumMod val="50000"/>
                  </a:schemeClr>
                </a:solidFill>
                <a:latin typeface="Montserrat Light" panose="00000400000000000000" charset="0"/>
                <a:cs typeface="Montserrat Light" panose="00000400000000000000" charset="0"/>
              </a:rPr>
              <a:t>Guided by -</a:t>
            </a:r>
          </a:p>
          <a:p>
            <a:r>
              <a:rPr lang="en-IN" altLang="en-US" sz="2200" b="1" dirty="0">
                <a:solidFill>
                  <a:schemeClr val="tx1">
                    <a:lumMod val="50000"/>
                  </a:schemeClr>
                </a:solidFill>
                <a:latin typeface="Montserrat Light" panose="00000400000000000000" charset="0"/>
                <a:cs typeface="Montserrat Light" panose="00000400000000000000" charset="0"/>
              </a:rPr>
              <a:t>Mr. Praveen Shah</a:t>
            </a:r>
          </a:p>
          <a:p>
            <a:r>
              <a:rPr lang="en-IN" altLang="en-US" sz="2200" b="1" dirty="0">
                <a:solidFill>
                  <a:schemeClr val="tx1">
                    <a:lumMod val="50000"/>
                  </a:schemeClr>
                </a:solidFill>
                <a:latin typeface="Montserrat Light" panose="00000400000000000000" charset="0"/>
                <a:cs typeface="Montserrat Light" panose="00000400000000000000" charset="0"/>
              </a:rPr>
              <a:t>Assistant Prof. UIM</a:t>
            </a:r>
            <a:r>
              <a:rPr lang="en-IN" altLang="en-US" sz="2200" b="1" dirty="0">
                <a:solidFill>
                  <a:schemeClr val="tx1">
                    <a:lumMod val="50000"/>
                  </a:schemeClr>
                </a:solidFill>
              </a:rPr>
              <a:t> </a:t>
            </a:r>
          </a:p>
        </p:txBody>
      </p:sp>
      <p:sp>
        <p:nvSpPr>
          <p:cNvPr id="3" name="Text Box 2"/>
          <p:cNvSpPr txBox="1"/>
          <p:nvPr/>
        </p:nvSpPr>
        <p:spPr>
          <a:xfrm>
            <a:off x="5729605" y="4657725"/>
            <a:ext cx="5307965" cy="769441"/>
          </a:xfrm>
          <a:prstGeom prst="rect">
            <a:avLst/>
          </a:prstGeom>
          <a:noFill/>
        </p:spPr>
        <p:txBody>
          <a:bodyPr wrap="square" rtlCol="0">
            <a:spAutoFit/>
          </a:bodyPr>
          <a:lstStyle/>
          <a:p>
            <a:r>
              <a:rPr lang="en-IN" altLang="en-US" sz="2200" b="1" dirty="0">
                <a:latin typeface="Montserrat Light" panose="00000400000000000000" charset="0"/>
                <a:cs typeface="Montserrat Light" panose="00000400000000000000" charset="0"/>
              </a:rPr>
              <a:t>            </a:t>
            </a:r>
            <a:r>
              <a:rPr lang="en-IN" altLang="en-US" sz="2200" b="1" dirty="0">
                <a:solidFill>
                  <a:schemeClr val="tx1">
                    <a:lumMod val="50000"/>
                  </a:schemeClr>
                </a:solidFill>
                <a:latin typeface="Montserrat Light" panose="00000400000000000000" charset="0"/>
                <a:cs typeface="Montserrat Light" panose="00000400000000000000" charset="0"/>
              </a:rPr>
              <a:t>By - Aviral Thapa  </a:t>
            </a:r>
          </a:p>
          <a:p>
            <a:r>
              <a:rPr lang="en-IN" altLang="en-US" sz="2200" b="1" dirty="0">
                <a:solidFill>
                  <a:schemeClr val="tx1">
                    <a:lumMod val="50000"/>
                  </a:schemeClr>
                </a:solidFill>
                <a:latin typeface="Montserrat Light" panose="00000400000000000000" charset="0"/>
                <a:cs typeface="Montserrat Light" panose="00000400000000000000" charset="0"/>
              </a:rPr>
              <a:t>            BSc. IT(A) 2nd </a:t>
            </a:r>
            <a:r>
              <a:rPr lang="en-IN" altLang="en-US" sz="2200" b="1" dirty="0" err="1">
                <a:solidFill>
                  <a:schemeClr val="tx1">
                    <a:lumMod val="50000"/>
                  </a:schemeClr>
                </a:solidFill>
                <a:latin typeface="Montserrat Light" panose="00000400000000000000" charset="0"/>
                <a:cs typeface="Montserrat Light" panose="00000400000000000000" charset="0"/>
              </a:rPr>
              <a:t>sem</a:t>
            </a:r>
            <a:r>
              <a:rPr lang="en-IN" altLang="en-US" sz="2200" b="1" dirty="0">
                <a:solidFill>
                  <a:schemeClr val="tx1">
                    <a:lumMod val="50000"/>
                  </a:schemeClr>
                </a:solidFill>
                <a:latin typeface="Montserrat Light" panose="00000400000000000000" charset="0"/>
                <a:cs typeface="Montserrat Light" panose="00000400000000000000" charset="0"/>
              </a:rPr>
              <a:t> </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  </a:t>
            </a:r>
            <a:r>
              <a:rPr lang="en-IN" altLang="en-US">
                <a:solidFill>
                  <a:schemeClr val="tx1">
                    <a:lumMod val="50000"/>
                  </a:schemeClr>
                </a:solidFill>
              </a:rPr>
              <a:t>  </a:t>
            </a:r>
            <a:r>
              <a:rPr lang="en-IN" altLang="en-US" sz="3600" u="sng">
                <a:solidFill>
                  <a:schemeClr val="tx1">
                    <a:lumMod val="50000"/>
                  </a:schemeClr>
                </a:solidFill>
              </a:rPr>
              <a:t>ABOUT</a:t>
            </a:r>
          </a:p>
        </p:txBody>
      </p:sp>
      <p:sp>
        <p:nvSpPr>
          <p:cNvPr id="5" name="Text Placeholder 4"/>
          <p:cNvSpPr>
            <a:spLocks noGrp="1"/>
          </p:cNvSpPr>
          <p:nvPr>
            <p:ph type="body" idx="1"/>
          </p:nvPr>
        </p:nvSpPr>
        <p:spPr>
          <a:xfrm>
            <a:off x="5125720" y="1068705"/>
            <a:ext cx="6667500" cy="4720590"/>
          </a:xfrm>
        </p:spPr>
        <p:txBody>
          <a:bodyPr/>
          <a:lstStyle/>
          <a:p>
            <a:pPr marL="285750" indent="-285750">
              <a:buFont typeface="Wingdings" panose="05000000000000000000" pitchFamily="2" charset="2"/>
              <a:buChar char="§"/>
            </a:pPr>
            <a:endParaRPr lang="en-US" sz="1860" dirty="0">
              <a:latin typeface="Montserrat Light" panose="00000400000000000000" charset="0"/>
              <a:cs typeface="Montserrat Light" panose="00000400000000000000" charset="0"/>
              <a:sym typeface="+mn-ea"/>
            </a:endParaRPr>
          </a:p>
          <a:p>
            <a:pPr marL="285750" indent="-285750">
              <a:buFont typeface="Wingdings" panose="05000000000000000000" pitchFamily="2" charset="2"/>
              <a:buChar char="§"/>
            </a:pPr>
            <a:endParaRPr lang="en-US" sz="2600" dirty="0">
              <a:latin typeface="Montserrat Light" panose="00000400000000000000" charset="0"/>
              <a:cs typeface="Montserrat Light" panose="00000400000000000000" charset="0"/>
              <a:sym typeface="+mn-ea"/>
            </a:endParaRPr>
          </a:p>
          <a:p>
            <a:pPr marL="342900" indent="-342900">
              <a:buClr>
                <a:schemeClr val="tx1">
                  <a:lumMod val="50000"/>
                </a:schemeClr>
              </a:buClr>
              <a:buFont typeface="Wingdings" panose="05000000000000000000" pitchFamily="2" charset="2"/>
              <a:buChar char="v"/>
            </a:pPr>
            <a:r>
              <a:rPr lang="en-US" sz="2600" dirty="0">
                <a:solidFill>
                  <a:schemeClr val="tx1">
                    <a:lumMod val="50000"/>
                  </a:schemeClr>
                </a:solidFill>
                <a:latin typeface="Montserrat Light" panose="00000400000000000000" charset="0"/>
                <a:cs typeface="Montserrat Light" panose="00000400000000000000" charset="0"/>
                <a:sym typeface="+mn-ea"/>
              </a:rPr>
              <a:t>This is a simple quiz game which is made in C++ programming language.</a:t>
            </a:r>
            <a:endParaRPr lang="en-US" sz="2600" dirty="0">
              <a:solidFill>
                <a:schemeClr val="tx1">
                  <a:lumMod val="50000"/>
                </a:schemeClr>
              </a:solidFill>
              <a:latin typeface="Montserrat Light" panose="00000400000000000000" charset="0"/>
              <a:cs typeface="Montserrat Light" panose="00000400000000000000" charset="0"/>
            </a:endParaRPr>
          </a:p>
          <a:p>
            <a:pPr marL="342900" indent="-342900">
              <a:buClr>
                <a:schemeClr val="tx1">
                  <a:lumMod val="50000"/>
                </a:schemeClr>
              </a:buClr>
              <a:buFont typeface="Wingdings" panose="05000000000000000000" pitchFamily="2" charset="2"/>
              <a:buChar char="v"/>
            </a:pPr>
            <a:r>
              <a:rPr lang="en-US" sz="2600" dirty="0">
                <a:solidFill>
                  <a:schemeClr val="tx1">
                    <a:lumMod val="50000"/>
                  </a:schemeClr>
                </a:solidFill>
                <a:latin typeface="Montserrat Light" panose="00000400000000000000" charset="0"/>
                <a:cs typeface="Montserrat Light" panose="00000400000000000000" charset="0"/>
                <a:sym typeface="+mn-ea"/>
              </a:rPr>
              <a:t>In this game, the questions are about basic general knowledge.</a:t>
            </a:r>
            <a:endParaRPr lang="en-US" sz="2600" dirty="0">
              <a:solidFill>
                <a:schemeClr val="tx1">
                  <a:lumMod val="50000"/>
                </a:schemeClr>
              </a:solidFill>
              <a:latin typeface="Montserrat Light" panose="00000400000000000000" charset="0"/>
              <a:cs typeface="Montserrat Light" panose="00000400000000000000" charset="0"/>
            </a:endParaRPr>
          </a:p>
          <a:p>
            <a:pPr marL="342900" indent="-342900">
              <a:buClr>
                <a:schemeClr val="tx1">
                  <a:lumMod val="50000"/>
                </a:schemeClr>
              </a:buClr>
              <a:buFont typeface="Wingdings" panose="05000000000000000000" pitchFamily="2" charset="2"/>
              <a:buChar char="v"/>
            </a:pPr>
            <a:r>
              <a:rPr lang="en-US" sz="2600" dirty="0">
                <a:solidFill>
                  <a:schemeClr val="tx1">
                    <a:lumMod val="50000"/>
                  </a:schemeClr>
                </a:solidFill>
                <a:latin typeface="Montserrat Light" panose="00000400000000000000" charset="0"/>
                <a:cs typeface="Montserrat Light" panose="00000400000000000000" charset="0"/>
                <a:sym typeface="+mn-ea"/>
              </a:rPr>
              <a:t>Per right answer of the question, user have been paid fixed amount of </a:t>
            </a:r>
            <a:r>
              <a:rPr lang="en-IN" altLang="en-US" sz="2600" dirty="0">
                <a:solidFill>
                  <a:schemeClr val="tx1">
                    <a:lumMod val="50000"/>
                  </a:schemeClr>
                </a:solidFill>
                <a:latin typeface="Montserrat Light" panose="00000400000000000000" charset="0"/>
                <a:cs typeface="Montserrat Light" panose="00000400000000000000" charset="0"/>
                <a:sym typeface="+mn-ea"/>
              </a:rPr>
              <a:t>points</a:t>
            </a:r>
            <a:r>
              <a:rPr lang="en-US" sz="2600" dirty="0">
                <a:solidFill>
                  <a:schemeClr val="tx1">
                    <a:lumMod val="50000"/>
                  </a:schemeClr>
                </a:solidFill>
                <a:latin typeface="Montserrat Light" panose="00000400000000000000" charset="0"/>
                <a:cs typeface="Montserrat Light" panose="00000400000000000000" charset="0"/>
                <a:sym typeface="+mn-ea"/>
              </a:rPr>
              <a:t>.</a:t>
            </a:r>
            <a:endParaRPr lang="en-US" sz="2600" dirty="0">
              <a:solidFill>
                <a:schemeClr val="tx1">
                  <a:lumMod val="50000"/>
                </a:schemeClr>
              </a:solidFill>
              <a:latin typeface="Montserrat Light" panose="00000400000000000000" charset="0"/>
              <a:cs typeface="Montserrat Light" panose="00000400000000000000" charset="0"/>
            </a:endParaRPr>
          </a:p>
          <a:p>
            <a:pPr marL="342900" indent="-342900">
              <a:buClr>
                <a:schemeClr val="tx1">
                  <a:lumMod val="50000"/>
                </a:schemeClr>
              </a:buClr>
              <a:buFont typeface="Wingdings" panose="05000000000000000000" pitchFamily="2" charset="2"/>
              <a:buChar char="v"/>
            </a:pPr>
            <a:r>
              <a:rPr lang="en-US" sz="2600" dirty="0">
                <a:solidFill>
                  <a:schemeClr val="tx1">
                    <a:lumMod val="50000"/>
                  </a:schemeClr>
                </a:solidFill>
                <a:latin typeface="Montserrat Light" panose="00000400000000000000" charset="0"/>
                <a:cs typeface="Montserrat Light" panose="00000400000000000000" charset="0"/>
                <a:sym typeface="+mn-ea"/>
              </a:rPr>
              <a:t>So, just PLAY AND WIN…</a:t>
            </a:r>
            <a:endParaRPr lang="en-US" sz="2600" dirty="0">
              <a:solidFill>
                <a:schemeClr val="tx1">
                  <a:lumMod val="50000"/>
                </a:schemeClr>
              </a:solidFill>
              <a:latin typeface="Montserrat Light" panose="00000400000000000000" charset="0"/>
              <a:cs typeface="Montserrat Light" panose="00000400000000000000" charset="0"/>
            </a:endParaRPr>
          </a:p>
          <a:p>
            <a:pPr marL="285750" indent="-285750">
              <a:buFont typeface="Wingdings" panose="05000000000000000000" pitchFamily="2" charset="2"/>
              <a:buChar char="§"/>
            </a:pPr>
            <a:endParaRPr lang="en-US" sz="1860" dirty="0"/>
          </a:p>
          <a:p>
            <a:endParaRPr lang="en-IN" alt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3470" y="795088"/>
            <a:ext cx="4659600" cy="1104000"/>
          </a:xfrm>
        </p:spPr>
        <p:txBody>
          <a:bodyPr/>
          <a:lstStyle/>
          <a:p>
            <a:r>
              <a:rPr lang="en-IN" altLang="en-US" sz="3600"/>
              <a:t>  CONCEPTS USED</a:t>
            </a:r>
          </a:p>
        </p:txBody>
      </p:sp>
      <p:sp>
        <p:nvSpPr>
          <p:cNvPr id="5" name="Text Placeholder 4"/>
          <p:cNvSpPr>
            <a:spLocks noGrp="1"/>
          </p:cNvSpPr>
          <p:nvPr>
            <p:ph type="body" idx="1"/>
          </p:nvPr>
        </p:nvSpPr>
        <p:spPr>
          <a:xfrm>
            <a:off x="663575" y="2146935"/>
            <a:ext cx="6161405" cy="3847465"/>
          </a:xfrm>
        </p:spPr>
        <p:txBody>
          <a:bodyPr/>
          <a:lstStyle/>
          <a:p>
            <a:pPr marL="118745" indent="0">
              <a:buFont typeface="Wingdings" panose="05000000000000000000" charset="0"/>
              <a:buNone/>
            </a:pPr>
            <a:endParaRPr lang="en-IN" altLang="en-US" sz="2800" dirty="0">
              <a:solidFill>
                <a:schemeClr val="tx1">
                  <a:lumMod val="50000"/>
                </a:schemeClr>
              </a:solidFill>
              <a:latin typeface="Montserrat Light" panose="00000400000000000000" charset="0"/>
              <a:cs typeface="Montserrat Light" panose="00000400000000000000" charset="0"/>
              <a:sym typeface="+mn-ea"/>
            </a:endParaRPr>
          </a:p>
          <a:p>
            <a:pPr marL="118745" indent="0">
              <a:buFont typeface="Wingdings" panose="05000000000000000000" charset="0"/>
              <a:buNone/>
            </a:pPr>
            <a:endParaRPr lang="en-IN" altLang="en-US" sz="2800" dirty="0">
              <a:solidFill>
                <a:schemeClr val="tx1">
                  <a:lumMod val="50000"/>
                </a:schemeClr>
              </a:solidFill>
              <a:latin typeface="Montserrat Light" panose="00000400000000000000" charset="0"/>
              <a:cs typeface="Montserrat Light" panose="00000400000000000000" charset="0"/>
              <a:sym typeface="+mn-ea"/>
            </a:endParaRPr>
          </a:p>
          <a:p>
            <a:pPr>
              <a:buFont typeface="Wingdings" panose="05000000000000000000" charset="0"/>
              <a:buChar char="Ø"/>
            </a:pPr>
            <a:r>
              <a:rPr lang="en-US" sz="2800" b="1" dirty="0">
                <a:solidFill>
                  <a:schemeClr val="tx1">
                    <a:lumMod val="50000"/>
                  </a:schemeClr>
                </a:solidFill>
                <a:latin typeface="Montserrat Light" panose="00000400000000000000" charset="0"/>
                <a:cs typeface="Montserrat Light" panose="00000400000000000000" charset="0"/>
                <a:sym typeface="+mn-ea"/>
              </a:rPr>
              <a:t>Object oriented </a:t>
            </a:r>
            <a:r>
              <a:rPr lang="en-IN" altLang="en-US" sz="2800" b="1" dirty="0">
                <a:solidFill>
                  <a:schemeClr val="tx1">
                    <a:lumMod val="50000"/>
                  </a:schemeClr>
                </a:solidFill>
                <a:latin typeface="Montserrat Light" panose="00000400000000000000" charset="0"/>
                <a:cs typeface="Montserrat Light" panose="00000400000000000000" charset="0"/>
                <a:sym typeface="+mn-ea"/>
              </a:rPr>
              <a:t>p</a:t>
            </a:r>
            <a:r>
              <a:rPr lang="en-US" sz="2800" b="1" dirty="0">
                <a:solidFill>
                  <a:schemeClr val="tx1">
                    <a:lumMod val="50000"/>
                  </a:schemeClr>
                </a:solidFill>
                <a:latin typeface="Montserrat Light" panose="00000400000000000000" charset="0"/>
                <a:cs typeface="Montserrat Light" panose="00000400000000000000" charset="0"/>
                <a:sym typeface="+mn-ea"/>
              </a:rPr>
              <a:t>ogramming</a:t>
            </a:r>
            <a:endParaRPr lang="en-US" sz="2800" b="1" dirty="0">
              <a:solidFill>
                <a:schemeClr val="tx1">
                  <a:lumMod val="50000"/>
                </a:schemeClr>
              </a:solidFill>
              <a:latin typeface="Montserrat Light" panose="00000400000000000000" charset="0"/>
              <a:cs typeface="Montserrat Light" panose="00000400000000000000" charset="0"/>
            </a:endParaRPr>
          </a:p>
          <a:p>
            <a:pPr>
              <a:buFont typeface="Wingdings" panose="05000000000000000000" charset="0"/>
              <a:buChar char="Ø"/>
            </a:pPr>
            <a:r>
              <a:rPr lang="en-US" sz="2800" b="1" dirty="0">
                <a:solidFill>
                  <a:schemeClr val="tx1">
                    <a:lumMod val="50000"/>
                  </a:schemeClr>
                </a:solidFill>
                <a:latin typeface="Montserrat Light" panose="00000400000000000000" charset="0"/>
                <a:cs typeface="Montserrat Light" panose="00000400000000000000" charset="0"/>
                <a:sym typeface="+mn-ea"/>
              </a:rPr>
              <a:t>Front-end : c++ programming</a:t>
            </a:r>
            <a:endParaRPr lang="en-US" sz="2800" b="1" dirty="0">
              <a:solidFill>
                <a:schemeClr val="tx1">
                  <a:lumMod val="50000"/>
                </a:schemeClr>
              </a:solidFill>
              <a:latin typeface="Montserrat Light" panose="00000400000000000000" charset="0"/>
              <a:cs typeface="Montserrat Light" panose="00000400000000000000" charset="0"/>
            </a:endParaRPr>
          </a:p>
          <a:p>
            <a:pPr>
              <a:buFont typeface="Wingdings" panose="05000000000000000000" charset="0"/>
              <a:buChar char="Ø"/>
            </a:pPr>
            <a:r>
              <a:rPr lang="en-US" sz="2800" b="1" dirty="0">
                <a:solidFill>
                  <a:schemeClr val="tx1">
                    <a:lumMod val="50000"/>
                  </a:schemeClr>
                </a:solidFill>
                <a:latin typeface="Montserrat Light" panose="00000400000000000000" charset="0"/>
                <a:cs typeface="Montserrat Light" panose="00000400000000000000" charset="0"/>
                <a:sym typeface="+mn-ea"/>
              </a:rPr>
              <a:t>Back-end : file system</a:t>
            </a:r>
            <a:endParaRPr lang="en-US" sz="2800" b="1" dirty="0">
              <a:solidFill>
                <a:schemeClr val="tx1">
                  <a:lumMod val="50000"/>
                </a:schemeClr>
              </a:solidFill>
              <a:latin typeface="Montserrat Light" panose="00000400000000000000" charset="0"/>
              <a:cs typeface="Montserrat Light" panose="00000400000000000000" charset="0"/>
            </a:endParaRPr>
          </a:p>
          <a:p>
            <a:pPr>
              <a:buFont typeface="Wingdings" panose="05000000000000000000" charset="0"/>
              <a:buChar char="Ø"/>
            </a:pPr>
            <a:r>
              <a:rPr lang="en-US" sz="2800" b="1" dirty="0">
                <a:solidFill>
                  <a:schemeClr val="tx1">
                    <a:lumMod val="50000"/>
                  </a:schemeClr>
                </a:solidFill>
                <a:latin typeface="Montserrat Light" panose="00000400000000000000" charset="0"/>
                <a:cs typeface="Montserrat Light" panose="00000400000000000000" charset="0"/>
                <a:sym typeface="+mn-ea"/>
              </a:rPr>
              <a:t>Multifile system</a:t>
            </a:r>
            <a:endParaRPr lang="en-US" sz="2800" b="1" dirty="0">
              <a:solidFill>
                <a:schemeClr val="tx1">
                  <a:lumMod val="50000"/>
                </a:schemeClr>
              </a:solidFill>
              <a:latin typeface="Montserrat Light" panose="00000400000000000000" charset="0"/>
              <a:cs typeface="Montserrat Light" panose="00000400000000000000" charset="0"/>
            </a:endParaRPr>
          </a:p>
          <a:p>
            <a:pPr marL="118745" indent="0">
              <a:buNone/>
            </a:pPr>
            <a:endParaRPr lang="en-US" sz="2800" b="1" dirty="0">
              <a:solidFill>
                <a:schemeClr val="tx1">
                  <a:lumMod val="50000"/>
                </a:schemeClr>
              </a:solidFill>
              <a:latin typeface="Montserrat Light" panose="00000400000000000000" charset="0"/>
              <a:cs typeface="Montserrat Light" panose="00000400000000000000"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8D5D-2916-B542-82C9-A9786E6670E8}"/>
              </a:ext>
            </a:extLst>
          </p:cNvPr>
          <p:cNvSpPr>
            <a:spLocks noGrp="1"/>
          </p:cNvSpPr>
          <p:nvPr>
            <p:ph type="title"/>
          </p:nvPr>
        </p:nvSpPr>
        <p:spPr>
          <a:xfrm>
            <a:off x="639191" y="1215600"/>
            <a:ext cx="3295713" cy="4436800"/>
          </a:xfrm>
        </p:spPr>
        <p:txBody>
          <a:bodyPr/>
          <a:lstStyle/>
          <a:p>
            <a:pPr algn="ctr"/>
            <a:r>
              <a:rPr lang="en-IN" sz="2800" dirty="0"/>
              <a:t>REQUIREMENTS</a:t>
            </a:r>
          </a:p>
        </p:txBody>
      </p:sp>
      <p:sp>
        <p:nvSpPr>
          <p:cNvPr id="4" name="Text Placeholder 3">
            <a:extLst>
              <a:ext uri="{FF2B5EF4-FFF2-40B4-BE49-F238E27FC236}">
                <a16:creationId xmlns:a16="http://schemas.microsoft.com/office/drawing/2014/main" id="{E4F17FC3-83C3-CA10-6E7C-957BCB290AB9}"/>
              </a:ext>
            </a:extLst>
          </p:cNvPr>
          <p:cNvSpPr>
            <a:spLocks noGrp="1"/>
          </p:cNvSpPr>
          <p:nvPr>
            <p:ph type="body" idx="2"/>
          </p:nvPr>
        </p:nvSpPr>
        <p:spPr>
          <a:xfrm>
            <a:off x="4448143" y="1020932"/>
            <a:ext cx="3295713" cy="3190466"/>
          </a:xfrm>
        </p:spPr>
        <p:txBody>
          <a:bodyPr/>
          <a:lstStyle/>
          <a:p>
            <a:endParaRPr lang="en-US" sz="1800" b="1" dirty="0">
              <a:solidFill>
                <a:schemeClr val="tx1">
                  <a:lumMod val="50000"/>
                </a:schemeClr>
              </a:solidFill>
              <a:latin typeface="Montserrat Light" panose="00000400000000000000" charset="0"/>
              <a:cs typeface="Montserrat Light" panose="00000400000000000000" charset="0"/>
              <a:sym typeface="+mn-ea"/>
            </a:endParaRPr>
          </a:p>
          <a:p>
            <a:pPr marL="186055" indent="0" algn="ctr">
              <a:buNone/>
            </a:pPr>
            <a:endParaRPr lang="en-US" sz="2600" b="1" u="sng" dirty="0">
              <a:solidFill>
                <a:schemeClr val="tx1">
                  <a:lumMod val="50000"/>
                </a:schemeClr>
              </a:solidFill>
              <a:latin typeface="Montserrat Light" panose="00000400000000000000" charset="0"/>
              <a:cs typeface="Montserrat Light" panose="00000400000000000000" charset="0"/>
              <a:sym typeface="+mn-ea"/>
            </a:endParaRPr>
          </a:p>
          <a:p>
            <a:pPr marL="186055" indent="0" algn="ctr">
              <a:buNone/>
            </a:pPr>
            <a:endParaRPr lang="en-US" sz="2600" b="1" u="sng" dirty="0">
              <a:solidFill>
                <a:schemeClr val="tx1">
                  <a:lumMod val="50000"/>
                </a:schemeClr>
              </a:solidFill>
              <a:latin typeface="Montserrat Light" panose="00000400000000000000" charset="0"/>
              <a:cs typeface="Montserrat Light" panose="00000400000000000000" charset="0"/>
              <a:sym typeface="+mn-ea"/>
            </a:endParaRPr>
          </a:p>
          <a:p>
            <a:pPr marL="186055" indent="0" algn="ctr">
              <a:buNone/>
            </a:pPr>
            <a:r>
              <a:rPr lang="en-US" sz="3000" b="1" u="sng" dirty="0">
                <a:solidFill>
                  <a:schemeClr val="tx1">
                    <a:lumMod val="50000"/>
                  </a:schemeClr>
                </a:solidFill>
                <a:latin typeface="Montserrat Light" panose="00000400000000000000" charset="0"/>
                <a:cs typeface="Montserrat Light" panose="00000400000000000000" charset="0"/>
                <a:sym typeface="+mn-ea"/>
              </a:rPr>
              <a:t>SOFTWARE</a:t>
            </a:r>
          </a:p>
          <a:p>
            <a:endParaRPr lang="en-US" sz="1800" b="1" dirty="0">
              <a:solidFill>
                <a:schemeClr val="tx1">
                  <a:lumMod val="50000"/>
                </a:schemeClr>
              </a:solidFill>
              <a:latin typeface="Montserrat Light" panose="00000400000000000000" charset="0"/>
              <a:cs typeface="Montserrat Light" panose="00000400000000000000" charset="0"/>
              <a:sym typeface="+mn-ea"/>
            </a:endParaRPr>
          </a:p>
          <a:p>
            <a:pPr>
              <a:lnSpc>
                <a:spcPct val="150000"/>
              </a:lnSpc>
              <a:buClr>
                <a:schemeClr val="tx1">
                  <a:lumMod val="50000"/>
                </a:schemeClr>
              </a:buClr>
              <a:buFont typeface="Wingdings" panose="05000000000000000000" pitchFamily="2" charset="2"/>
              <a:buChar char="Ø"/>
            </a:pPr>
            <a:r>
              <a:rPr lang="en-US" sz="1900" b="1" dirty="0">
                <a:solidFill>
                  <a:schemeClr val="tx1">
                    <a:lumMod val="50000"/>
                  </a:schemeClr>
                </a:solidFill>
                <a:latin typeface="Montserrat Light" panose="00000400000000000000" charset="0"/>
                <a:cs typeface="Montserrat Light" panose="00000400000000000000" charset="0"/>
                <a:sym typeface="+mn-ea"/>
              </a:rPr>
              <a:t>OS : Works on windows (all versions</a:t>
            </a:r>
            <a:r>
              <a:rPr lang="en-IN" altLang="en-US" sz="1900" b="1" dirty="0">
                <a:solidFill>
                  <a:schemeClr val="tx1">
                    <a:lumMod val="50000"/>
                  </a:schemeClr>
                </a:solidFill>
                <a:latin typeface="Montserrat Light" panose="00000400000000000000" charset="0"/>
                <a:cs typeface="Montserrat Light" panose="00000400000000000000" charset="0"/>
                <a:sym typeface="+mn-ea"/>
              </a:rPr>
              <a:t>).</a:t>
            </a:r>
          </a:p>
          <a:p>
            <a:pPr>
              <a:lnSpc>
                <a:spcPct val="150000"/>
              </a:lnSpc>
              <a:buClr>
                <a:schemeClr val="tx1">
                  <a:lumMod val="50000"/>
                </a:schemeClr>
              </a:buClr>
              <a:buFont typeface="Wingdings" panose="05000000000000000000" pitchFamily="2" charset="2"/>
              <a:buChar char="Ø"/>
            </a:pPr>
            <a:r>
              <a:rPr lang="en-IN" altLang="en-US" sz="1900" b="1" dirty="0">
                <a:solidFill>
                  <a:schemeClr val="tx1">
                    <a:lumMod val="50000"/>
                  </a:schemeClr>
                </a:solidFill>
                <a:latin typeface="Montserrat Light" panose="00000400000000000000" charset="0"/>
                <a:cs typeface="Montserrat Light" panose="00000400000000000000" charset="0"/>
                <a:sym typeface="+mn-ea"/>
              </a:rPr>
              <a:t>IDE : </a:t>
            </a:r>
            <a:r>
              <a:rPr lang="en-US" sz="1900" b="1" dirty="0">
                <a:solidFill>
                  <a:schemeClr val="tx1">
                    <a:lumMod val="50000"/>
                  </a:schemeClr>
                </a:solidFill>
                <a:latin typeface="Montserrat Light" panose="00000400000000000000" charset="0"/>
                <a:cs typeface="Montserrat Light" panose="00000400000000000000" charset="0"/>
                <a:sym typeface="+mn-ea"/>
              </a:rPr>
              <a:t>Work efficiently  on the</a:t>
            </a:r>
            <a:r>
              <a:rPr lang="en-IN" altLang="en-US" sz="1900" b="1" dirty="0">
                <a:solidFill>
                  <a:schemeClr val="tx1">
                    <a:lumMod val="50000"/>
                  </a:schemeClr>
                </a:solidFill>
                <a:latin typeface="Montserrat Light" panose="00000400000000000000" charset="0"/>
                <a:cs typeface="Montserrat Light" panose="00000400000000000000" charset="0"/>
                <a:sym typeface="+mn-ea"/>
              </a:rPr>
              <a:t> DEV C</a:t>
            </a:r>
            <a:r>
              <a:rPr lang="en-US" sz="1900" b="1" dirty="0">
                <a:solidFill>
                  <a:schemeClr val="tx1">
                    <a:lumMod val="50000"/>
                  </a:schemeClr>
                </a:solidFill>
                <a:latin typeface="Montserrat Light" panose="00000400000000000000" charset="0"/>
                <a:cs typeface="Montserrat Light" panose="00000400000000000000" charset="0"/>
                <a:sym typeface="+mn-ea"/>
              </a:rPr>
              <a:t>++</a:t>
            </a:r>
            <a:r>
              <a:rPr lang="en-IN" altLang="en-US" sz="1900" b="1" dirty="0">
                <a:solidFill>
                  <a:schemeClr val="tx1">
                    <a:lumMod val="50000"/>
                  </a:schemeClr>
                </a:solidFill>
                <a:latin typeface="Montserrat Light" panose="00000400000000000000" charset="0"/>
                <a:cs typeface="Montserrat Light" panose="00000400000000000000" charset="0"/>
                <a:sym typeface="+mn-ea"/>
              </a:rPr>
              <a:t> </a:t>
            </a:r>
            <a:r>
              <a:rPr lang="en-US" sz="1900" b="1" dirty="0">
                <a:solidFill>
                  <a:schemeClr val="tx1">
                    <a:lumMod val="50000"/>
                  </a:schemeClr>
                </a:solidFill>
                <a:latin typeface="Montserrat Light" panose="00000400000000000000" charset="0"/>
                <a:cs typeface="Montserrat Light" panose="00000400000000000000" charset="0"/>
                <a:sym typeface="+mn-ea"/>
              </a:rPr>
              <a:t>IDE</a:t>
            </a:r>
            <a:r>
              <a:rPr lang="en-IN" altLang="en-US" sz="1900" b="1" dirty="0">
                <a:solidFill>
                  <a:schemeClr val="tx1">
                    <a:lumMod val="50000"/>
                  </a:schemeClr>
                </a:solidFill>
                <a:latin typeface="Montserrat Light" panose="00000400000000000000" charset="0"/>
                <a:cs typeface="Montserrat Light" panose="00000400000000000000" charset="0"/>
                <a:sym typeface="+mn-ea"/>
              </a:rPr>
              <a:t>.</a:t>
            </a:r>
          </a:p>
          <a:p>
            <a:pPr>
              <a:lnSpc>
                <a:spcPct val="150000"/>
              </a:lnSpc>
              <a:buClr>
                <a:schemeClr val="tx1">
                  <a:lumMod val="50000"/>
                </a:schemeClr>
              </a:buClr>
              <a:buFont typeface="Wingdings" panose="05000000000000000000" pitchFamily="2" charset="2"/>
              <a:buChar char="Ø"/>
            </a:pPr>
            <a:r>
              <a:rPr lang="en-US" sz="1900" b="1" dirty="0">
                <a:solidFill>
                  <a:schemeClr val="tx1">
                    <a:lumMod val="50000"/>
                  </a:schemeClr>
                </a:solidFill>
                <a:latin typeface="Montserrat Light" panose="00000400000000000000" charset="0"/>
                <a:cs typeface="Montserrat Light" panose="00000400000000000000" charset="0"/>
                <a:sym typeface="+mn-ea"/>
              </a:rPr>
              <a:t>Inbuilt graphics drivers</a:t>
            </a:r>
            <a:r>
              <a:rPr lang="en-IN" altLang="en-US" sz="1900" b="1" dirty="0">
                <a:latin typeface="HP Simplified" panose="020B0604020204020204" pitchFamily="34" charset="0"/>
                <a:sym typeface="+mn-ea"/>
              </a:rPr>
              <a:t>.</a:t>
            </a:r>
            <a:endParaRPr lang="en-IN" sz="1900" dirty="0"/>
          </a:p>
        </p:txBody>
      </p:sp>
      <p:sp>
        <p:nvSpPr>
          <p:cNvPr id="5" name="Text Placeholder 4">
            <a:extLst>
              <a:ext uri="{FF2B5EF4-FFF2-40B4-BE49-F238E27FC236}">
                <a16:creationId xmlns:a16="http://schemas.microsoft.com/office/drawing/2014/main" id="{7CE4F55B-BBB0-87A1-52DC-2F3C09A46AAF}"/>
              </a:ext>
            </a:extLst>
          </p:cNvPr>
          <p:cNvSpPr>
            <a:spLocks noGrp="1"/>
          </p:cNvSpPr>
          <p:nvPr>
            <p:ph type="body" idx="3"/>
          </p:nvPr>
        </p:nvSpPr>
        <p:spPr>
          <a:xfrm>
            <a:off x="7869499" y="1108021"/>
            <a:ext cx="3683310" cy="3103377"/>
          </a:xfrm>
        </p:spPr>
        <p:txBody>
          <a:bodyPr/>
          <a:lstStyle/>
          <a:p>
            <a:pPr marL="186055" indent="0" algn="ctr">
              <a:buNone/>
            </a:pPr>
            <a:endParaRPr lang="en-US" sz="2600" b="1" u="sng" dirty="0">
              <a:solidFill>
                <a:schemeClr val="tx1">
                  <a:lumMod val="50000"/>
                </a:schemeClr>
              </a:solidFill>
              <a:latin typeface="Montserrat Light" panose="00000400000000000000" charset="0"/>
              <a:cs typeface="Montserrat Light" panose="00000400000000000000" charset="0"/>
              <a:sym typeface="+mn-ea"/>
            </a:endParaRPr>
          </a:p>
          <a:p>
            <a:pPr marL="186055" indent="0" algn="ctr">
              <a:buNone/>
            </a:pPr>
            <a:endParaRPr lang="en-US" sz="2600" b="1" u="sng" dirty="0">
              <a:solidFill>
                <a:schemeClr val="tx1">
                  <a:lumMod val="50000"/>
                </a:schemeClr>
              </a:solidFill>
              <a:latin typeface="Montserrat Light" panose="00000400000000000000" charset="0"/>
              <a:cs typeface="Montserrat Light" panose="00000400000000000000" charset="0"/>
              <a:sym typeface="+mn-ea"/>
            </a:endParaRPr>
          </a:p>
          <a:p>
            <a:pPr marL="186055" indent="0" algn="ctr">
              <a:buNone/>
            </a:pPr>
            <a:r>
              <a:rPr lang="en-US" sz="3000" b="1" u="sng" dirty="0">
                <a:solidFill>
                  <a:schemeClr val="tx1">
                    <a:lumMod val="50000"/>
                  </a:schemeClr>
                </a:solidFill>
                <a:latin typeface="Montserrat Light" panose="00000400000000000000" charset="0"/>
                <a:cs typeface="Montserrat Light" panose="00000400000000000000" charset="0"/>
                <a:sym typeface="+mn-ea"/>
              </a:rPr>
              <a:t>HARDWARE</a:t>
            </a:r>
          </a:p>
          <a:p>
            <a:endParaRPr lang="en-US" sz="1800" b="1" dirty="0">
              <a:solidFill>
                <a:schemeClr val="tx1">
                  <a:lumMod val="50000"/>
                </a:schemeClr>
              </a:solidFill>
              <a:latin typeface="Montserrat Light" panose="00000400000000000000" charset="0"/>
              <a:cs typeface="Montserrat Light" panose="00000400000000000000" charset="0"/>
              <a:sym typeface="+mn-ea"/>
            </a:endParaRPr>
          </a:p>
          <a:p>
            <a:pPr>
              <a:lnSpc>
                <a:spcPct val="150000"/>
              </a:lnSpc>
              <a:buClr>
                <a:schemeClr val="tx1">
                  <a:lumMod val="50000"/>
                </a:schemeClr>
              </a:buClr>
              <a:buFont typeface="Wingdings" panose="05000000000000000000" pitchFamily="2" charset="2"/>
              <a:buChar char="Ø"/>
            </a:pPr>
            <a:r>
              <a:rPr lang="en-US" sz="1900" b="1" dirty="0">
                <a:solidFill>
                  <a:schemeClr val="tx1">
                    <a:lumMod val="50000"/>
                  </a:schemeClr>
                </a:solidFill>
                <a:latin typeface="Montserrat Light" panose="00000400000000000000" charset="0"/>
                <a:cs typeface="Montserrat Light" panose="00000400000000000000" charset="0"/>
                <a:sym typeface="+mn-ea"/>
              </a:rPr>
              <a:t>Ram :</a:t>
            </a:r>
            <a:r>
              <a:rPr lang="en-IN" altLang="en-US" sz="1900" b="1" dirty="0">
                <a:solidFill>
                  <a:schemeClr val="tx1">
                    <a:lumMod val="50000"/>
                  </a:schemeClr>
                </a:solidFill>
                <a:latin typeface="Montserrat Light" panose="00000400000000000000" charset="0"/>
                <a:cs typeface="Montserrat Light" panose="00000400000000000000" charset="0"/>
                <a:sym typeface="+mn-ea"/>
              </a:rPr>
              <a:t> </a:t>
            </a:r>
            <a:r>
              <a:rPr lang="en-US" sz="1900" b="1" dirty="0">
                <a:solidFill>
                  <a:schemeClr val="tx1">
                    <a:lumMod val="50000"/>
                  </a:schemeClr>
                </a:solidFill>
                <a:latin typeface="Montserrat Light" panose="00000400000000000000" charset="0"/>
                <a:cs typeface="Montserrat Light" panose="00000400000000000000" charset="0"/>
                <a:sym typeface="+mn-ea"/>
              </a:rPr>
              <a:t>512 mb of ram or higher.</a:t>
            </a:r>
          </a:p>
          <a:p>
            <a:pPr marL="186055" indent="0">
              <a:lnSpc>
                <a:spcPct val="150000"/>
              </a:lnSpc>
              <a:buClr>
                <a:schemeClr val="tx1">
                  <a:lumMod val="50000"/>
                </a:schemeClr>
              </a:buClr>
              <a:buNone/>
            </a:pPr>
            <a:endParaRPr lang="en-US" sz="1900" b="1" dirty="0">
              <a:solidFill>
                <a:schemeClr val="tx1">
                  <a:lumMod val="50000"/>
                </a:schemeClr>
              </a:solidFill>
              <a:latin typeface="Montserrat Light" panose="00000400000000000000" charset="0"/>
              <a:cs typeface="Montserrat Light" panose="00000400000000000000" charset="0"/>
              <a:sym typeface="+mn-ea"/>
            </a:endParaRPr>
          </a:p>
          <a:p>
            <a:pPr>
              <a:lnSpc>
                <a:spcPct val="150000"/>
              </a:lnSpc>
              <a:buClr>
                <a:schemeClr val="tx1">
                  <a:lumMod val="50000"/>
                </a:schemeClr>
              </a:buClr>
              <a:buFont typeface="Wingdings" panose="05000000000000000000" pitchFamily="2" charset="2"/>
              <a:buChar char="Ø"/>
            </a:pPr>
            <a:r>
              <a:rPr lang="en-US" sz="1900" b="1" dirty="0">
                <a:solidFill>
                  <a:schemeClr val="tx1">
                    <a:lumMod val="50000"/>
                  </a:schemeClr>
                </a:solidFill>
                <a:latin typeface="Montserrat Light" panose="00000400000000000000" charset="0"/>
                <a:cs typeface="Montserrat Light" panose="00000400000000000000" charset="0"/>
                <a:sym typeface="+mn-ea"/>
              </a:rPr>
              <a:t> Processor :800 MHZ intel </a:t>
            </a:r>
            <a:r>
              <a:rPr lang="en-IN" altLang="en-US" sz="1900" b="1" dirty="0">
                <a:solidFill>
                  <a:schemeClr val="tx1">
                    <a:lumMod val="50000"/>
                  </a:schemeClr>
                </a:solidFill>
                <a:latin typeface="Montserrat Light" panose="00000400000000000000" charset="0"/>
                <a:cs typeface="Montserrat Light" panose="00000400000000000000" charset="0"/>
                <a:sym typeface="+mn-ea"/>
              </a:rPr>
              <a:t>pe</a:t>
            </a:r>
            <a:r>
              <a:rPr lang="en-US" sz="1900" b="1" dirty="0">
                <a:solidFill>
                  <a:schemeClr val="tx1">
                    <a:lumMod val="50000"/>
                  </a:schemeClr>
                </a:solidFill>
                <a:latin typeface="Montserrat Light" panose="00000400000000000000" charset="0"/>
                <a:cs typeface="Montserrat Light" panose="00000400000000000000" charset="0"/>
                <a:sym typeface="+mn-ea"/>
              </a:rPr>
              <a:t>ntium</a:t>
            </a:r>
            <a:r>
              <a:rPr lang="en-IN" altLang="en-US" sz="1900" b="1" dirty="0">
                <a:solidFill>
                  <a:schemeClr val="tx1">
                    <a:lumMod val="50000"/>
                  </a:schemeClr>
                </a:solidFill>
                <a:latin typeface="Montserrat Light" panose="00000400000000000000" charset="0"/>
                <a:cs typeface="Montserrat Light" panose="00000400000000000000" charset="0"/>
                <a:sym typeface="+mn-ea"/>
              </a:rPr>
              <a:t> or higher . </a:t>
            </a:r>
          </a:p>
          <a:p>
            <a:pPr>
              <a:lnSpc>
                <a:spcPct val="150000"/>
              </a:lnSpc>
              <a:buClr>
                <a:schemeClr val="tx1">
                  <a:lumMod val="50000"/>
                </a:schemeClr>
              </a:buClr>
              <a:buFont typeface="Wingdings" panose="05000000000000000000" pitchFamily="2" charset="2"/>
              <a:buChar char="Ø"/>
            </a:pPr>
            <a:r>
              <a:rPr lang="en-US" sz="1900" b="1" dirty="0">
                <a:solidFill>
                  <a:schemeClr val="tx1">
                    <a:lumMod val="50000"/>
                  </a:schemeClr>
                </a:solidFill>
                <a:latin typeface="Montserrat Light" panose="00000400000000000000" charset="0"/>
                <a:cs typeface="Montserrat Light" panose="00000400000000000000" charset="0"/>
                <a:sym typeface="+mn-ea"/>
              </a:rPr>
              <a:t>HDD : 40 Gb or more</a:t>
            </a:r>
            <a:endParaRPr lang="en-IN" sz="1900" dirty="0"/>
          </a:p>
        </p:txBody>
      </p:sp>
    </p:spTree>
    <p:extLst>
      <p:ext uri="{BB962C8B-B14F-4D97-AF65-F5344CB8AC3E}">
        <p14:creationId xmlns:p14="http://schemas.microsoft.com/office/powerpoint/2010/main" val="291336443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AEB3BD-633F-5AFA-9C7E-B26846A9A179}"/>
              </a:ext>
            </a:extLst>
          </p:cNvPr>
          <p:cNvSpPr>
            <a:spLocks noGrp="1"/>
          </p:cNvSpPr>
          <p:nvPr>
            <p:ph type="title"/>
          </p:nvPr>
        </p:nvSpPr>
        <p:spPr/>
        <p:txBody>
          <a:bodyPr/>
          <a:lstStyle/>
          <a:p>
            <a:r>
              <a:rPr lang="en-IN" dirty="0"/>
              <a:t>EXISTING SYSTEM</a:t>
            </a:r>
          </a:p>
        </p:txBody>
      </p:sp>
      <p:sp>
        <p:nvSpPr>
          <p:cNvPr id="8" name="Text Placeholder 7">
            <a:extLst>
              <a:ext uri="{FF2B5EF4-FFF2-40B4-BE49-F238E27FC236}">
                <a16:creationId xmlns:a16="http://schemas.microsoft.com/office/drawing/2014/main" id="{39268DA3-F90E-1E90-C76E-21BCE626484B}"/>
              </a:ext>
            </a:extLst>
          </p:cNvPr>
          <p:cNvSpPr>
            <a:spLocks noGrp="1"/>
          </p:cNvSpPr>
          <p:nvPr>
            <p:ph type="body" idx="2"/>
          </p:nvPr>
        </p:nvSpPr>
        <p:spPr>
          <a:xfrm>
            <a:off x="4882896" y="1073767"/>
            <a:ext cx="6699669" cy="4720800"/>
          </a:xfrm>
        </p:spPr>
        <p:txBody>
          <a:bodyPr/>
          <a:lstStyle/>
          <a:p>
            <a:pPr marL="152400" indent="0">
              <a:buNone/>
            </a:pPr>
            <a:endParaRPr lang="en-US" sz="2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marL="152400" indent="0">
              <a:buNone/>
            </a:pPr>
            <a:r>
              <a:rPr lang="en-US" sz="2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The Quiz Game was conducted manually. </a:t>
            </a:r>
          </a:p>
          <a:p>
            <a:pPr marL="152400" indent="0">
              <a:buNone/>
            </a:pPr>
            <a:endParaRPr lang="en-US" sz="2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marL="152400" indent="0">
              <a:buNone/>
            </a:pPr>
            <a:r>
              <a:rPr lang="en-US" sz="2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The Quiz Master had a book of questions which contained question’s related to various topics.</a:t>
            </a:r>
            <a:endParaRPr lang="en-IN" sz="2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algn="ctr"/>
            <a:endParaRPr lang="en-IN" sz="2800" dirty="0">
              <a:latin typeface="Montserrat Light" panose="00000400000000000000" pitchFamily="50" charset="0"/>
            </a:endParaRPr>
          </a:p>
        </p:txBody>
      </p:sp>
    </p:spTree>
    <p:extLst>
      <p:ext uri="{BB962C8B-B14F-4D97-AF65-F5344CB8AC3E}">
        <p14:creationId xmlns:p14="http://schemas.microsoft.com/office/powerpoint/2010/main" val="1746291533"/>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83CB-34A2-0956-F27F-50DE8C0FBDBB}"/>
              </a:ext>
            </a:extLst>
          </p:cNvPr>
          <p:cNvSpPr>
            <a:spLocks noGrp="1"/>
          </p:cNvSpPr>
          <p:nvPr>
            <p:ph type="title"/>
          </p:nvPr>
        </p:nvSpPr>
        <p:spPr/>
        <p:txBody>
          <a:bodyPr/>
          <a:lstStyle/>
          <a:p>
            <a:r>
              <a:rPr lang="en-IN" dirty="0"/>
              <a:t>PROPOSED SYSTEM</a:t>
            </a:r>
          </a:p>
        </p:txBody>
      </p:sp>
      <p:sp>
        <p:nvSpPr>
          <p:cNvPr id="5" name="Text Placeholder 4">
            <a:extLst>
              <a:ext uri="{FF2B5EF4-FFF2-40B4-BE49-F238E27FC236}">
                <a16:creationId xmlns:a16="http://schemas.microsoft.com/office/drawing/2014/main" id="{8660E9D2-DA96-174B-6076-60525900B9D6}"/>
              </a:ext>
            </a:extLst>
          </p:cNvPr>
          <p:cNvSpPr>
            <a:spLocks noGrp="1"/>
          </p:cNvSpPr>
          <p:nvPr>
            <p:ph type="body" idx="3"/>
          </p:nvPr>
        </p:nvSpPr>
        <p:spPr>
          <a:xfrm>
            <a:off x="4608576" y="1063633"/>
            <a:ext cx="7507224" cy="4720800"/>
          </a:xfrm>
        </p:spPr>
        <p:txBody>
          <a:bodyPr/>
          <a:lstStyle/>
          <a:p>
            <a:pPr marL="342900" lvl="0" indent="-342900">
              <a:lnSpc>
                <a:spcPct val="150000"/>
              </a:lnSpc>
              <a:spcAft>
                <a:spcPts val="800"/>
              </a:spcAft>
              <a:buClr>
                <a:schemeClr val="tx1">
                  <a:lumMod val="50000"/>
                </a:schemeClr>
              </a:buClr>
              <a:buFont typeface="Wingdings" panose="05000000000000000000" pitchFamily="2" charset="2"/>
              <a:buChar char=""/>
            </a:pPr>
            <a:r>
              <a:rPr lang="en-US"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In comparison to the present system the proposed system will be less time consuming and is more efficient. </a:t>
            </a:r>
            <a:endParaRPr lang="en-IN"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marL="342900" lvl="0" indent="-342900">
              <a:lnSpc>
                <a:spcPct val="150000"/>
              </a:lnSpc>
              <a:spcAft>
                <a:spcPts val="800"/>
              </a:spcAft>
              <a:buClr>
                <a:schemeClr val="tx1">
                  <a:lumMod val="50000"/>
                </a:schemeClr>
              </a:buClr>
              <a:buFont typeface="Wingdings" panose="05000000000000000000" pitchFamily="2" charset="2"/>
              <a:buChar char=""/>
            </a:pPr>
            <a:r>
              <a:rPr lang="en-US"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Quiz will be very easy as all in the new proposed system, the process of quiz game is fully automated.</a:t>
            </a:r>
            <a:endParaRPr lang="en-IN"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marL="342900" lvl="0" indent="-342900">
              <a:lnSpc>
                <a:spcPct val="150000"/>
              </a:lnSpc>
              <a:spcAft>
                <a:spcPts val="800"/>
              </a:spcAft>
              <a:buClr>
                <a:schemeClr val="tx1">
                  <a:lumMod val="50000"/>
                </a:schemeClr>
              </a:buClr>
              <a:buFont typeface="Wingdings" panose="05000000000000000000" pitchFamily="2" charset="2"/>
              <a:buChar char=""/>
            </a:pPr>
            <a:r>
              <a:rPr lang="en-US"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The proposed system is highly error and mistake proof as no information has to be entered manually thus reducing the human prone errors. </a:t>
            </a:r>
            <a:endParaRPr lang="en-IN"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a:p>
            <a:pPr marL="342900" lvl="0" indent="-342900">
              <a:lnSpc>
                <a:spcPct val="150000"/>
              </a:lnSpc>
              <a:spcAft>
                <a:spcPts val="800"/>
              </a:spcAft>
              <a:buClr>
                <a:schemeClr val="tx1">
                  <a:lumMod val="50000"/>
                </a:schemeClr>
              </a:buClr>
              <a:buFont typeface="Wingdings" panose="05000000000000000000" pitchFamily="2" charset="2"/>
              <a:buChar char=""/>
            </a:pPr>
            <a:r>
              <a:rPr lang="en-US" sz="19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 Database of the player is stored in a record file</a:t>
            </a:r>
            <a:r>
              <a:rPr lang="en-US" sz="1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rPr>
              <a:t>.</a:t>
            </a:r>
            <a:endParaRPr lang="en-IN" sz="1800" dirty="0">
              <a:solidFill>
                <a:schemeClr val="tx1">
                  <a:lumMod val="50000"/>
                </a:schemeClr>
              </a:solidFill>
              <a:effectLst/>
              <a:latin typeface="Montserrat Light" panose="00000400000000000000" pitchFamily="50"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7168127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18B5CE-5A45-C738-59F6-D4A649535EC5}"/>
              </a:ext>
            </a:extLst>
          </p:cNvPr>
          <p:cNvSpPr>
            <a:spLocks noGrp="1"/>
          </p:cNvSpPr>
          <p:nvPr>
            <p:ph type="title"/>
          </p:nvPr>
        </p:nvSpPr>
        <p:spPr/>
        <p:txBody>
          <a:bodyPr/>
          <a:lstStyle/>
          <a:p>
            <a:pPr algn="ctr"/>
            <a:r>
              <a:rPr lang="en-IN" dirty="0"/>
              <a:t>MODULES</a:t>
            </a:r>
            <a:br>
              <a:rPr lang="en-IN" dirty="0"/>
            </a:br>
            <a:r>
              <a:rPr lang="en-IN" dirty="0"/>
              <a:t>USED : -</a:t>
            </a:r>
          </a:p>
        </p:txBody>
      </p:sp>
      <p:sp>
        <p:nvSpPr>
          <p:cNvPr id="7" name="Text Placeholder 6">
            <a:extLst>
              <a:ext uri="{FF2B5EF4-FFF2-40B4-BE49-F238E27FC236}">
                <a16:creationId xmlns:a16="http://schemas.microsoft.com/office/drawing/2014/main" id="{F2D11594-C964-C4EB-D2DB-D493F214010C}"/>
              </a:ext>
            </a:extLst>
          </p:cNvPr>
          <p:cNvSpPr>
            <a:spLocks noGrp="1"/>
          </p:cNvSpPr>
          <p:nvPr>
            <p:ph type="body" idx="1"/>
          </p:nvPr>
        </p:nvSpPr>
        <p:spPr>
          <a:xfrm>
            <a:off x="4591665" y="1002890"/>
            <a:ext cx="6990902" cy="5181599"/>
          </a:xfrm>
        </p:spPr>
        <p:txBody>
          <a:bodyPr/>
          <a:lstStyle/>
          <a:p>
            <a:pPr marL="118745" indent="0">
              <a:buNone/>
            </a:pPr>
            <a:r>
              <a:rPr lang="en-IN" sz="1800" dirty="0">
                <a:latin typeface="Montserrat ExtraBold" panose="00000900000000000000" pitchFamily="2" charset="0"/>
              </a:rPr>
              <a:t>New Player() </a:t>
            </a:r>
            <a:r>
              <a:rPr lang="en-IN" sz="1800" dirty="0"/>
              <a:t>– With this the user can choose to play a new game. He/she will have to enter their name and after that the quiz will be started.</a:t>
            </a:r>
          </a:p>
          <a:p>
            <a:pPr marL="118745" indent="0">
              <a:buNone/>
            </a:pPr>
            <a:r>
              <a:rPr lang="en-IN" sz="1800" dirty="0">
                <a:latin typeface="Montserrat ExtraBold" panose="00000900000000000000" pitchFamily="2" charset="0"/>
              </a:rPr>
              <a:t>Instructions() </a:t>
            </a:r>
            <a:r>
              <a:rPr lang="en-IN" sz="1800" dirty="0"/>
              <a:t>– Using this module the user can see the rules required to play the game. It is advised that, for the better running of the game to read the full instructions to avoid any issues encountered during their playing.</a:t>
            </a:r>
          </a:p>
          <a:p>
            <a:pPr marL="118745" indent="0">
              <a:buNone/>
            </a:pPr>
            <a:r>
              <a:rPr lang="en-IN" sz="1800" dirty="0">
                <a:latin typeface="Montserrat ExtraBold" panose="00000900000000000000" pitchFamily="2" charset="0"/>
              </a:rPr>
              <a:t>Leader Boards() </a:t>
            </a:r>
            <a:r>
              <a:rPr lang="en-IN" sz="1800" dirty="0"/>
              <a:t>– This module provides the facility for the user to see their scores and also of the previous players who have scored before them. Here the concept of file handling is used .</a:t>
            </a:r>
          </a:p>
          <a:p>
            <a:pPr marL="118745" indent="0">
              <a:buNone/>
            </a:pPr>
            <a:r>
              <a:rPr lang="en-IN" sz="1800" dirty="0">
                <a:latin typeface="Montserrat ExtraBold" panose="00000900000000000000" pitchFamily="2" charset="0"/>
              </a:rPr>
              <a:t>Exit() </a:t>
            </a:r>
            <a:r>
              <a:rPr lang="en-IN" sz="1800" dirty="0"/>
              <a:t>– As the name suggests, this module lets the user exit from the Quiz Game.</a:t>
            </a:r>
          </a:p>
        </p:txBody>
      </p:sp>
    </p:spTree>
    <p:extLst>
      <p:ext uri="{BB962C8B-B14F-4D97-AF65-F5344CB8AC3E}">
        <p14:creationId xmlns:p14="http://schemas.microsoft.com/office/powerpoint/2010/main" val="411351891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7D0D18-93B1-1914-BE26-913C6F02DFC4}"/>
              </a:ext>
            </a:extLst>
          </p:cNvPr>
          <p:cNvSpPr>
            <a:spLocks noGrp="1"/>
          </p:cNvSpPr>
          <p:nvPr>
            <p:ph type="ctrTitle"/>
          </p:nvPr>
        </p:nvSpPr>
        <p:spPr>
          <a:xfrm>
            <a:off x="2980909" y="1107866"/>
            <a:ext cx="6053200" cy="782752"/>
          </a:xfrm>
        </p:spPr>
        <p:txBody>
          <a:bodyPr/>
          <a:lstStyle/>
          <a:p>
            <a:r>
              <a:rPr lang="en-IN" sz="3000" dirty="0">
                <a:solidFill>
                  <a:schemeClr val="tx1">
                    <a:lumMod val="50000"/>
                  </a:schemeClr>
                </a:solidFill>
              </a:rPr>
              <a:t>DATA FLOW DIAGRAM</a:t>
            </a:r>
          </a:p>
        </p:txBody>
      </p:sp>
      <p:sp>
        <p:nvSpPr>
          <p:cNvPr id="65" name="Text Box 15">
            <a:extLst>
              <a:ext uri="{FF2B5EF4-FFF2-40B4-BE49-F238E27FC236}">
                <a16:creationId xmlns:a16="http://schemas.microsoft.com/office/drawing/2014/main" id="{44BFDE2F-A739-E2CF-D3F7-B25F4BCD79EF}"/>
              </a:ext>
            </a:extLst>
          </p:cNvPr>
          <p:cNvSpPr txBox="1">
            <a:spLocks/>
          </p:cNvSpPr>
          <p:nvPr/>
        </p:nvSpPr>
        <p:spPr bwMode="auto">
          <a:xfrm>
            <a:off x="5313087" y="2167588"/>
            <a:ext cx="1616075" cy="66516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LOGIN FORM</a:t>
            </a:r>
            <a:endParaRPr kumimoji="0" lang="en-US" altLang="en-US" sz="1500" b="1" i="0" u="none" strike="noStrike" cap="none" normalizeH="0" baseline="0" dirty="0">
              <a:ln>
                <a:noFill/>
              </a:ln>
              <a:solidFill>
                <a:schemeClr val="tx1"/>
              </a:solidFill>
              <a:effectLst/>
              <a:latin typeface="Montserrat Light" panose="00000400000000000000" pitchFamily="50" charset="0"/>
            </a:endParaRPr>
          </a:p>
        </p:txBody>
      </p:sp>
      <p:sp>
        <p:nvSpPr>
          <p:cNvPr id="67" name="Text Box 2">
            <a:extLst>
              <a:ext uri="{FF2B5EF4-FFF2-40B4-BE49-F238E27FC236}">
                <a16:creationId xmlns:a16="http://schemas.microsoft.com/office/drawing/2014/main" id="{124FC623-0FEA-2DAE-CDAD-E17CB5F3A75D}"/>
              </a:ext>
            </a:extLst>
          </p:cNvPr>
          <p:cNvSpPr txBox="1">
            <a:spLocks/>
          </p:cNvSpPr>
          <p:nvPr/>
        </p:nvSpPr>
        <p:spPr bwMode="auto">
          <a:xfrm>
            <a:off x="2679512" y="4584688"/>
            <a:ext cx="1855054" cy="73818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INSTRUCTIONS</a:t>
            </a:r>
            <a:endParaRPr kumimoji="0" lang="en-US" altLang="en-US" sz="1500" b="0" i="0" u="none" strike="noStrike" cap="none" normalizeH="0" baseline="0" dirty="0">
              <a:ln>
                <a:noFill/>
              </a:ln>
              <a:solidFill>
                <a:schemeClr val="tx1"/>
              </a:solidFill>
              <a:effectLst/>
              <a:latin typeface="Montserrat Light" panose="00000400000000000000" pitchFamily="50" charset="0"/>
            </a:endParaRPr>
          </a:p>
        </p:txBody>
      </p:sp>
      <p:sp>
        <p:nvSpPr>
          <p:cNvPr id="68" name="Text Box 4">
            <a:extLst>
              <a:ext uri="{FF2B5EF4-FFF2-40B4-BE49-F238E27FC236}">
                <a16:creationId xmlns:a16="http://schemas.microsoft.com/office/drawing/2014/main" id="{5F1002A7-DE2F-9EA2-EA18-DE1CC02410AE}"/>
              </a:ext>
            </a:extLst>
          </p:cNvPr>
          <p:cNvSpPr txBox="1">
            <a:spLocks/>
          </p:cNvSpPr>
          <p:nvPr/>
        </p:nvSpPr>
        <p:spPr bwMode="auto">
          <a:xfrm>
            <a:off x="7916603" y="2716763"/>
            <a:ext cx="1543050" cy="71913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sz="1500"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NEW GAME</a:t>
            </a:r>
            <a:endParaRPr kumimoji="0" lang="en-US" altLang="en-US" sz="1500" i="0" u="none" strike="noStrike" cap="none" normalizeH="0" baseline="0" dirty="0">
              <a:ln>
                <a:noFill/>
              </a:ln>
              <a:solidFill>
                <a:schemeClr val="tx1"/>
              </a:solidFill>
              <a:effectLst/>
              <a:latin typeface="Montserrat Light" panose="00000400000000000000" pitchFamily="50" charset="0"/>
            </a:endParaRPr>
          </a:p>
        </p:txBody>
      </p:sp>
      <p:sp>
        <p:nvSpPr>
          <p:cNvPr id="69" name="Text Box 3">
            <a:extLst>
              <a:ext uri="{FF2B5EF4-FFF2-40B4-BE49-F238E27FC236}">
                <a16:creationId xmlns:a16="http://schemas.microsoft.com/office/drawing/2014/main" id="{31B26788-A9F6-6F79-5F49-A4867E583AE7}"/>
              </a:ext>
            </a:extLst>
          </p:cNvPr>
          <p:cNvSpPr txBox="1">
            <a:spLocks/>
          </p:cNvSpPr>
          <p:nvPr/>
        </p:nvSpPr>
        <p:spPr bwMode="auto">
          <a:xfrm>
            <a:off x="2664383" y="2716763"/>
            <a:ext cx="1606550" cy="69215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EXIT</a:t>
            </a:r>
            <a:endParaRPr kumimoji="0" lang="en-US" altLang="en-US" sz="1600" b="0" i="0" u="none" strike="noStrike" cap="none" normalizeH="0" baseline="0" dirty="0">
              <a:ln>
                <a:noFill/>
              </a:ln>
              <a:solidFill>
                <a:schemeClr val="tx1"/>
              </a:solidFill>
              <a:effectLst/>
              <a:latin typeface="Montserrat Light" panose="00000400000000000000" pitchFamily="50" charset="0"/>
            </a:endParaRPr>
          </a:p>
        </p:txBody>
      </p:sp>
      <p:sp>
        <p:nvSpPr>
          <p:cNvPr id="70" name="Text Box 5">
            <a:extLst>
              <a:ext uri="{FF2B5EF4-FFF2-40B4-BE49-F238E27FC236}">
                <a16:creationId xmlns:a16="http://schemas.microsoft.com/office/drawing/2014/main" id="{CAB826C2-9D76-D14C-AAFC-BD686CFE41F3}"/>
              </a:ext>
            </a:extLst>
          </p:cNvPr>
          <p:cNvSpPr txBox="1">
            <a:spLocks/>
          </p:cNvSpPr>
          <p:nvPr/>
        </p:nvSpPr>
        <p:spPr bwMode="auto">
          <a:xfrm>
            <a:off x="7493476" y="4617536"/>
            <a:ext cx="1966177" cy="7112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L</a:t>
            </a:r>
            <a:r>
              <a:rPr kumimoji="0" lang="en-US" altLang="en-US" sz="1500" b="1"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EADERBOARDS</a:t>
            </a:r>
            <a:endParaRPr kumimoji="0" lang="en-US" altLang="en-US" sz="1500" b="0" i="0" u="none" strike="noStrike" cap="none" normalizeH="0" baseline="0" dirty="0">
              <a:ln>
                <a:noFill/>
              </a:ln>
              <a:solidFill>
                <a:schemeClr val="tx1"/>
              </a:solidFill>
              <a:effectLst/>
              <a:latin typeface="Montserrat Light" panose="00000400000000000000" pitchFamily="50" charset="0"/>
            </a:endParaRPr>
          </a:p>
        </p:txBody>
      </p:sp>
      <p:sp>
        <p:nvSpPr>
          <p:cNvPr id="71" name="Oval 7">
            <a:extLst>
              <a:ext uri="{FF2B5EF4-FFF2-40B4-BE49-F238E27FC236}">
                <a16:creationId xmlns:a16="http://schemas.microsoft.com/office/drawing/2014/main" id="{8B263ABF-4550-548C-0A4A-6B868F117608}"/>
              </a:ext>
            </a:extLst>
          </p:cNvPr>
          <p:cNvSpPr>
            <a:spLocks/>
          </p:cNvSpPr>
          <p:nvPr/>
        </p:nvSpPr>
        <p:spPr bwMode="auto">
          <a:xfrm>
            <a:off x="5429101" y="3580340"/>
            <a:ext cx="1381569" cy="1263471"/>
          </a:xfrm>
          <a:prstGeom prst="ellipse">
            <a:avLst/>
          </a:prstGeom>
          <a:solidFill>
            <a:srgbClr val="ED7D31"/>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ontserrat Light" panose="00000400000000000000" pitchFamily="50" charset="0"/>
                <a:ea typeface="Yu Mincho" panose="02020400000000000000" pitchFamily="18" charset="-128"/>
                <a:cs typeface="Times New Roman" panose="02020603050405020304" pitchFamily="18" charset="0"/>
              </a:rPr>
              <a:t>THE QUIZ GAME</a:t>
            </a:r>
            <a:endParaRPr kumimoji="0" lang="en-US" altLang="en-US" sz="2000" b="0" i="0" u="none" strike="noStrike" cap="none" normalizeH="0" baseline="0" dirty="0">
              <a:ln>
                <a:noFill/>
              </a:ln>
              <a:solidFill>
                <a:schemeClr val="tx1"/>
              </a:solidFill>
              <a:effectLst/>
              <a:latin typeface="Montserrat Light" panose="00000400000000000000" pitchFamily="50" charset="0"/>
            </a:endParaRPr>
          </a:p>
        </p:txBody>
      </p:sp>
      <p:sp>
        <p:nvSpPr>
          <p:cNvPr id="72" name="Arrow: Up 71">
            <a:extLst>
              <a:ext uri="{FF2B5EF4-FFF2-40B4-BE49-F238E27FC236}">
                <a16:creationId xmlns:a16="http://schemas.microsoft.com/office/drawing/2014/main" id="{11B202FF-C29B-D54B-724A-D14C5E25F54A}"/>
              </a:ext>
            </a:extLst>
          </p:cNvPr>
          <p:cNvSpPr>
            <a:spLocks/>
          </p:cNvSpPr>
          <p:nvPr/>
        </p:nvSpPr>
        <p:spPr>
          <a:xfrm>
            <a:off x="5920422" y="2909485"/>
            <a:ext cx="351155" cy="526415"/>
          </a:xfrm>
          <a:prstGeom prst="upArrow">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5" name="Arrow: Up 74">
            <a:extLst>
              <a:ext uri="{FF2B5EF4-FFF2-40B4-BE49-F238E27FC236}">
                <a16:creationId xmlns:a16="http://schemas.microsoft.com/office/drawing/2014/main" id="{B0BD5F2D-E777-FAB6-BF22-475B56258C80}"/>
              </a:ext>
            </a:extLst>
          </p:cNvPr>
          <p:cNvSpPr>
            <a:spLocks/>
          </p:cNvSpPr>
          <p:nvPr/>
        </p:nvSpPr>
        <p:spPr>
          <a:xfrm rot="3279127">
            <a:off x="6956312" y="3134790"/>
            <a:ext cx="314325" cy="669925"/>
          </a:xfrm>
          <a:prstGeom prst="upArrow">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6" name="Arrow: Up 75">
            <a:extLst>
              <a:ext uri="{FF2B5EF4-FFF2-40B4-BE49-F238E27FC236}">
                <a16:creationId xmlns:a16="http://schemas.microsoft.com/office/drawing/2014/main" id="{7D437FA8-6483-32B7-F2C1-213E59A16356}"/>
              </a:ext>
            </a:extLst>
          </p:cNvPr>
          <p:cNvSpPr>
            <a:spLocks/>
          </p:cNvSpPr>
          <p:nvPr/>
        </p:nvSpPr>
        <p:spPr>
          <a:xfrm rot="7371900">
            <a:off x="6949321" y="4316757"/>
            <a:ext cx="344170" cy="663575"/>
          </a:xfrm>
          <a:prstGeom prst="upArrow">
            <a:avLst>
              <a:gd name="adj1" fmla="val 48818"/>
              <a:gd name="adj2" fmla="val 50000"/>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1" name="Arrow: Up 80">
            <a:extLst>
              <a:ext uri="{FF2B5EF4-FFF2-40B4-BE49-F238E27FC236}">
                <a16:creationId xmlns:a16="http://schemas.microsoft.com/office/drawing/2014/main" id="{C729A529-8568-14E0-4877-9D96152C58FB}"/>
              </a:ext>
            </a:extLst>
          </p:cNvPr>
          <p:cNvSpPr>
            <a:spLocks/>
          </p:cNvSpPr>
          <p:nvPr/>
        </p:nvSpPr>
        <p:spPr>
          <a:xfrm rot="14343533">
            <a:off x="4836195" y="4323161"/>
            <a:ext cx="344170" cy="663575"/>
          </a:xfrm>
          <a:prstGeom prst="upArrow">
            <a:avLst>
              <a:gd name="adj1" fmla="val 48818"/>
              <a:gd name="adj2" fmla="val 50000"/>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2" name="Arrow: Up 81">
            <a:extLst>
              <a:ext uri="{FF2B5EF4-FFF2-40B4-BE49-F238E27FC236}">
                <a16:creationId xmlns:a16="http://schemas.microsoft.com/office/drawing/2014/main" id="{22660ADA-8E30-2D82-B137-88D8230E642B}"/>
              </a:ext>
            </a:extLst>
          </p:cNvPr>
          <p:cNvSpPr>
            <a:spLocks/>
          </p:cNvSpPr>
          <p:nvPr/>
        </p:nvSpPr>
        <p:spPr>
          <a:xfrm rot="18630689">
            <a:off x="4880647" y="3094038"/>
            <a:ext cx="314325" cy="669925"/>
          </a:xfrm>
          <a:prstGeom prst="upArrow">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29583191"/>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927706B-DC83-9E5F-5BDC-252FD5AA577D}"/>
              </a:ext>
            </a:extLst>
          </p:cNvPr>
          <p:cNvSpPr>
            <a:spLocks noGrp="1"/>
          </p:cNvSpPr>
          <p:nvPr>
            <p:ph type="subTitle" idx="1"/>
          </p:nvPr>
        </p:nvSpPr>
        <p:spPr>
          <a:xfrm>
            <a:off x="2642616" y="2386584"/>
            <a:ext cx="6885432" cy="3255264"/>
          </a:xfrm>
        </p:spPr>
        <p:txBody>
          <a:bodyPr/>
          <a:lstStyle/>
          <a:p>
            <a:pPr algn="l"/>
            <a:r>
              <a:rPr lang="en-IN" sz="3500" dirty="0">
                <a:solidFill>
                  <a:schemeClr val="bg1">
                    <a:lumMod val="85000"/>
                  </a:schemeClr>
                </a:solidFill>
                <a:latin typeface="Montserrat ExtraBold" panose="00000900000000000000" pitchFamily="2" charset="0"/>
              </a:rPr>
              <a:t>      LETS JUMP INTO THE</a:t>
            </a:r>
          </a:p>
          <a:p>
            <a:pPr algn="l"/>
            <a:r>
              <a:rPr lang="en-IN" sz="3500" dirty="0">
                <a:solidFill>
                  <a:schemeClr val="bg1">
                    <a:lumMod val="85000"/>
                  </a:schemeClr>
                </a:solidFill>
                <a:latin typeface="Montserrat ExtraBold" panose="00000900000000000000" pitchFamily="2" charset="0"/>
              </a:rPr>
              <a:t>                PROGRAM </a:t>
            </a:r>
          </a:p>
        </p:txBody>
      </p:sp>
      <p:sp>
        <p:nvSpPr>
          <p:cNvPr id="4" name="TextBox 3">
            <a:extLst>
              <a:ext uri="{FF2B5EF4-FFF2-40B4-BE49-F238E27FC236}">
                <a16:creationId xmlns:a16="http://schemas.microsoft.com/office/drawing/2014/main" id="{23AE36EA-B489-051A-6621-5D2DF7C048AE}"/>
              </a:ext>
            </a:extLst>
          </p:cNvPr>
          <p:cNvSpPr txBox="1"/>
          <p:nvPr/>
        </p:nvSpPr>
        <p:spPr>
          <a:xfrm>
            <a:off x="2673096" y="1453896"/>
            <a:ext cx="6876288" cy="1261884"/>
          </a:xfrm>
          <a:prstGeom prst="rect">
            <a:avLst/>
          </a:prstGeom>
          <a:noFill/>
        </p:spPr>
        <p:txBody>
          <a:bodyPr wrap="square" rtlCol="0">
            <a:spAutoFit/>
          </a:bodyPr>
          <a:lstStyle/>
          <a:p>
            <a:pPr algn="ctr"/>
            <a:r>
              <a:rPr lang="en-IN" sz="3800" dirty="0">
                <a:solidFill>
                  <a:schemeClr val="tx1">
                    <a:lumMod val="50000"/>
                  </a:schemeClr>
                </a:solidFill>
                <a:latin typeface="Montserrat ExtraBold" panose="00000900000000000000" pitchFamily="2" charset="0"/>
              </a:rPr>
              <a:t>/ IMPLEMENTATION / </a:t>
            </a:r>
          </a:p>
          <a:p>
            <a:pPr algn="ctr"/>
            <a:r>
              <a:rPr lang="en-IN" sz="3800" dirty="0">
                <a:solidFill>
                  <a:schemeClr val="tx1">
                    <a:lumMod val="50000"/>
                  </a:schemeClr>
                </a:solidFill>
                <a:latin typeface="Montserrat ExtraBold" panose="00000900000000000000" pitchFamily="2" charset="0"/>
              </a:rPr>
              <a:t>// CODING //</a:t>
            </a:r>
          </a:p>
        </p:txBody>
      </p:sp>
    </p:spTree>
    <p:extLst>
      <p:ext uri="{BB962C8B-B14F-4D97-AF65-F5344CB8AC3E}">
        <p14:creationId xmlns:p14="http://schemas.microsoft.com/office/powerpoint/2010/main" val="3564322321"/>
      </p:ext>
    </p:extLst>
  </p:cSld>
  <p:clrMapOvr>
    <a:masterClrMapping/>
  </p:clrMapOvr>
  <p:transition>
    <p:fade thruBlk="1"/>
  </p:transition>
</p:sld>
</file>

<file path=ppt/theme/theme1.xml><?xml version="1.0" encoding="utf-8"?>
<a:theme xmlns:a="http://schemas.openxmlformats.org/drawingml/2006/main" name="1_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623</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HP Simplified</vt:lpstr>
      <vt:lpstr>Arial</vt:lpstr>
      <vt:lpstr>Calibri</vt:lpstr>
      <vt:lpstr>Montserrat</vt:lpstr>
      <vt:lpstr>Montserrat ExtraBold</vt:lpstr>
      <vt:lpstr>Montserrat Light</vt:lpstr>
      <vt:lpstr>Wingdings</vt:lpstr>
      <vt:lpstr>1_Juliet template</vt:lpstr>
      <vt:lpstr>THE QUIZ GAME PROJECT</vt:lpstr>
      <vt:lpstr>    ABOUT</vt:lpstr>
      <vt:lpstr>  CONCEPTS USED</vt:lpstr>
      <vt:lpstr>REQUIREMENTS</vt:lpstr>
      <vt:lpstr>EXISTING SYSTEM</vt:lpstr>
      <vt:lpstr>PROPOSED SYSTEM</vt:lpstr>
      <vt:lpstr>MODULES USED : -</vt:lpstr>
      <vt:lpstr>DATA FLOW DIAGRAM</vt:lpstr>
      <vt:lpstr>PowerPoint Presentation</vt:lpstr>
      <vt:lpstr>CONCLUSION</vt:lpstr>
      <vt:lpstr>  Additional features which could be added to   the application like :-   1.   Improving the graphical user interface,    2.  Adding timers ,   3.  Use of graphics,   4. Making it more user friendly and         interactive so that more and more players        can play and enjoy the game with ease.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AVIRAL</dc:creator>
  <cp:lastModifiedBy>AVIRAL</cp:lastModifiedBy>
  <cp:revision>16</cp:revision>
  <dcterms:created xsi:type="dcterms:W3CDTF">2021-11-06T17:18:00Z</dcterms:created>
  <dcterms:modified xsi:type="dcterms:W3CDTF">2023-08-31T14:59:22Z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1033-11.2.0.10296</vt:lpwstr>
  </property>
  <property fmtid="{D5CDD505-2E9C-101B-9397-08002B2CF9AE}" pid="3" name="ICV">
    <vt:lpwstr>7F9AB8A109344F6492A28446CD891B49</vt:lpwstr>
  </property>
</Properties>
</file>