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2EF2"/>
    <a:srgbClr val="530EDC"/>
    <a:srgbClr val="0C092D"/>
    <a:srgbClr val="BDCCE9"/>
    <a:srgbClr val="1B1363"/>
    <a:srgbClr val="261B8B"/>
    <a:srgbClr val="261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CB08-61DD-4BCA-8C6C-24461D948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2DC4D-B215-4F08-BC50-49ED23697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E911C-D836-4BAF-B690-6407C7A7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4525-BC45-4213-BDD9-42C12F5FD1E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855DB-381C-4040-AAF0-6EA12B57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9CBA6-B4B3-4E25-9A61-BDE6261E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5B74-79D3-4EBF-8998-E002CBA1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9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22ED-AB07-4309-ABA3-7E19C56C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32774-3AA1-444A-832D-0C18A08A4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BD321-243D-45FC-9A81-90EFC672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4525-BC45-4213-BDD9-42C12F5FD1E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5B1E6-F25A-47CE-8E64-F055B060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A3926-5E46-4A27-9B42-DAD5D95D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5B74-79D3-4EBF-8998-E002CBA1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2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68704-C11E-4652-ADCD-D74661488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24EC6-B013-4093-8608-AF209DA62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87C10-DF96-4487-A881-1E634806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4525-BC45-4213-BDD9-42C12F5FD1E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FC0E0-B09C-4F50-B991-E16750E6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6D152-3E12-4867-A2EB-862CB484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5B74-79D3-4EBF-8998-E002CBA1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5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5170-CA33-4B1A-97A7-A9163010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838D-8AD1-4420-83B1-C2AF65234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BF43D-B980-4DA3-9D9B-0F2667A1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4525-BC45-4213-BDD9-42C12F5FD1E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278E4-94A3-458A-BA9B-61EDB3E8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4FDBC-D3FA-4F67-AC24-55B3D102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5B74-79D3-4EBF-8998-E002CBA1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3CDF-6795-4E7D-AE09-90A3B9CB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0E7EE-79E8-4B13-80B4-5BA1C47F8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2190D-7C44-4651-B63E-6A92ED0B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4525-BC45-4213-BDD9-42C12F5FD1E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140EB-FBD8-489F-8F6D-D06E4F47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1E202-0F7C-41B6-9030-1C979E8C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5B74-79D3-4EBF-8998-E002CBA1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6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9D9E-02D6-4C16-BC33-3B23EC26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8A840-8F0D-429B-919A-700C35929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00F5A-D74D-4D41-95EC-3EA010789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0DB06-77C6-46F6-A635-3599DF23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4525-BC45-4213-BDD9-42C12F5FD1E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3C530-90AD-4203-9F79-CFDE098E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3ABC1-8645-4BA4-9A65-6FD59494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5B74-79D3-4EBF-8998-E002CBA1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0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F67C-772F-49B4-B401-58DCFAB7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4B77D-450F-48BC-BE8B-67B42AAD4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46620-43B1-4BF9-B20C-7D6A8EB5D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8A318-01AF-4D0A-B066-459800ED8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8BB95-F55A-4E8F-8577-CB95B7F0B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88258-8001-4B70-9552-1F62BA7F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4525-BC45-4213-BDD9-42C12F5FD1E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70C40-5AF7-46F5-B067-A582CBC9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C3B34-AA52-4980-8A09-1E824D62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5B74-79D3-4EBF-8998-E002CBA1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9F94-B302-4EBE-BDAD-2409A1F9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FF79A-2AC3-4147-9A87-942AAC23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4525-BC45-4213-BDD9-42C12F5FD1E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506D6-7C67-4F58-9A96-7CF247AC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54AF9-6AF8-4B98-9DF2-125A6641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5B74-79D3-4EBF-8998-E002CBA1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8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4C488-9423-4716-B774-E86A5288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4525-BC45-4213-BDD9-42C12F5FD1E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D3983-E79F-402B-8CCD-1EC03B43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08188-6651-48FD-AAE0-95EB89D0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5B74-79D3-4EBF-8998-E002CBA1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0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3179-D3EF-4275-B4D8-FAB8337F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2ADF2-DCC4-48ED-A7D2-3B9BD817A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40E66-219C-4006-95D4-382DD9C8D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60A62-DE1A-4EA2-9F2E-B56B5B7B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4525-BC45-4213-BDD9-42C12F5FD1E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6EC1E-5C60-49DD-8E77-F0C74542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9267E-1599-48EC-B7C1-3464A4D2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5B74-79D3-4EBF-8998-E002CBA1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AA42-96EB-4995-8823-9ADACE74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2A5D0-80C1-4EFF-9DB3-C722D6952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79D71-1F74-4041-BF24-3FFDA9B70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EC4C0-DDF1-45D1-8451-19B4E468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4525-BC45-4213-BDD9-42C12F5FD1E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92279-87FA-4FB2-BCD7-B6BB9DD0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4A5F7-91C8-4862-A7AA-3FA57A85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5B74-79D3-4EBF-8998-E002CBA1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9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10283-903A-453D-AD0A-9D3F8DA3C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27D50-EE31-4FF3-B105-4BC87A087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33B32-A7E7-4D61-9A70-CF3DCB1E4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D4525-BC45-4213-BDD9-42C12F5FD1E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0E3C3-2D9A-4ACB-ABF6-478867DF7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B6DE4-2F08-45A1-971E-E060510B7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5B74-79D3-4EBF-8998-E002CBA1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4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84000">
              <a:srgbClr val="261B8C"/>
            </a:gs>
            <a:gs pos="100000">
              <a:srgbClr val="261B8B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764E5-CA16-4D41-BD05-8BE53A110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012" y="1314450"/>
            <a:ext cx="4371975" cy="21145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7780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052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4000">
              <a:srgbClr val="261B8C"/>
            </a:gs>
            <a:gs pos="100000">
              <a:srgbClr val="261B8B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764E5-CA16-4D41-BD05-8BE53A110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012" y="1314450"/>
            <a:ext cx="4371975" cy="21145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7780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9668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4000">
              <a:srgbClr val="530EDC"/>
            </a:gs>
            <a:gs pos="66000">
              <a:srgbClr val="261B8B"/>
            </a:gs>
            <a:gs pos="100000">
              <a:srgbClr val="0C092D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C6D5F-D256-4C49-8166-5E78DF72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012" y="1420003"/>
            <a:ext cx="4371975" cy="2114550"/>
          </a:xfrm>
          <a:prstGeom prst="rect">
            <a:avLst/>
          </a:prstGeom>
          <a:effectLst>
            <a:reflection blurRad="12700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1595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0000">
              <a:srgbClr val="6F2EF2"/>
            </a:gs>
            <a:gs pos="66000">
              <a:srgbClr val="261B8C"/>
            </a:gs>
            <a:gs pos="100000">
              <a:srgbClr val="0C092D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165858-D456-4D31-96E6-0A005DD95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012" y="1420003"/>
            <a:ext cx="4371975" cy="2114550"/>
          </a:xfrm>
          <a:prstGeom prst="rect">
            <a:avLst/>
          </a:prstGeom>
          <a:effectLst>
            <a:reflection blurRad="12700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2136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Brunet</dc:creator>
  <cp:lastModifiedBy>Thomas Brunet</cp:lastModifiedBy>
  <cp:revision>4</cp:revision>
  <dcterms:created xsi:type="dcterms:W3CDTF">2018-11-09T23:55:53Z</dcterms:created>
  <dcterms:modified xsi:type="dcterms:W3CDTF">2018-11-12T04:29:14Z</dcterms:modified>
</cp:coreProperties>
</file>