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CF9EF-3CD2-4641-BE5D-BF4168397800}" v="1" dt="2020-04-29T10:08:1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és Gonçalves" userId="35abf5c50cbc6766" providerId="LiveId" clId="{C6ACF9EF-3CD2-4641-BE5D-BF4168397800}"/>
    <pc:docChg chg="addSld modSld">
      <pc:chgData name="Moisés Gonçalves" userId="35abf5c50cbc6766" providerId="LiveId" clId="{C6ACF9EF-3CD2-4641-BE5D-BF4168397800}" dt="2020-04-29T10:08:31.544" v="60" actId="20577"/>
      <pc:docMkLst>
        <pc:docMk/>
      </pc:docMkLst>
      <pc:sldChg chg="modSp new">
        <pc:chgData name="Moisés Gonçalves" userId="35abf5c50cbc6766" providerId="LiveId" clId="{C6ACF9EF-3CD2-4641-BE5D-BF4168397800}" dt="2020-04-29T10:08:31.544" v="60" actId="20577"/>
        <pc:sldMkLst>
          <pc:docMk/>
          <pc:sldMk cId="1000325823" sldId="266"/>
        </pc:sldMkLst>
        <pc:spChg chg="mod">
          <ac:chgData name="Moisés Gonçalves" userId="35abf5c50cbc6766" providerId="LiveId" clId="{C6ACF9EF-3CD2-4641-BE5D-BF4168397800}" dt="2020-04-29T10:08:31.544" v="60" actId="20577"/>
          <ac:spMkLst>
            <pc:docMk/>
            <pc:sldMk cId="1000325823" sldId="266"/>
            <ac:spMk id="2" creationId="{50EB17B9-1C55-4BD2-81F5-28AE3C5A9537}"/>
          </ac:spMkLst>
        </pc:spChg>
        <pc:spChg chg="mod">
          <ac:chgData name="Moisés Gonçalves" userId="35abf5c50cbc6766" providerId="LiveId" clId="{C6ACF9EF-3CD2-4641-BE5D-BF4168397800}" dt="2020-04-29T10:08:27.759" v="54" actId="20577"/>
          <ac:spMkLst>
            <pc:docMk/>
            <pc:sldMk cId="1000325823" sldId="266"/>
            <ac:spMk id="3" creationId="{9DA75C63-2E66-49E3-ACE9-727C6A767E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03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0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84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1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9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D43A-B89F-4832-9695-A0F9B1B072F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3510-6702-4F14-B003-732A0AA5A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ises-pgoncalves/pythonwe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ises-gon%C3%A7alves-5756342b/" TargetMode="External"/><Relationship Id="rId2" Type="http://schemas.openxmlformats.org/officeDocument/2006/relationships/hyperlink" Target="https://github.com/moises-pgoncalv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lletsprojects.com/p/werkzeug" TargetMode="External"/><Relationship Id="rId2" Type="http://schemas.openxmlformats.org/officeDocument/2006/relationships/hyperlink" Target="https://wsgi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lletsprojects.com/p/jinj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A3AF-2563-49CB-BF32-D6431E9A2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</a:t>
            </a:r>
            <a:br>
              <a:rPr lang="en-GB" dirty="0"/>
            </a:br>
            <a:r>
              <a:rPr lang="en-GB" dirty="0"/>
              <a:t>Web Development</a:t>
            </a:r>
            <a:br>
              <a:rPr lang="en-GB" dirty="0"/>
            </a:br>
            <a:r>
              <a:rPr lang="en-GB" dirty="0"/>
              <a:t>in Docker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894A2-DCA7-4DEF-B8B0-FEF1E413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8" y="5819748"/>
            <a:ext cx="1382977" cy="928714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E5EA4-83AD-46FA-B948-F960C2B1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1" y="5813196"/>
            <a:ext cx="1226509" cy="1044804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AA23F0D-86F7-4B25-90AB-1758B7F36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36" y="5942663"/>
            <a:ext cx="1812004" cy="70663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246253-7094-48A4-B394-62432AD1A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96" y="5899227"/>
            <a:ext cx="1473217" cy="7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9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401F-7330-4CC2-AF1F-4C361C8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32A2-0411-4C25-A7C1-CABA67EB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Lets do it…</a:t>
            </a:r>
          </a:p>
        </p:txBody>
      </p:sp>
    </p:spTree>
    <p:extLst>
      <p:ext uri="{BB962C8B-B14F-4D97-AF65-F5344CB8AC3E}">
        <p14:creationId xmlns:p14="http://schemas.microsoft.com/office/powerpoint/2010/main" val="385849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17B9-1C55-4BD2-81F5-28AE3C5A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 </a:t>
            </a:r>
            <a:r>
              <a:rPr lang="en-GB"/>
              <a:t>our 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5C63-2E66-49E3-ACE9-727C6A76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repository:</a:t>
            </a:r>
          </a:p>
          <a:p>
            <a:pPr lvl="1"/>
            <a:r>
              <a:rPr lang="en-GB" dirty="0">
                <a:hlinkClick r:id="rId2"/>
              </a:rPr>
              <a:t>https://github.com/moises-pgoncalves/pythonweb</a:t>
            </a:r>
            <a:endParaRPr lang="en-GB" dirty="0"/>
          </a:p>
          <a:p>
            <a:r>
              <a:rPr lang="en-GB" dirty="0"/>
              <a:t>Contribute</a:t>
            </a:r>
          </a:p>
          <a:p>
            <a:r>
              <a:rPr lang="en-GB" dirty="0"/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10003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9DC3-7CF7-42A1-BFCB-46030EEC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3522-97E6-49D8-AEA8-31B775EB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Moisés Gonçalves</a:t>
            </a:r>
          </a:p>
          <a:p>
            <a:r>
              <a:rPr lang="en-GB" dirty="0"/>
              <a:t>Web Software Engineer</a:t>
            </a:r>
          </a:p>
          <a:p>
            <a:r>
              <a:rPr lang="en-GB" dirty="0"/>
              <a:t>Python Enthusiast (Yes, I’m not python expert)</a:t>
            </a:r>
          </a:p>
          <a:p>
            <a:r>
              <a:rPr lang="en-GB" dirty="0"/>
              <a:t>Docker Enthusiast (I have some docker understanding, but I love it)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https://github.com/moises-pgoncalves</a:t>
            </a:r>
            <a:endParaRPr lang="en-GB" dirty="0"/>
          </a:p>
          <a:p>
            <a:r>
              <a:rPr lang="en-GB" dirty="0"/>
              <a:t>Linked In:</a:t>
            </a:r>
          </a:p>
          <a:p>
            <a:pPr lvl="1"/>
            <a:r>
              <a:rPr lang="en-GB" dirty="0">
                <a:hlinkClick r:id="rId3"/>
              </a:rPr>
              <a:t>https://www.linkedin.com/in/moises-gon%C3%A7alves-5756342b/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0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EA11-9DD8-4275-9C9B-E3C126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8942-71CC-4917-8C81-E3D02B55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develop</a:t>
            </a:r>
          </a:p>
          <a:p>
            <a:r>
              <a:rPr lang="en-GB" dirty="0"/>
              <a:t>Cross Environment Ready Applications</a:t>
            </a:r>
          </a:p>
          <a:p>
            <a:r>
              <a:rPr lang="en-GB" dirty="0"/>
              <a:t>Easy to Develop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E379-4EB3-4457-ABA3-14006215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FBB9-DFFB-4F36-931A-9744D991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Desktop is a tool for MacOS and Windows machines for the building and sharing of containerized applications and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32942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276B-DFD8-41AA-A63A-A514173D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pic>
        <p:nvPicPr>
          <p:cNvPr id="5" name="Content Placeholder 4" descr="A screen shot of a monitor&#10;&#10;Description automatically generated">
            <a:extLst>
              <a:ext uri="{FF2B5EF4-FFF2-40B4-BE49-F238E27FC236}">
                <a16:creationId xmlns:a16="http://schemas.microsoft.com/office/drawing/2014/main" id="{79C47475-2CBF-4CB9-A990-5A14CFF3F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1009425"/>
            <a:ext cx="6344772" cy="5493516"/>
          </a:xfrm>
        </p:spPr>
      </p:pic>
    </p:spTree>
    <p:extLst>
      <p:ext uri="{BB962C8B-B14F-4D97-AF65-F5344CB8AC3E}">
        <p14:creationId xmlns:p14="http://schemas.microsoft.com/office/powerpoint/2010/main" val="5861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64D9-6D2D-4376-99B7-138B6BAE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FB2E-044A-42AE-98D3-8BE692B5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Decoupled Environment</a:t>
            </a:r>
          </a:p>
          <a:p>
            <a:r>
              <a:rPr lang="en-GB" dirty="0"/>
              <a:t>Can run code in any supported platforms:</a:t>
            </a:r>
          </a:p>
          <a:p>
            <a:pPr lvl="1"/>
            <a:r>
              <a:rPr lang="en-GB" dirty="0"/>
              <a:t>Windows</a:t>
            </a:r>
          </a:p>
          <a:p>
            <a:pPr lvl="1"/>
            <a:r>
              <a:rPr lang="en-GB" dirty="0"/>
              <a:t>Linux</a:t>
            </a:r>
          </a:p>
          <a:p>
            <a:pPr lvl="1"/>
            <a:r>
              <a:rPr lang="en-GB" dirty="0"/>
              <a:t>MacOS</a:t>
            </a:r>
          </a:p>
        </p:txBody>
      </p:sp>
    </p:spTree>
    <p:extLst>
      <p:ext uri="{BB962C8B-B14F-4D97-AF65-F5344CB8AC3E}">
        <p14:creationId xmlns:p14="http://schemas.microsoft.com/office/powerpoint/2010/main" val="97784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498C-26B7-441E-BAA6-C8494330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F66A-3E42-425E-A6D9-235EB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Flask is a lightweight </a:t>
            </a:r>
            <a:r>
              <a:rPr lang="en-GB" dirty="0">
                <a:hlinkClick r:id="rId2"/>
              </a:rPr>
              <a:t>WSGI</a:t>
            </a:r>
            <a:r>
              <a:rPr lang="en-GB" dirty="0"/>
              <a:t> web application framework. It is designed to make getting started quick and easy, with the ability to scale up to complex applications. It began as a simple wrapper around </a:t>
            </a:r>
            <a:r>
              <a:rPr lang="en-GB" dirty="0" err="1">
                <a:hlinkClick r:id="rId3"/>
              </a:rPr>
              <a:t>Werkzeug</a:t>
            </a:r>
            <a:r>
              <a:rPr lang="en-GB" dirty="0"/>
              <a:t> and </a:t>
            </a:r>
            <a:r>
              <a:rPr lang="en-GB" dirty="0">
                <a:hlinkClick r:id="rId4"/>
              </a:rPr>
              <a:t>Jinja</a:t>
            </a:r>
            <a:r>
              <a:rPr lang="en-GB" dirty="0"/>
              <a:t> and has become one of the most popular Python web application frameworks.</a:t>
            </a:r>
          </a:p>
        </p:txBody>
      </p:sp>
    </p:spTree>
    <p:extLst>
      <p:ext uri="{BB962C8B-B14F-4D97-AF65-F5344CB8AC3E}">
        <p14:creationId xmlns:p14="http://schemas.microsoft.com/office/powerpoint/2010/main" val="247756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B424-9D53-4508-9195-653F3CE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F46F-2CFA-4871-B6CC-7A38F7A1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Develop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3901B-915D-4F7A-8ED9-FC9A8230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83" y="2759075"/>
            <a:ext cx="630643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A038-E87B-49B3-B46E-4D25E327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76F2-AB86-4770-A611-01031521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local environment</a:t>
            </a:r>
          </a:p>
          <a:p>
            <a:r>
              <a:rPr lang="en-GB" dirty="0"/>
              <a:t>We focus on Docker because we want:</a:t>
            </a:r>
          </a:p>
          <a:p>
            <a:pPr lvl="1"/>
            <a:r>
              <a:rPr lang="en-GB" dirty="0"/>
              <a:t>Scale up</a:t>
            </a:r>
          </a:p>
          <a:p>
            <a:pPr lvl="1"/>
            <a:r>
              <a:rPr lang="en-GB" dirty="0"/>
              <a:t>Share development across environments</a:t>
            </a:r>
          </a:p>
          <a:p>
            <a:pPr lvl="1"/>
            <a:r>
              <a:rPr lang="en-GB" dirty="0"/>
              <a:t>Enable multi-environment team work together</a:t>
            </a:r>
          </a:p>
        </p:txBody>
      </p:sp>
    </p:spTree>
    <p:extLst>
      <p:ext uri="{BB962C8B-B14F-4D97-AF65-F5344CB8AC3E}">
        <p14:creationId xmlns:p14="http://schemas.microsoft.com/office/powerpoint/2010/main" val="2707315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221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Python  Web Development in Docker</vt:lpstr>
      <vt:lpstr>Presenter</vt:lpstr>
      <vt:lpstr>Web Development</vt:lpstr>
      <vt:lpstr>Docker</vt:lpstr>
      <vt:lpstr>Docker</vt:lpstr>
      <vt:lpstr>Docker Advantages</vt:lpstr>
      <vt:lpstr>Flask</vt:lpstr>
      <vt:lpstr>Flask</vt:lpstr>
      <vt:lpstr>Flask</vt:lpstr>
      <vt:lpstr>Hands in Code</vt:lpstr>
      <vt:lpstr>Fork 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Development in Docker</dc:title>
  <dc:creator>Moisés Gonçalves</dc:creator>
  <cp:lastModifiedBy>Moisés Gonçalves</cp:lastModifiedBy>
  <cp:revision>2</cp:revision>
  <dcterms:created xsi:type="dcterms:W3CDTF">2020-04-29T09:52:25Z</dcterms:created>
  <dcterms:modified xsi:type="dcterms:W3CDTF">2020-04-29T10:08:34Z</dcterms:modified>
</cp:coreProperties>
</file>