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38BE-857C-49B7-8A05-A6284E5A4F36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57CC-13B8-4C9D-AB9D-DA16DBB369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8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38BE-857C-49B7-8A05-A6284E5A4F36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57CC-13B8-4C9D-AB9D-DA16DBB369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08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38BE-857C-49B7-8A05-A6284E5A4F36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57CC-13B8-4C9D-AB9D-DA16DBB369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126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38BE-857C-49B7-8A05-A6284E5A4F36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57CC-13B8-4C9D-AB9D-DA16DBB369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30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38BE-857C-49B7-8A05-A6284E5A4F36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57CC-13B8-4C9D-AB9D-DA16DBB369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816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38BE-857C-49B7-8A05-A6284E5A4F36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57CC-13B8-4C9D-AB9D-DA16DBB369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7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38BE-857C-49B7-8A05-A6284E5A4F36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57CC-13B8-4C9D-AB9D-DA16DBB369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30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38BE-857C-49B7-8A05-A6284E5A4F36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57CC-13B8-4C9D-AB9D-DA16DBB369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50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38BE-857C-49B7-8A05-A6284E5A4F36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57CC-13B8-4C9D-AB9D-DA16DBB369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126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38BE-857C-49B7-8A05-A6284E5A4F36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57CC-13B8-4C9D-AB9D-DA16DBB369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95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38BE-857C-49B7-8A05-A6284E5A4F36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57CC-13B8-4C9D-AB9D-DA16DBB369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03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C38BE-857C-49B7-8A05-A6284E5A4F36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257CC-13B8-4C9D-AB9D-DA16DBB369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1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14152" y="2498500"/>
            <a:ext cx="9144000" cy="1887225"/>
          </a:xfrm>
        </p:spPr>
        <p:txBody>
          <a:bodyPr/>
          <a:lstStyle/>
          <a:p>
            <a:r>
              <a:rPr lang="fr-FR" dirty="0">
                <a:latin typeface="+mn-lt"/>
              </a:rPr>
              <a:t>Data </a:t>
            </a:r>
            <a:r>
              <a:rPr lang="fr-FR" dirty="0" err="1">
                <a:latin typeface="+mn-lt"/>
              </a:rPr>
              <a:t>definition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language</a:t>
            </a:r>
            <a:r>
              <a:rPr lang="fr-FR" dirty="0">
                <a:latin typeface="+mn-lt"/>
              </a:rPr>
              <a:t> (DDL) Checkpoint</a:t>
            </a:r>
          </a:p>
        </p:txBody>
      </p:sp>
    </p:spTree>
    <p:extLst>
      <p:ext uri="{BB962C8B-B14F-4D97-AF65-F5344CB8AC3E}">
        <p14:creationId xmlns:p14="http://schemas.microsoft.com/office/powerpoint/2010/main" val="2142198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97734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1-Creating the above given relational model using SQL language and based on the different mentioned constraints.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416677"/>
            <a:ext cx="12192000" cy="5441322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>
                <a:latin typeface="+mj-lt"/>
              </a:rPr>
              <a:t>CREATE TABLE </a:t>
            </a:r>
            <a:r>
              <a:rPr lang="en-US" dirty="0" smtClean="0">
                <a:latin typeface="+mj-lt"/>
              </a:rPr>
              <a:t>Customer (</a:t>
            </a:r>
            <a:r>
              <a:rPr lang="en-US" dirty="0" err="1" smtClean="0">
                <a:latin typeface="+mj-lt"/>
              </a:rPr>
              <a:t>Customer_</a:t>
            </a:r>
            <a:r>
              <a:rPr lang="en-US" dirty="0" err="1">
                <a:latin typeface="+mj-lt"/>
              </a:rPr>
              <a:t>I</a:t>
            </a:r>
            <a:r>
              <a:rPr lang="en-US" dirty="0" err="1" smtClean="0">
                <a:latin typeface="+mj-lt"/>
              </a:rPr>
              <a:t>d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varchar</a:t>
            </a:r>
            <a:r>
              <a:rPr lang="en-US" dirty="0" smtClean="0">
                <a:latin typeface="+mj-lt"/>
              </a:rPr>
              <a:t>(20)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Customer_</a:t>
            </a:r>
            <a:r>
              <a:rPr lang="en-US" dirty="0" err="1">
                <a:latin typeface="+mj-lt"/>
              </a:rPr>
              <a:t>N</a:t>
            </a:r>
            <a:r>
              <a:rPr lang="en-US" dirty="0" err="1" smtClean="0">
                <a:latin typeface="+mj-lt"/>
              </a:rPr>
              <a:t>ame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varchar</a:t>
            </a:r>
            <a:r>
              <a:rPr lang="en-US" dirty="0" smtClean="0">
                <a:latin typeface="+mj-lt"/>
              </a:rPr>
              <a:t>(20) </a:t>
            </a:r>
            <a:r>
              <a:rPr lang="en-US" dirty="0" smtClean="0">
                <a:latin typeface="+mj-lt"/>
              </a:rPr>
              <a:t>NOT NULL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Customer_Tel</a:t>
            </a:r>
            <a:r>
              <a:rPr lang="en-US" dirty="0" smtClean="0">
                <a:latin typeface="+mj-lt"/>
              </a:rPr>
              <a:t> Number ,Primary key (</a:t>
            </a:r>
            <a:r>
              <a:rPr lang="en-US" dirty="0" err="1" smtClean="0">
                <a:latin typeface="+mj-lt"/>
              </a:rPr>
              <a:t>Customer_Id</a:t>
            </a:r>
            <a:r>
              <a:rPr lang="en-US" dirty="0" smtClean="0">
                <a:latin typeface="+mj-lt"/>
              </a:rPr>
              <a:t>));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>
                <a:latin typeface="+mj-lt"/>
              </a:rPr>
              <a:t>CREATE TABLE P</a:t>
            </a:r>
            <a:r>
              <a:rPr lang="fr-FR" dirty="0" smtClean="0">
                <a:latin typeface="+mj-lt"/>
              </a:rPr>
              <a:t>roduct</a:t>
            </a:r>
            <a:r>
              <a:rPr lang="en-US" dirty="0" smtClean="0">
                <a:latin typeface="+mj-lt"/>
              </a:rPr>
              <a:t> (</a:t>
            </a:r>
            <a:r>
              <a:rPr lang="fr-FR" dirty="0" smtClean="0">
                <a:latin typeface="+mj-lt"/>
              </a:rPr>
              <a:t>Product</a:t>
            </a:r>
            <a:r>
              <a:rPr lang="en-US" dirty="0" smtClean="0">
                <a:latin typeface="+mj-lt"/>
              </a:rPr>
              <a:t>_Id </a:t>
            </a:r>
            <a:r>
              <a:rPr lang="en-US" dirty="0" err="1" smtClean="0">
                <a:latin typeface="+mj-lt"/>
              </a:rPr>
              <a:t>varchar</a:t>
            </a:r>
            <a:r>
              <a:rPr lang="en-US" dirty="0" smtClean="0">
                <a:latin typeface="+mj-lt"/>
              </a:rPr>
              <a:t>(20), </a:t>
            </a:r>
            <a:r>
              <a:rPr lang="fr-FR" dirty="0" smtClean="0">
                <a:latin typeface="+mj-lt"/>
              </a:rPr>
              <a:t>Product</a:t>
            </a:r>
            <a:r>
              <a:rPr lang="en-US" dirty="0" smtClean="0">
                <a:latin typeface="+mj-lt"/>
              </a:rPr>
              <a:t>_Name </a:t>
            </a:r>
            <a:r>
              <a:rPr lang="en-US" dirty="0" err="1" smtClean="0">
                <a:latin typeface="+mj-lt"/>
              </a:rPr>
              <a:t>varchar</a:t>
            </a:r>
            <a:r>
              <a:rPr lang="en-US" dirty="0" smtClean="0">
                <a:latin typeface="+mj-lt"/>
              </a:rPr>
              <a:t>(20) NOT NULL, </a:t>
            </a:r>
            <a:r>
              <a:rPr lang="fr-FR" dirty="0" smtClean="0">
                <a:latin typeface="+mj-lt"/>
              </a:rPr>
              <a:t>Price </a:t>
            </a:r>
            <a:r>
              <a:rPr lang="en-US" dirty="0" smtClean="0">
                <a:latin typeface="+mj-lt"/>
              </a:rPr>
              <a:t>Number </a:t>
            </a:r>
            <a:r>
              <a:rPr lang="fr-FR" dirty="0" smtClean="0">
                <a:latin typeface="+mj-lt"/>
              </a:rPr>
              <a:t>check(</a:t>
            </a:r>
            <a:r>
              <a:rPr lang="fr-FR" dirty="0" err="1" smtClean="0">
                <a:latin typeface="+mj-lt"/>
              </a:rPr>
              <a:t>price</a:t>
            </a:r>
            <a:r>
              <a:rPr lang="fr-FR" dirty="0" smtClean="0">
                <a:latin typeface="+mj-lt"/>
              </a:rPr>
              <a:t> &gt; 0) </a:t>
            </a:r>
            <a:r>
              <a:rPr lang="en-US" dirty="0" smtClean="0">
                <a:latin typeface="+mj-lt"/>
              </a:rPr>
              <a:t>, Primary key (</a:t>
            </a:r>
            <a:r>
              <a:rPr lang="fr-FR" dirty="0" smtClean="0">
                <a:latin typeface="+mj-lt"/>
              </a:rPr>
              <a:t>Product</a:t>
            </a:r>
            <a:r>
              <a:rPr lang="en-US" dirty="0" smtClean="0">
                <a:latin typeface="+mj-lt"/>
              </a:rPr>
              <a:t>_Id ));</a:t>
            </a:r>
            <a:endParaRPr lang="fr-FR" dirty="0" smtClean="0">
              <a:latin typeface="+mj-lt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>
                <a:latin typeface="+mj-lt"/>
              </a:rPr>
              <a:t>CREATE TABLE </a:t>
            </a:r>
            <a:r>
              <a:rPr lang="en-US" dirty="0" smtClean="0">
                <a:latin typeface="+mj-lt"/>
              </a:rPr>
              <a:t>Orders (</a:t>
            </a:r>
            <a:r>
              <a:rPr lang="fr-FR" dirty="0">
                <a:latin typeface="+mj-lt"/>
              </a:rPr>
              <a:t>FOREIGN KEY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Customer_Id</a:t>
            </a:r>
            <a:r>
              <a:rPr lang="en-US" dirty="0" smtClean="0">
                <a:latin typeface="+mj-lt"/>
              </a:rPr>
              <a:t>) references </a:t>
            </a:r>
            <a:r>
              <a:rPr lang="en-US" dirty="0" smtClean="0">
                <a:latin typeface="+mj-lt"/>
              </a:rPr>
              <a:t>Customer(</a:t>
            </a:r>
            <a:r>
              <a:rPr lang="en-US" dirty="0" err="1" smtClean="0">
                <a:latin typeface="+mj-lt"/>
              </a:rPr>
              <a:t>Customer_Id</a:t>
            </a:r>
            <a:r>
              <a:rPr lang="en-US" dirty="0" smtClean="0">
                <a:latin typeface="+mj-lt"/>
              </a:rPr>
              <a:t>)</a:t>
            </a:r>
            <a:r>
              <a:rPr lang="en-US" dirty="0" smtClean="0">
                <a:latin typeface="+mj-lt"/>
              </a:rPr>
              <a:t>, </a:t>
            </a:r>
            <a:r>
              <a:rPr lang="fr-FR" dirty="0">
                <a:latin typeface="+mj-lt"/>
              </a:rPr>
              <a:t>FOREIGN KEY</a:t>
            </a:r>
            <a:r>
              <a:rPr lang="en-US" dirty="0" smtClean="0">
                <a:latin typeface="+mj-lt"/>
              </a:rPr>
              <a:t>(</a:t>
            </a:r>
            <a:r>
              <a:rPr lang="fr-FR" dirty="0" smtClean="0">
                <a:latin typeface="+mj-lt"/>
              </a:rPr>
              <a:t>Product</a:t>
            </a:r>
            <a:r>
              <a:rPr lang="en-US" dirty="0" smtClean="0">
                <a:latin typeface="+mj-lt"/>
              </a:rPr>
              <a:t>_Id </a:t>
            </a:r>
            <a:r>
              <a:rPr lang="en-US" dirty="0" smtClean="0">
                <a:latin typeface="+mj-lt"/>
              </a:rPr>
              <a:t>) references </a:t>
            </a:r>
            <a:r>
              <a:rPr lang="fr-FR" dirty="0" smtClean="0">
                <a:latin typeface="+mj-lt"/>
              </a:rPr>
              <a:t>Product(Product</a:t>
            </a:r>
            <a:r>
              <a:rPr lang="en-US" dirty="0" smtClean="0">
                <a:latin typeface="+mj-lt"/>
              </a:rPr>
              <a:t>_Id </a:t>
            </a:r>
            <a:r>
              <a:rPr lang="fr-FR" dirty="0" smtClean="0">
                <a:latin typeface="+mj-lt"/>
              </a:rPr>
              <a:t>)</a:t>
            </a:r>
            <a:r>
              <a:rPr lang="en-US" dirty="0" smtClean="0">
                <a:latin typeface="+mj-lt"/>
              </a:rPr>
              <a:t>,Quantity </a:t>
            </a:r>
            <a:r>
              <a:rPr lang="en-US" dirty="0" err="1" smtClean="0">
                <a:latin typeface="+mj-lt"/>
              </a:rPr>
              <a:t>Number,Total_amount</a:t>
            </a:r>
            <a:r>
              <a:rPr lang="en-US" dirty="0" smtClean="0">
                <a:latin typeface="+mj-lt"/>
              </a:rPr>
              <a:t> Number);</a:t>
            </a: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7891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2-Add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a column </a:t>
            </a:r>
            <a:r>
              <a:rPr lang="en-US" dirty="0" err="1">
                <a:solidFill>
                  <a:srgbClr val="0070C0"/>
                </a:solidFill>
                <a:latin typeface="+mj-lt"/>
              </a:rPr>
              <a:t>OrderDate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 (DATE)  to the ORDERS table which have SYSDATE as a default value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fr-FR" dirty="0" smtClean="0">
                <a:latin typeface="+mj-lt"/>
              </a:rPr>
              <a:t>ALTER TABLE </a:t>
            </a:r>
            <a:r>
              <a:rPr lang="fr-FR" dirty="0" err="1" smtClean="0">
                <a:latin typeface="+mj-lt"/>
              </a:rPr>
              <a:t>Orders</a:t>
            </a:r>
            <a:r>
              <a:rPr lang="fr-FR" dirty="0" smtClean="0">
                <a:latin typeface="+mj-lt"/>
              </a:rPr>
              <a:t> ADD </a:t>
            </a:r>
            <a:r>
              <a:rPr lang="fr-FR" dirty="0" err="1">
                <a:latin typeface="+mj-lt"/>
              </a:rPr>
              <a:t>OrderDate</a:t>
            </a:r>
            <a:r>
              <a:rPr lang="fr-FR" dirty="0" smtClean="0">
                <a:latin typeface="+mj-lt"/>
              </a:rPr>
              <a:t> </a:t>
            </a:r>
            <a:r>
              <a:rPr lang="fr-FR" dirty="0">
                <a:latin typeface="+mj-lt"/>
              </a:rPr>
              <a:t>date DEFAULT </a:t>
            </a:r>
            <a:r>
              <a:rPr lang="fr-FR" dirty="0"/>
              <a:t> </a:t>
            </a:r>
            <a:r>
              <a:rPr lang="fr-FR" dirty="0" smtClean="0">
                <a:latin typeface="+mj-lt"/>
              </a:rPr>
              <a:t>SYSDATE()</a:t>
            </a: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28835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85</Words>
  <Application>Microsoft Office PowerPoint</Application>
  <PresentationFormat>Grand écran</PresentationFormat>
  <Paragraphs>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Thème Office</vt:lpstr>
      <vt:lpstr>Data definition language (DDL) Checkpoint</vt:lpstr>
      <vt:lpstr>1-Creating the above given relational model using SQL language and based on the different mentioned constraints. 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definition language (DDL) Checkpoint</dc:title>
  <dc:creator>Utilisateur Windows</dc:creator>
  <cp:lastModifiedBy>Utilisateur Windows</cp:lastModifiedBy>
  <cp:revision>6</cp:revision>
  <dcterms:created xsi:type="dcterms:W3CDTF">2020-12-05T19:31:12Z</dcterms:created>
  <dcterms:modified xsi:type="dcterms:W3CDTF">2020-12-05T20:17:08Z</dcterms:modified>
</cp:coreProperties>
</file>