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65EE7801-3C6B-46D7-8CB6-2EFB9FB9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2BC97F9A-015C-4B96-AB6C-87D45D05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8ADEBA59-CFFF-4994-A267-1DF68E01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F5E1B851-B37A-4482-82C9-951EA49D8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358C76F9-7B20-4437-BEB0-9B38ACC3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98CE2F95-2CA1-4E28-9A98-AAD08AC20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FFFE6274-883A-48D8-8CF3-486B42B7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Renukanandhan, Mohan Kumar</cp:lastModifiedBy>
  <cp:revision>1</cp:revision>
  <dcterms:created xsi:type="dcterms:W3CDTF">2022-05-16T04:52:55Z</dcterms:created>
  <dcterms:modified xsi:type="dcterms:W3CDTF">2022-05-16T15:45:05Z</dcterms:modified>
</cp:coreProperties>
</file>