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72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61" d="100"/>
          <a:sy n="161" d="100"/>
        </p:scale>
        <p:origin x="108" y="1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1416"/>
            <a:ext cx="4856544" cy="324671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Panzerknacker-</a:t>
            </a:r>
            <a:r>
              <a:rPr lang="de-DE" dirty="0" err="1" smtClean="0"/>
              <a:t>LargeMessageProxy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Jonathan Schneider &amp; Leon Papke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err="1" smtClean="0"/>
              <a:t>LargeMessageProxy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Jonathan Schneider &amp; Leon </a:t>
            </a:r>
            <a:r>
              <a:rPr lang="en-US" dirty="0" err="1" smtClean="0"/>
              <a:t>Papke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panzerknacker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Rounded Rectangle 1"/>
          <p:cNvSpPr/>
          <p:nvPr/>
        </p:nvSpPr>
        <p:spPr bwMode="gray">
          <a:xfrm>
            <a:off x="762000" y="1809750"/>
            <a:ext cx="2667000" cy="2438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System 1</a:t>
            </a: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4743410" y="1809750"/>
            <a:ext cx="2667000" cy="2438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System 2</a:t>
            </a: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 bwMode="gray">
          <a:xfrm>
            <a:off x="990600" y="2266950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b="1" dirty="0" smtClean="0">
                <a:solidFill>
                  <a:schemeClr val="bg1"/>
                </a:solidFill>
              </a:rPr>
              <a:t>Master</a:t>
            </a:r>
            <a:endParaRPr lang="en-US" sz="7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324600" y="2266950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b="1" dirty="0" smtClean="0">
                <a:solidFill>
                  <a:schemeClr val="bg1"/>
                </a:solidFill>
              </a:rPr>
              <a:t>Worker</a:t>
            </a:r>
            <a:endParaRPr lang="en-US" sz="7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209800" y="3105253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b="1" dirty="0" smtClean="0">
                <a:solidFill>
                  <a:schemeClr val="bg1"/>
                </a:solidFill>
              </a:rPr>
              <a:t>Large Message Proxy</a:t>
            </a:r>
            <a:endParaRPr lang="en-US" sz="700" b="1" dirty="0" err="1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4991509" y="3112258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b="1" dirty="0" smtClean="0">
                <a:solidFill>
                  <a:schemeClr val="bg1"/>
                </a:solidFill>
              </a:rPr>
              <a:t>Large Message Proxy</a:t>
            </a:r>
            <a:endParaRPr lang="en-US" sz="7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3" idx="5"/>
            <a:endCxn id="12" idx="1"/>
          </p:cNvCxnSpPr>
          <p:nvPr/>
        </p:nvCxnSpPr>
        <p:spPr bwMode="gray">
          <a:xfrm>
            <a:off x="1771089" y="3047439"/>
            <a:ext cx="572622" cy="191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3" idx="7"/>
          </p:cNvCxnSpPr>
          <p:nvPr/>
        </p:nvCxnSpPr>
        <p:spPr bwMode="gray">
          <a:xfrm flipH="1">
            <a:off x="5771998" y="3047439"/>
            <a:ext cx="686513" cy="19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gray">
          <a:xfrm rot="1187078">
            <a:off x="1879013" y="3014822"/>
            <a:ext cx="441498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smtClean="0"/>
              <a:t>&lt;</a:t>
            </a:r>
            <a:r>
              <a:rPr lang="de-DE" sz="800" dirty="0" err="1" smtClean="0"/>
              <a:t>child</a:t>
            </a:r>
            <a:r>
              <a:rPr lang="de-DE" sz="800" dirty="0" smtClean="0"/>
              <a:t>&gt;</a:t>
            </a:r>
            <a:endParaRPr lang="en-US" sz="800" dirty="0" err="1" smtClean="0"/>
          </a:p>
        </p:txBody>
      </p:sp>
      <p:sp>
        <p:nvSpPr>
          <p:cNvPr id="19" name="TextBox 18"/>
          <p:cNvSpPr txBox="1"/>
          <p:nvPr/>
        </p:nvSpPr>
        <p:spPr bwMode="gray">
          <a:xfrm rot="20758123">
            <a:off x="5858193" y="2995847"/>
            <a:ext cx="441498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smtClean="0"/>
              <a:t>&lt;</a:t>
            </a:r>
            <a:r>
              <a:rPr lang="de-DE" sz="800" dirty="0" err="1" smtClean="0"/>
              <a:t>child</a:t>
            </a:r>
            <a:r>
              <a:rPr lang="de-DE" sz="800" dirty="0" smtClean="0"/>
              <a:t>&gt;</a:t>
            </a:r>
            <a:endParaRPr lang="en-US" sz="800" dirty="0" err="1" smtClean="0"/>
          </a:p>
        </p:txBody>
      </p:sp>
      <p:cxnSp>
        <p:nvCxnSpPr>
          <p:cNvPr id="21" name="Elbow Connector 20"/>
          <p:cNvCxnSpPr>
            <a:stCxn id="3" idx="4"/>
            <a:endCxn id="12" idx="2"/>
          </p:cNvCxnSpPr>
          <p:nvPr/>
        </p:nvCxnSpPr>
        <p:spPr bwMode="gray">
          <a:xfrm rot="16200000" flipH="1">
            <a:off x="1638249" y="2990901"/>
            <a:ext cx="381103" cy="7620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gray">
          <a:xfrm>
            <a:off x="304800" y="3398061"/>
            <a:ext cx="1587015" cy="10209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err="1" smtClean="0">
                <a:solidFill>
                  <a:schemeClr val="tx1"/>
                </a:solidFill>
              </a:rPr>
              <a:t>LargeMessage</a:t>
            </a:r>
            <a:r>
              <a:rPr lang="de-DE" sz="800" b="1" dirty="0" smtClean="0">
                <a:solidFill>
                  <a:schemeClr val="tx1"/>
                </a:solidFill>
              </a:rPr>
              <a:t>&lt;T&gt;{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smtClean="0">
                <a:solidFill>
                  <a:schemeClr val="tx1"/>
                </a:solidFill>
              </a:rPr>
              <a:t>   T </a:t>
            </a:r>
            <a:r>
              <a:rPr lang="de-DE" sz="800" b="1" dirty="0" err="1" smtClean="0">
                <a:solidFill>
                  <a:schemeClr val="tx1"/>
                </a:solidFill>
              </a:rPr>
              <a:t>message</a:t>
            </a:r>
            <a:r>
              <a:rPr lang="de-DE" sz="800" b="1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>
                <a:solidFill>
                  <a:schemeClr val="tx1"/>
                </a:solidFill>
              </a:rPr>
              <a:t> </a:t>
            </a:r>
            <a:r>
              <a:rPr lang="de-DE" sz="800" b="1" dirty="0" smtClean="0">
                <a:solidFill>
                  <a:schemeClr val="tx1"/>
                </a:solidFill>
              </a:rPr>
              <a:t>  </a:t>
            </a:r>
            <a:r>
              <a:rPr lang="de-DE" sz="800" b="1" dirty="0" err="1" smtClean="0">
                <a:solidFill>
                  <a:schemeClr val="tx1"/>
                </a:solidFill>
              </a:rPr>
              <a:t>ActorRef</a:t>
            </a:r>
            <a:r>
              <a:rPr lang="de-DE" sz="800" b="1" dirty="0" smtClean="0">
                <a:solidFill>
                  <a:schemeClr val="tx1"/>
                </a:solidFill>
              </a:rPr>
              <a:t> </a:t>
            </a:r>
            <a:r>
              <a:rPr lang="de-DE" sz="800" b="1" dirty="0" err="1" smtClean="0">
                <a:solidFill>
                  <a:schemeClr val="tx1"/>
                </a:solidFill>
              </a:rPr>
              <a:t>receiver</a:t>
            </a:r>
            <a:r>
              <a:rPr lang="de-DE" sz="800" b="1" dirty="0" smtClean="0">
                <a:solidFill>
                  <a:schemeClr val="tx1"/>
                </a:solidFill>
              </a:rPr>
              <a:t>;</a:t>
            </a:r>
            <a:endParaRPr lang="de-DE" sz="800" b="1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err="1" smtClean="0">
                <a:solidFill>
                  <a:schemeClr val="tx1"/>
                </a:solidFill>
              </a:rPr>
              <a:t>With</a:t>
            </a:r>
            <a:r>
              <a:rPr lang="de-DE" sz="800" b="1" dirty="0" smtClean="0">
                <a:solidFill>
                  <a:schemeClr val="tx1"/>
                </a:solidFill>
              </a:rPr>
              <a:t> </a:t>
            </a:r>
            <a:r>
              <a:rPr lang="de-DE" sz="800" b="1" dirty="0" err="1" smtClean="0">
                <a:solidFill>
                  <a:schemeClr val="tx1"/>
                </a:solidFill>
              </a:rPr>
              <a:t>sender</a:t>
            </a:r>
            <a:r>
              <a:rPr lang="de-DE" sz="800" b="1" dirty="0" smtClean="0">
                <a:solidFill>
                  <a:schemeClr val="tx1"/>
                </a:solidFill>
              </a:rPr>
              <a:t> = Master</a:t>
            </a:r>
            <a:endParaRPr lang="en-US" sz="8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endCxn id="11" idx="4"/>
          </p:cNvCxnSpPr>
          <p:nvPr/>
        </p:nvCxnSpPr>
        <p:spPr bwMode="gray">
          <a:xfrm flipV="1">
            <a:off x="5905909" y="3181350"/>
            <a:ext cx="875891" cy="381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gray">
          <a:xfrm>
            <a:off x="6350803" y="3400651"/>
            <a:ext cx="1193518" cy="5376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smtClean="0">
                <a:solidFill>
                  <a:schemeClr val="tx1"/>
                </a:solidFill>
              </a:rPr>
              <a:t>T Message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err="1" smtClean="0">
                <a:solidFill>
                  <a:schemeClr val="tx1"/>
                </a:solidFill>
              </a:rPr>
              <a:t>with</a:t>
            </a:r>
            <a:r>
              <a:rPr lang="de-DE" sz="800" b="1" dirty="0" smtClean="0">
                <a:solidFill>
                  <a:schemeClr val="tx1"/>
                </a:solidFill>
              </a:rPr>
              <a:t> </a:t>
            </a:r>
            <a:r>
              <a:rPr lang="de-DE" sz="800" b="1" dirty="0" err="1" smtClean="0">
                <a:solidFill>
                  <a:schemeClr val="tx1"/>
                </a:solidFill>
              </a:rPr>
              <a:t>sender</a:t>
            </a:r>
            <a:r>
              <a:rPr lang="de-DE" sz="800" b="1" dirty="0" smtClean="0">
                <a:solidFill>
                  <a:schemeClr val="tx1"/>
                </a:solidFill>
              </a:rPr>
              <a:t>  = Master</a:t>
            </a:r>
            <a:endParaRPr lang="en-US" sz="8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13" idx="2"/>
          </p:cNvCxnSpPr>
          <p:nvPr/>
        </p:nvCxnSpPr>
        <p:spPr bwMode="gray">
          <a:xfrm>
            <a:off x="3133445" y="3562453"/>
            <a:ext cx="1858064" cy="7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gray">
          <a:xfrm>
            <a:off x="3183805" y="2735680"/>
            <a:ext cx="1673793" cy="902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err="1" smtClean="0">
                <a:solidFill>
                  <a:schemeClr val="tx1"/>
                </a:solidFill>
              </a:rPr>
              <a:t>InitMessage</a:t>
            </a:r>
            <a:r>
              <a:rPr lang="de-DE" sz="800" b="1" dirty="0" smtClean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smtClean="0">
                <a:solidFill>
                  <a:schemeClr val="tx1"/>
                </a:solidFill>
              </a:rPr>
              <a:t>  </a:t>
            </a:r>
            <a:r>
              <a:rPr lang="de-DE" sz="500" b="1" dirty="0" err="1" smtClean="0">
                <a:solidFill>
                  <a:schemeClr val="tx1"/>
                </a:solidFill>
              </a:rPr>
              <a:t>SourceRef</a:t>
            </a:r>
            <a:r>
              <a:rPr lang="de-DE" sz="500" b="1" dirty="0" smtClean="0">
                <a:solidFill>
                  <a:schemeClr val="tx1"/>
                </a:solidFill>
              </a:rPr>
              <a:t>&lt;</a:t>
            </a:r>
            <a:r>
              <a:rPr lang="de-DE" sz="500" b="1" dirty="0" err="1" smtClean="0">
                <a:solidFill>
                  <a:schemeClr val="tx1"/>
                </a:solidFill>
              </a:rPr>
              <a:t>ByteString</a:t>
            </a:r>
            <a:r>
              <a:rPr lang="de-DE" sz="500" b="1" dirty="0" smtClean="0">
                <a:solidFill>
                  <a:schemeClr val="tx1"/>
                </a:solidFill>
              </a:rPr>
              <a:t>&gt; </a:t>
            </a:r>
            <a:r>
              <a:rPr lang="de-DE" sz="500" b="1" dirty="0" err="1" smtClean="0">
                <a:solidFill>
                  <a:schemeClr val="tx1"/>
                </a:solidFill>
              </a:rPr>
              <a:t>bytestream</a:t>
            </a:r>
            <a:r>
              <a:rPr lang="de-DE" sz="500" b="1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500" b="1" dirty="0" smtClean="0">
                <a:solidFill>
                  <a:schemeClr val="tx1"/>
                </a:solidFill>
              </a:rPr>
              <a:t>   </a:t>
            </a:r>
            <a:r>
              <a:rPr lang="de-DE" sz="500" b="1" dirty="0" err="1" smtClean="0">
                <a:solidFill>
                  <a:schemeClr val="tx1"/>
                </a:solidFill>
              </a:rPr>
              <a:t>ActorRef</a:t>
            </a:r>
            <a:r>
              <a:rPr lang="de-DE" sz="500" b="1" dirty="0" smtClean="0">
                <a:solidFill>
                  <a:schemeClr val="tx1"/>
                </a:solidFill>
              </a:rPr>
              <a:t> </a:t>
            </a:r>
            <a:r>
              <a:rPr lang="de-DE" sz="500" b="1" dirty="0" err="1" smtClean="0">
                <a:solidFill>
                  <a:schemeClr val="tx1"/>
                </a:solidFill>
              </a:rPr>
              <a:t>sender</a:t>
            </a:r>
            <a:r>
              <a:rPr lang="de-DE" sz="500" b="1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500" b="1" dirty="0" smtClean="0">
                <a:solidFill>
                  <a:schemeClr val="tx1"/>
                </a:solidFill>
              </a:rPr>
              <a:t>   </a:t>
            </a:r>
            <a:r>
              <a:rPr lang="de-DE" sz="500" b="1" dirty="0" err="1" smtClean="0">
                <a:solidFill>
                  <a:schemeClr val="tx1"/>
                </a:solidFill>
              </a:rPr>
              <a:t>ActorRef</a:t>
            </a:r>
            <a:r>
              <a:rPr lang="de-DE" sz="500" b="1" dirty="0" smtClean="0">
                <a:solidFill>
                  <a:schemeClr val="tx1"/>
                </a:solidFill>
              </a:rPr>
              <a:t> </a:t>
            </a:r>
            <a:r>
              <a:rPr lang="de-DE" sz="500" b="1" dirty="0" err="1" smtClean="0">
                <a:solidFill>
                  <a:schemeClr val="tx1"/>
                </a:solidFill>
              </a:rPr>
              <a:t>receiver</a:t>
            </a:r>
            <a:r>
              <a:rPr lang="de-DE" sz="500" b="1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1" name="Freeform 30"/>
          <p:cNvSpPr/>
          <p:nvPr/>
        </p:nvSpPr>
        <p:spPr bwMode="gray">
          <a:xfrm>
            <a:off x="2861187" y="3958467"/>
            <a:ext cx="2406937" cy="766997"/>
          </a:xfrm>
          <a:custGeom>
            <a:avLst/>
            <a:gdLst>
              <a:gd name="connsiteX0" fmla="*/ 0 w 2406937"/>
              <a:gd name="connsiteY0" fmla="*/ 0 h 766997"/>
              <a:gd name="connsiteX1" fmla="*/ 1185770 w 2406937"/>
              <a:gd name="connsiteY1" fmla="*/ 766916 h 766997"/>
              <a:gd name="connsiteX2" fmla="*/ 2406937 w 2406937"/>
              <a:gd name="connsiteY2" fmla="*/ 47195 h 76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37" h="766997">
                <a:moveTo>
                  <a:pt x="0" y="0"/>
                </a:moveTo>
                <a:cubicBezTo>
                  <a:pt x="392307" y="379525"/>
                  <a:pt x="784614" y="759050"/>
                  <a:pt x="1185770" y="766916"/>
                </a:cubicBezTo>
                <a:cubicBezTo>
                  <a:pt x="1586926" y="774782"/>
                  <a:pt x="2261420" y="208444"/>
                  <a:pt x="2406937" y="47195"/>
                </a:cubicBezTo>
              </a:path>
            </a:pathLst>
          </a:custGeom>
          <a:noFill/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 bwMode="gray">
          <a:xfrm>
            <a:off x="3289190" y="4101301"/>
            <a:ext cx="1546573" cy="71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800" b="1" dirty="0" err="1" smtClean="0">
                <a:solidFill>
                  <a:schemeClr val="tx1"/>
                </a:solidFill>
              </a:rPr>
              <a:t>Akka</a:t>
            </a:r>
            <a:r>
              <a:rPr lang="de-DE" sz="800" b="1" dirty="0" smtClean="0">
                <a:solidFill>
                  <a:schemeClr val="tx1"/>
                </a:solidFill>
              </a:rPr>
              <a:t> Streams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600" b="1" dirty="0" err="1" smtClean="0">
                <a:solidFill>
                  <a:schemeClr val="tx1"/>
                </a:solidFill>
              </a:rPr>
              <a:t>Source.runWith</a:t>
            </a:r>
            <a:r>
              <a:rPr lang="de-DE" sz="600" b="1" dirty="0" smtClean="0">
                <a:solidFill>
                  <a:schemeClr val="tx1"/>
                </a:solidFill>
              </a:rPr>
              <a:t>(</a:t>
            </a:r>
            <a:r>
              <a:rPr lang="de-DE" sz="600" b="1" dirty="0" err="1" smtClean="0">
                <a:solidFill>
                  <a:schemeClr val="tx1"/>
                </a:solidFill>
              </a:rPr>
              <a:t>Sink.fold</a:t>
            </a:r>
            <a:r>
              <a:rPr lang="de-DE" sz="600" b="1" dirty="0" smtClean="0">
                <a:solidFill>
                  <a:schemeClr val="tx1"/>
                </a:solidFill>
              </a:rPr>
              <a:t>(…),..).</a:t>
            </a:r>
            <a:r>
              <a:rPr lang="de-DE" sz="600" b="1" dirty="0" err="1" smtClean="0">
                <a:solidFill>
                  <a:schemeClr val="tx1"/>
                </a:solidFill>
              </a:rPr>
              <a:t>whenCompleteAsync</a:t>
            </a:r>
            <a:r>
              <a:rPr lang="de-DE" sz="600" b="1" dirty="0" smtClean="0">
                <a:solidFill>
                  <a:schemeClr val="tx1"/>
                </a:solidFill>
              </a:rPr>
              <a:t>(</a:t>
            </a:r>
            <a:r>
              <a:rPr lang="de-DE" sz="600" b="1" dirty="0" err="1" smtClean="0">
                <a:solidFill>
                  <a:schemeClr val="tx1"/>
                </a:solidFill>
              </a:rPr>
              <a:t>handleFinish</a:t>
            </a:r>
            <a:r>
              <a:rPr lang="de-DE" sz="600" b="1" dirty="0" smtClean="0">
                <a:solidFill>
                  <a:schemeClr val="tx1"/>
                </a:solidFill>
              </a:rPr>
              <a:t>())</a:t>
            </a:r>
            <a:endParaRPr lang="de-DE" sz="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78</Words>
  <Application>Microsoft Office PowerPoint</Application>
  <PresentationFormat>On-screen Show (16:9)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TEMPLATE_Fakultät_11_EXP v201702</vt:lpstr>
      <vt:lpstr>Panzerknacker-LargeMessageProxy</vt:lpstr>
      <vt:lpstr>LargeMessageProxy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panzerknacker</dc:title>
  <dc:creator>Papke, Leon</dc:creator>
  <cp:lastModifiedBy>Papke, Leon</cp:lastModifiedBy>
  <cp:revision>4</cp:revision>
  <cp:lastPrinted>2014-05-07T12:19:03Z</cp:lastPrinted>
  <dcterms:created xsi:type="dcterms:W3CDTF">2019-11-13T15:38:29Z</dcterms:created>
  <dcterms:modified xsi:type="dcterms:W3CDTF">2019-11-13T16:04:22Z</dcterms:modified>
</cp:coreProperties>
</file>