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0" name="Shape 1040"/>
        <p:cNvGrpSpPr/>
        <p:nvPr/>
      </p:nvGrpSpPr>
      <p:grpSpPr>
        <a:xfrm>
          <a:off x="0" y="0"/>
          <a:ext cx="0" cy="0"/>
          <a:chOff x="0" y="0"/>
          <a:chExt cx="0" cy="0"/>
        </a:xfrm>
      </p:grpSpPr>
      <p:sp>
        <p:nvSpPr>
          <p:cNvPr id="1041" name="Shape 10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2" name="Shape 10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8" name="Shape 1068"/>
        <p:cNvGrpSpPr/>
        <p:nvPr/>
      </p:nvGrpSpPr>
      <p:grpSpPr>
        <a:xfrm>
          <a:off x="0" y="0"/>
          <a:ext cx="0" cy="0"/>
          <a:chOff x="0" y="0"/>
          <a:chExt cx="0" cy="0"/>
        </a:xfrm>
      </p:grpSpPr>
      <p:sp>
        <p:nvSpPr>
          <p:cNvPr id="1069" name="Shape 1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0" name="Shape 10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2" name="Shape 1112"/>
        <p:cNvGrpSpPr/>
        <p:nvPr/>
      </p:nvGrpSpPr>
      <p:grpSpPr>
        <a:xfrm>
          <a:off x="0" y="0"/>
          <a:ext cx="0" cy="0"/>
          <a:chOff x="0" y="0"/>
          <a:chExt cx="0" cy="0"/>
        </a:xfrm>
      </p:grpSpPr>
      <p:sp>
        <p:nvSpPr>
          <p:cNvPr id="1113" name="Shape 1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4" name="Shape 1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8" name="Shape 1118"/>
        <p:cNvGrpSpPr/>
        <p:nvPr/>
      </p:nvGrpSpPr>
      <p:grpSpPr>
        <a:xfrm>
          <a:off x="0" y="0"/>
          <a:ext cx="0" cy="0"/>
          <a:chOff x="0" y="0"/>
          <a:chExt cx="0" cy="0"/>
        </a:xfrm>
      </p:grpSpPr>
      <p:sp>
        <p:nvSpPr>
          <p:cNvPr id="1119" name="Shape 1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0" name="Shape 1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6" name="Shape 1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n.wikipedia.org/wiki/Merge_sor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1" name="Shape 741"/>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4" name="Shape 754"/>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8" name="Shape 758"/>
        <p:cNvGrpSpPr/>
        <p:nvPr/>
      </p:nvGrpSpPr>
      <p:grpSpPr>
        <a:xfrm>
          <a:off x="0" y="0"/>
          <a:ext cx="0" cy="0"/>
          <a:chOff x="0" y="0"/>
          <a:chExt cx="0" cy="0"/>
        </a:xfrm>
      </p:grpSpPr>
      <p:sp>
        <p:nvSpPr>
          <p:cNvPr id="759" name="Shape 7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0" name="Shape 760"/>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7" name="Shape 767"/>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1" name="Shape 771"/>
        <p:cNvGrpSpPr/>
        <p:nvPr/>
      </p:nvGrpSpPr>
      <p:grpSpPr>
        <a:xfrm>
          <a:off x="0" y="0"/>
          <a:ext cx="0" cy="0"/>
          <a:chOff x="0" y="0"/>
          <a:chExt cx="0" cy="0"/>
        </a:xfrm>
      </p:grpSpPr>
      <p:sp>
        <p:nvSpPr>
          <p:cNvPr id="772" name="Shape 7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3" name="Shape 77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4" name="Shape 774"/>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8" name="Shape 778"/>
        <p:cNvGrpSpPr/>
        <p:nvPr/>
      </p:nvGrpSpPr>
      <p:grpSpPr>
        <a:xfrm>
          <a:off x="0" y="0"/>
          <a:ext cx="0" cy="0"/>
          <a:chOff x="0" y="0"/>
          <a:chExt cx="0" cy="0"/>
        </a:xfrm>
      </p:grpSpPr>
      <p:sp>
        <p:nvSpPr>
          <p:cNvPr id="779" name="Shape 7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0" name="Shape 780"/>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1" name="Shape 781"/>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5" name="Shape 785"/>
        <p:cNvGrpSpPr/>
        <p:nvPr/>
      </p:nvGrpSpPr>
      <p:grpSpPr>
        <a:xfrm>
          <a:off x="0" y="0"/>
          <a:ext cx="0" cy="0"/>
          <a:chOff x="0" y="0"/>
          <a:chExt cx="0" cy="0"/>
        </a:xfrm>
      </p:grpSpPr>
      <p:sp>
        <p:nvSpPr>
          <p:cNvPr id="786" name="Shape 7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7" name="Shape 787"/>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 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6" name="Shape 806"/>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9" name="Shape 819"/>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3" name="Shape 823"/>
        <p:cNvGrpSpPr/>
        <p:nvPr/>
      </p:nvGrpSpPr>
      <p:grpSpPr>
        <a:xfrm>
          <a:off x="0" y="0"/>
          <a:ext cx="0" cy="0"/>
          <a:chOff x="0" y="0"/>
          <a:chExt cx="0" cy="0"/>
        </a:xfrm>
      </p:grpSpPr>
      <p:sp>
        <p:nvSpPr>
          <p:cNvPr id="824" name="Shape 8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5" name="Shape 825"/>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1" name="Shape 831"/>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8" name="Shape 838"/>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4" name="Shape 844"/>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5" name="Shape 845"/>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9" name="Shape 849"/>
        <p:cNvGrpSpPr/>
        <p:nvPr/>
      </p:nvGrpSpPr>
      <p:grpSpPr>
        <a:xfrm>
          <a:off x="0" y="0"/>
          <a:ext cx="0" cy="0"/>
          <a:chOff x="0" y="0"/>
          <a:chExt cx="0" cy="0"/>
        </a:xfrm>
      </p:grpSpPr>
      <p:sp>
        <p:nvSpPr>
          <p:cNvPr id="850" name="Shape 8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1" name="Shape 851"/>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1" name="Shape 871"/>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5" name="Shape 875"/>
        <p:cNvGrpSpPr/>
        <p:nvPr/>
      </p:nvGrpSpPr>
      <p:grpSpPr>
        <a:xfrm>
          <a:off x="0" y="0"/>
          <a:ext cx="0" cy="0"/>
          <a:chOff x="0" y="0"/>
          <a:chExt cx="0" cy="0"/>
        </a:xfrm>
      </p:grpSpPr>
      <p:sp>
        <p:nvSpPr>
          <p:cNvPr id="876" name="Shape 8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7" name="Shape 877"/>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3" name="Shape 903"/>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7" name="Shape 907"/>
        <p:cNvGrpSpPr/>
        <p:nvPr/>
      </p:nvGrpSpPr>
      <p:grpSpPr>
        <a:xfrm>
          <a:off x="0" y="0"/>
          <a:ext cx="0" cy="0"/>
          <a:chOff x="0" y="0"/>
          <a:chExt cx="0" cy="0"/>
        </a:xfrm>
      </p:grpSpPr>
      <p:sp>
        <p:nvSpPr>
          <p:cNvPr id="908" name="Shape 9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9" name="Shape 909"/>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0" name="Shape 910"/>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4" name="Shape 914"/>
        <p:cNvGrpSpPr/>
        <p:nvPr/>
      </p:nvGrpSpPr>
      <p:grpSpPr>
        <a:xfrm>
          <a:off x="0" y="0"/>
          <a:ext cx="0" cy="0"/>
          <a:chOff x="0" y="0"/>
          <a:chExt cx="0" cy="0"/>
        </a:xfrm>
      </p:grpSpPr>
      <p:sp>
        <p:nvSpPr>
          <p:cNvPr id="915" name="Shape 9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16" name="Shape 916"/>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7" name="Shape 917"/>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1" name="Shape 921"/>
        <p:cNvGrpSpPr/>
        <p:nvPr/>
      </p:nvGrpSpPr>
      <p:grpSpPr>
        <a:xfrm>
          <a:off x="0" y="0"/>
          <a:ext cx="0" cy="0"/>
          <a:chOff x="0" y="0"/>
          <a:chExt cx="0" cy="0"/>
        </a:xfrm>
      </p:grpSpPr>
      <p:sp>
        <p:nvSpPr>
          <p:cNvPr id="922" name="Shape 9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3" name="Shape 923"/>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0" name="Shape 930"/>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4" name="Shape 934"/>
        <p:cNvGrpSpPr/>
        <p:nvPr/>
      </p:nvGrpSpPr>
      <p:grpSpPr>
        <a:xfrm>
          <a:off x="0" y="0"/>
          <a:ext cx="0" cy="0"/>
          <a:chOff x="0" y="0"/>
          <a:chExt cx="0" cy="0"/>
        </a:xfrm>
      </p:grpSpPr>
      <p:sp>
        <p:nvSpPr>
          <p:cNvPr id="935" name="Shape 9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6" name="Shape 936"/>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3" name="Shape 943"/>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9" name="Shape 949"/>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55" name="Shape 95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 бы имплисит был применен, он должен находиться в скоупе.  Что бы поместить имплисит в скоуп можно:</a:t>
            </a:r>
          </a:p>
          <a:p>
            <a:pPr indent="-228600" lvl="1" marL="914400" rtl="0">
              <a:spcBef>
                <a:spcPts val="0"/>
              </a:spcBef>
              <a:buClr>
                <a:srgbClr val="434343"/>
              </a:buClr>
              <a:buChar char="○"/>
            </a:pPr>
            <a:r>
              <a:rPr lang="ru">
                <a:solidFill>
                  <a:srgbClr val="434343"/>
                </a:solidFill>
              </a:rPr>
              <a:t>определить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импортировать с помощью ключевого слова import</a:t>
            </a:r>
          </a:p>
          <a:p>
            <a:pPr indent="-228600" lvl="1" marL="914400" rtl="0">
              <a:spcBef>
                <a:spcPts val="0"/>
              </a:spcBef>
              <a:buClr>
                <a:srgbClr val="434343"/>
              </a:buClr>
              <a:buChar char="○"/>
            </a:pPr>
            <a:r>
              <a:rPr lang="ru">
                <a:solidFill>
                  <a:srgbClr val="434343"/>
                </a:solidFill>
              </a:rPr>
              <a:t>определить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4" name="Shape 974"/>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8" name="Shape 978"/>
        <p:cNvGrpSpPr/>
        <p:nvPr/>
      </p:nvGrpSpPr>
      <p:grpSpPr>
        <a:xfrm>
          <a:off x="0" y="0"/>
          <a:ext cx="0" cy="0"/>
          <a:chOff x="0" y="0"/>
          <a:chExt cx="0" cy="0"/>
        </a:xfrm>
      </p:grpSpPr>
      <p:sp>
        <p:nvSpPr>
          <p:cNvPr id="979" name="Shape 9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0" name="Shape 980"/>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1" name="Shape 981"/>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5" name="Shape 985"/>
        <p:cNvGrpSpPr/>
        <p:nvPr/>
      </p:nvGrpSpPr>
      <p:grpSpPr>
        <a:xfrm>
          <a:off x="0" y="0"/>
          <a:ext cx="0" cy="0"/>
          <a:chOff x="0" y="0"/>
          <a:chExt cx="0" cy="0"/>
        </a:xfrm>
      </p:grpSpPr>
      <p:sp>
        <p:nvSpPr>
          <p:cNvPr id="986" name="Shape 9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7" name="Shape 987"/>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4" name="Shape 994"/>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8" name="Shape 998"/>
        <p:cNvGrpSpPr/>
        <p:nvPr/>
      </p:nvGrpSpPr>
      <p:grpSpPr>
        <a:xfrm>
          <a:off x="0" y="0"/>
          <a:ext cx="0" cy="0"/>
          <a:chOff x="0" y="0"/>
          <a:chExt cx="0" cy="0"/>
        </a:xfrm>
      </p:grpSpPr>
      <p:sp>
        <p:nvSpPr>
          <p:cNvPr id="999" name="Shape 9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0" name="Shape 1000"/>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7" name="Shape 1007"/>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3" name="Shape 1013"/>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0" name="Shape 1020"/>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4" name="Shape 1024"/>
        <p:cNvGrpSpPr/>
        <p:nvPr/>
      </p:nvGrpSpPr>
      <p:grpSpPr>
        <a:xfrm>
          <a:off x="0" y="0"/>
          <a:ext cx="0" cy="0"/>
          <a:chOff x="0" y="0"/>
          <a:chExt cx="0" cy="0"/>
        </a:xfrm>
      </p:grpSpPr>
      <p:sp>
        <p:nvSpPr>
          <p:cNvPr id="1025" name="Shape 10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6" name="Shape 102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2" name="Shape 103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8" name="Shape 103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9" name="Shape 103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3" name="Shape 1043"/>
        <p:cNvGrpSpPr/>
        <p:nvPr/>
      </p:nvGrpSpPr>
      <p:grpSpPr>
        <a:xfrm>
          <a:off x="0" y="0"/>
          <a:ext cx="0" cy="0"/>
          <a:chOff x="0" y="0"/>
          <a:chExt cx="0" cy="0"/>
        </a:xfrm>
      </p:grpSpPr>
      <p:sp>
        <p:nvSpPr>
          <p:cNvPr id="1044" name="Shape 10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5" name="Shape 104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6" name="Shape 1046"/>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0" name="Shape 1050"/>
        <p:cNvGrpSpPr/>
        <p:nvPr/>
      </p:nvGrpSpPr>
      <p:grpSpPr>
        <a:xfrm>
          <a:off x="0" y="0"/>
          <a:ext cx="0" cy="0"/>
          <a:chOff x="0" y="0"/>
          <a:chExt cx="0" cy="0"/>
        </a:xfrm>
      </p:grpSpPr>
      <p:sp>
        <p:nvSpPr>
          <p:cNvPr id="1051" name="Shape 10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2" name="Shape 1052"/>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3" name="Shape 1053"/>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4" name="Shape 1054"/>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0" name="Shape 1060"/>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6" name="Shape 1066"/>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7" name="Shape 1067"/>
          <p:cNvSpPr txBox="1"/>
          <p:nvPr/>
        </p:nvSpPr>
        <p:spPr>
          <a:xfrm>
            <a:off x="311700" y="1443950"/>
            <a:ext cx="6919800" cy="35103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1" name="Shape 1071"/>
        <p:cNvGrpSpPr/>
        <p:nvPr/>
      </p:nvGrpSpPr>
      <p:grpSpPr>
        <a:xfrm>
          <a:off x="0" y="0"/>
          <a:ext cx="0" cy="0"/>
          <a:chOff x="0" y="0"/>
          <a:chExt cx="0" cy="0"/>
        </a:xfrm>
      </p:grpSpPr>
      <p:sp>
        <p:nvSpPr>
          <p:cNvPr id="1072" name="Shape 10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3" name="Shape 107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9" name="Shape 1079"/>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80" name="Shape 1080"/>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6" name="Shape 1086"/>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2" name="Shape 109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8" name="Shape 109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9" name="Shape 1099"/>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5" name="Shape 1105"/>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1" name="Shape 111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5" name="Shape 1115"/>
        <p:cNvGrpSpPr/>
        <p:nvPr/>
      </p:nvGrpSpPr>
      <p:grpSpPr>
        <a:xfrm>
          <a:off x="0" y="0"/>
          <a:ext cx="0" cy="0"/>
          <a:chOff x="0" y="0"/>
          <a:chExt cx="0" cy="0"/>
        </a:xfrm>
      </p:grpSpPr>
      <p:sp>
        <p:nvSpPr>
          <p:cNvPr id="1116" name="Shape 11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7" name="Shape 1117"/>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1" name="Shape 1121"/>
        <p:cNvGrpSpPr/>
        <p:nvPr/>
      </p:nvGrpSpPr>
      <p:grpSpPr>
        <a:xfrm>
          <a:off x="0" y="0"/>
          <a:ext cx="0" cy="0"/>
          <a:chOff x="0" y="0"/>
          <a:chExt cx="0" cy="0"/>
        </a:xfrm>
      </p:grpSpPr>
      <p:sp>
        <p:nvSpPr>
          <p:cNvPr id="1122" name="Shape 11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3" name="Shape 1123"/>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7" name="Shape 1127"/>
        <p:cNvGrpSpPr/>
        <p:nvPr/>
      </p:nvGrpSpPr>
      <p:grpSpPr>
        <a:xfrm>
          <a:off x="0" y="0"/>
          <a:ext cx="0" cy="0"/>
          <a:chOff x="0" y="0"/>
          <a:chExt cx="0" cy="0"/>
        </a:xfrm>
      </p:grpSpPr>
      <p:sp>
        <p:nvSpPr>
          <p:cNvPr id="1128" name="Shape 1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9" name="Shape 112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3" name="Shape 1133"/>
        <p:cNvGrpSpPr/>
        <p:nvPr/>
      </p:nvGrpSpPr>
      <p:grpSpPr>
        <a:xfrm>
          <a:off x="0" y="0"/>
          <a:ext cx="0" cy="0"/>
          <a:chOff x="0" y="0"/>
          <a:chExt cx="0" cy="0"/>
        </a:xfrm>
      </p:grpSpPr>
      <p:sp>
        <p:nvSpPr>
          <p:cNvPr id="1134" name="Shape 11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5" name="Shape 1135"/>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194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14" name="Shape 214"/>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15" name="Shape 215"/>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16" name="Shape 216"/>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2" name="Shape 222"/>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3" name="Shape 223"/>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24" name="Shape 224"/>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25" name="Shape 225"/>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26" name="Shape 226"/>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2" name="Shape 232"/>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количесвто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 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67525"/>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115325"/>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3" name="Shape 293"/>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4" name="Shape 294"/>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8" name="Shape 298"/>
        <p:cNvGrpSpPr/>
        <p:nvPr/>
      </p:nvGrpSpPr>
      <p:grpSpPr>
        <a:xfrm>
          <a:off x="0" y="0"/>
          <a:ext cx="0" cy="0"/>
          <a:chOff x="0" y="0"/>
          <a:chExt cx="0" cy="0"/>
        </a:xfrm>
      </p:grpSpPr>
      <p:sp>
        <p:nvSpPr>
          <p:cNvPr id="299" name="Shape 2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0" name="Shape 300"/>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1" name="Shape 301"/>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7" name="Shape 307"/>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5" name="Shape 325"/>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1" name="Shape 331"/>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Cопоставление с образцом(pattern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2" name="Shape 332"/>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8" name="Shape 33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39" name="Shape 339"/>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Ошибка компиляции</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5" name="Shape 34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6" name="Shape 346"/>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2" name="Shape 35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3" name="Shape 353"/>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9" name="Shape 359"/>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0" name="Shape 360"/>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4" name="Shape 364"/>
        <p:cNvGrpSpPr/>
        <p:nvPr/>
      </p:nvGrpSpPr>
      <p:grpSpPr>
        <a:xfrm>
          <a:off x="0" y="0"/>
          <a:ext cx="0" cy="0"/>
          <a:chOff x="0" y="0"/>
          <a:chExt cx="0" cy="0"/>
        </a:xfrm>
      </p:grpSpPr>
      <p:sp>
        <p:nvSpPr>
          <p:cNvPr id="365" name="Shape 3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6" name="Shape 366"/>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67" name="Shape 367"/>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0" name="Shape 380"/>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4" name="Shape 384"/>
        <p:cNvGrpSpPr/>
        <p:nvPr/>
      </p:nvGrpSpPr>
      <p:grpSpPr>
        <a:xfrm>
          <a:off x="0" y="0"/>
          <a:ext cx="0" cy="0"/>
          <a:chOff x="0" y="0"/>
          <a:chExt cx="0" cy="0"/>
        </a:xfrm>
      </p:grpSpPr>
      <p:sp>
        <p:nvSpPr>
          <p:cNvPr id="385" name="Shape 3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6" name="Shape 386"/>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87" name="Shape 387"/>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1" name="Shape 391"/>
        <p:cNvGrpSpPr/>
        <p:nvPr/>
      </p:nvGrpSpPr>
      <p:grpSpPr>
        <a:xfrm>
          <a:off x="0" y="0"/>
          <a:ext cx="0" cy="0"/>
          <a:chOff x="0" y="0"/>
          <a:chExt cx="0" cy="0"/>
        </a:xfrm>
      </p:grpSpPr>
      <p:sp>
        <p:nvSpPr>
          <p:cNvPr id="392" name="Shape 3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3" name="Shape 393"/>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394" name="Shape 394"/>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95" name="Shape 395"/>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1" name="Shape 401"/>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07" name="Shape 407"/>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большинстава методов трейта Traversable предоставленны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NoSuchElementExcecption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8" name="Shape 438"/>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44" name="Shape 444"/>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0" name="Shape 450"/>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7" name="Shape 457"/>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1" name="Shape 461"/>
        <p:cNvGrpSpPr/>
        <p:nvPr/>
      </p:nvGrpSpPr>
      <p:grpSpPr>
        <a:xfrm>
          <a:off x="0" y="0"/>
          <a:ext cx="0" cy="0"/>
          <a:chOff x="0" y="0"/>
          <a:chExt cx="0" cy="0"/>
        </a:xfrm>
      </p:grpSpPr>
      <p:sp>
        <p:nvSpPr>
          <p:cNvPr id="462" name="Shape 4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3" name="Shape 463"/>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4" name="Shape 464"/>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8" name="Shape 468"/>
        <p:cNvGrpSpPr/>
        <p:nvPr/>
      </p:nvGrpSpPr>
      <p:grpSpPr>
        <a:xfrm>
          <a:off x="0" y="0"/>
          <a:ext cx="0" cy="0"/>
          <a:chOff x="0" y="0"/>
          <a:chExt cx="0" cy="0"/>
        </a:xfrm>
      </p:grpSpPr>
      <p:sp>
        <p:nvSpPr>
          <p:cNvPr id="469" name="Shape 4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0" name="Shape 470"/>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1" name="Shape 471"/>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77" name="Shape 477"/>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3" name="Shape 483"/>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 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84" name="Shape 484"/>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85" name="Shape 485"/>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9" name="Shape 489"/>
        <p:cNvGrpSpPr/>
        <p:nvPr/>
      </p:nvGrpSpPr>
      <p:grpSpPr>
        <a:xfrm>
          <a:off x="0" y="0"/>
          <a:ext cx="0" cy="0"/>
          <a:chOff x="0" y="0"/>
          <a:chExt cx="0" cy="0"/>
        </a:xfrm>
      </p:grpSpPr>
      <p:sp>
        <p:nvSpPr>
          <p:cNvPr id="490" name="Shape 4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1" name="Shape 491"/>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4" name="Shape 504"/>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0" name="Shape 510"/>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3" name="Shape 523"/>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9" name="Shape 529"/>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6" name="Shape 536"/>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2" name="Shape 542"/>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3" name="Shape 543"/>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9" name="Shape 549"/>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0" name="Shape 550"/>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подмешено более одного трейта</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6" name="Shape 556"/>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7" name="Shape 557"/>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1" name="Shape 561"/>
        <p:cNvGrpSpPr/>
        <p:nvPr/>
      </p:nvGrpSpPr>
      <p:grpSpPr>
        <a:xfrm>
          <a:off x="0" y="0"/>
          <a:ext cx="0" cy="0"/>
          <a:chOff x="0" y="0"/>
          <a:chExt cx="0" cy="0"/>
        </a:xfrm>
      </p:grpSpPr>
      <p:sp>
        <p:nvSpPr>
          <p:cNvPr id="562" name="Shape 5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2" name="Shape 582"/>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8" name="Shape 588"/>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9" name="Shape 589"/>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5" name="Shape 595"/>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6" name="Shape 596"/>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0" name="Shape 600"/>
        <p:cNvGrpSpPr/>
        <p:nvPr/>
      </p:nvGrpSpPr>
      <p:grpSpPr>
        <a:xfrm>
          <a:off x="0" y="0"/>
          <a:ext cx="0" cy="0"/>
          <a:chOff x="0" y="0"/>
          <a:chExt cx="0" cy="0"/>
        </a:xfrm>
      </p:grpSpPr>
      <p:sp>
        <p:nvSpPr>
          <p:cNvPr id="601" name="Shape 6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2" name="Shape 60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3" name="Shape 603"/>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7" name="Shape 607"/>
        <p:cNvGrpSpPr/>
        <p:nvPr/>
      </p:nvGrpSpPr>
      <p:grpSpPr>
        <a:xfrm>
          <a:off x="0" y="0"/>
          <a:ext cx="0" cy="0"/>
          <a:chOff x="0" y="0"/>
          <a:chExt cx="0" cy="0"/>
        </a:xfrm>
      </p:grpSpPr>
      <p:sp>
        <p:nvSpPr>
          <p:cNvPr id="608" name="Shape 6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9" name="Shape 609"/>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0" name="Shape 610"/>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4" name="Shape 614"/>
        <p:cNvGrpSpPr/>
        <p:nvPr/>
      </p:nvGrpSpPr>
      <p:grpSpPr>
        <a:xfrm>
          <a:off x="0" y="0"/>
          <a:ext cx="0" cy="0"/>
          <a:chOff x="0" y="0"/>
          <a:chExt cx="0" cy="0"/>
        </a:xfrm>
      </p:grpSpPr>
      <p:sp>
        <p:nvSpPr>
          <p:cNvPr id="615" name="Shape 6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6" name="Shape 616"/>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28" name="Shape 628"/>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9" name="Shape 629"/>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0" name="Shape 630"/>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4" name="Shape 634"/>
        <p:cNvGrpSpPr/>
        <p:nvPr/>
      </p:nvGrpSpPr>
      <p:grpSpPr>
        <a:xfrm>
          <a:off x="0" y="0"/>
          <a:ext cx="0" cy="0"/>
          <a:chOff x="0" y="0"/>
          <a:chExt cx="0" cy="0"/>
        </a:xfrm>
      </p:grpSpPr>
      <p:sp>
        <p:nvSpPr>
          <p:cNvPr id="635" name="Shape 6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6" name="Shape 636"/>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7" name="Shape 637"/>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1" name="Shape 641"/>
        <p:cNvGrpSpPr/>
        <p:nvPr/>
      </p:nvGrpSpPr>
      <p:grpSpPr>
        <a:xfrm>
          <a:off x="0" y="0"/>
          <a:ext cx="0" cy="0"/>
          <a:chOff x="0" y="0"/>
          <a:chExt cx="0" cy="0"/>
        </a:xfrm>
      </p:grpSpPr>
      <p:sp>
        <p:nvSpPr>
          <p:cNvPr id="642" name="Shape 6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3" name="Shape 643"/>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79" name="Shape 679"/>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5" name="Shape 685"/>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1" name="Shape 691"/>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15" name="Shape 715"/>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6" name="Shape 716"/>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2" name="Shape 722"/>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