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308" r:id="rId4"/>
    <p:sldId id="261" r:id="rId5"/>
    <p:sldId id="30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32A"/>
    <a:srgbClr val="8B0028"/>
    <a:srgbClr val="FFFFFF"/>
    <a:srgbClr val="C41E3A"/>
    <a:srgbClr val="A52A2A"/>
    <a:srgbClr val="77333E"/>
    <a:srgbClr val="A42A2A"/>
    <a:srgbClr val="712F37"/>
    <a:srgbClr val="8C0219"/>
    <a:srgbClr val="3F7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4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1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7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6F86-D841-43E1-9E24-6F688478AF8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892-E7FE-4437-ACBC-4359BF5B7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2F3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951F1F4E-0FF9-4717-9FF8-8C94B4595D44}"/>
              </a:ext>
            </a:extLst>
          </p:cNvPr>
          <p:cNvSpPr>
            <a:spLocks noGrp="1"/>
          </p:cNvSpPr>
          <p:nvPr/>
        </p:nvSpPr>
        <p:spPr>
          <a:xfrm>
            <a:off x="11792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178EDE-C3BF-481B-BBD5-925F650ED5D2}" type="datetimeFigureOut">
              <a:rPr lang="ko-KR" altLang="en-US" smtClean="0"/>
              <a:pPr/>
              <a:t>2021-12-04</a:t>
            </a:fld>
            <a:endParaRPr lang="ko-KR" altLang="en-US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9D4CAA24-B93E-44CB-A1D7-45F796A08BB0}"/>
              </a:ext>
            </a:extLst>
          </p:cNvPr>
          <p:cNvSpPr>
            <a:spLocks noGrp="1"/>
          </p:cNvSpPr>
          <p:nvPr/>
        </p:nvSpPr>
        <p:spPr>
          <a:xfrm>
            <a:off x="4379648" y="61531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B3557B8D-ADE6-4ECD-92EE-8D2EBE61F589}"/>
              </a:ext>
            </a:extLst>
          </p:cNvPr>
          <p:cNvSpPr>
            <a:spLocks noGrp="1"/>
          </p:cNvSpPr>
          <p:nvPr/>
        </p:nvSpPr>
        <p:spPr>
          <a:xfrm>
            <a:off x="8951648" y="6153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6017A4-7F00-404D-BAAB-CD404F7D2911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EDC1D7C7-02D3-4AE2-8232-C67F28D83630}"/>
              </a:ext>
            </a:extLst>
          </p:cNvPr>
          <p:cNvSpPr>
            <a:spLocks noGrp="1"/>
          </p:cNvSpPr>
          <p:nvPr/>
        </p:nvSpPr>
        <p:spPr>
          <a:xfrm>
            <a:off x="3080655" y="4804047"/>
            <a:ext cx="6858000" cy="123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Daehyun Cho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Cognitive System Lab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A.I. Dept, Korea Univ.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4BD4525F-215F-497C-9E31-B0BE7F82B596}"/>
              </a:ext>
            </a:extLst>
          </p:cNvPr>
          <p:cNvSpPr/>
          <p:nvPr/>
        </p:nvSpPr>
        <p:spPr>
          <a:xfrm>
            <a:off x="3809128" y="1577003"/>
            <a:ext cx="5401056" cy="1648755"/>
          </a:xfrm>
          <a:prstGeom prst="bracePair">
            <a:avLst/>
          </a:prstGeom>
          <a:ln w="31750">
            <a:solidFill>
              <a:srgbClr val="773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2400" i="0" dirty="0"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Domain Adversarial Training</a:t>
            </a:r>
          </a:p>
          <a:p>
            <a:pPr algn="ctr">
              <a:lnSpc>
                <a:spcPct val="150000"/>
              </a:lnSpc>
            </a:pPr>
            <a:r>
              <a:rPr lang="ko-KR" altLang="en-US" sz="1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신경망응용및실습</a:t>
            </a:r>
            <a:endParaRPr lang="en-US" altLang="ko-KR" sz="1900" i="0" dirty="0"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B0195E5-D7D5-4ECD-B989-AB4CB0EB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93" y="7095564"/>
            <a:ext cx="3182112" cy="626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7CBF40-85F1-4E5E-AB61-881C04CC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520" y="7744545"/>
            <a:ext cx="3277057" cy="571580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4239F8-39A4-42CF-BFC0-4AC2D605967A}"/>
              </a:ext>
            </a:extLst>
          </p:cNvPr>
          <p:cNvSpPr/>
          <p:nvPr/>
        </p:nvSpPr>
        <p:spPr>
          <a:xfrm rot="1810465">
            <a:off x="7654786" y="-1458125"/>
            <a:ext cx="6715932" cy="3902423"/>
          </a:xfrm>
          <a:prstGeom prst="roundRect">
            <a:avLst/>
          </a:prstGeom>
          <a:solidFill>
            <a:srgbClr val="A42A2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EBB4B7-70BE-43C5-AD00-00C7DA26F727}"/>
              </a:ext>
            </a:extLst>
          </p:cNvPr>
          <p:cNvSpPr/>
          <p:nvPr/>
        </p:nvSpPr>
        <p:spPr>
          <a:xfrm rot="1810465">
            <a:off x="-2178719" y="3236753"/>
            <a:ext cx="6715932" cy="3902423"/>
          </a:xfrm>
          <a:prstGeom prst="roundRect">
            <a:avLst/>
          </a:prstGeom>
          <a:solidFill>
            <a:srgbClr val="8C02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4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6ED122-A8C6-4978-B6F6-E7BFBABAF7E8}"/>
              </a:ext>
            </a:extLst>
          </p:cNvPr>
          <p:cNvSpPr/>
          <p:nvPr userDrawn="1"/>
        </p:nvSpPr>
        <p:spPr>
          <a:xfrm>
            <a:off x="0" y="0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A075DC45-A93E-48D7-9C46-B9C9E333C172}"/>
              </a:ext>
            </a:extLst>
          </p:cNvPr>
          <p:cNvSpPr/>
          <p:nvPr userDrawn="1"/>
        </p:nvSpPr>
        <p:spPr>
          <a:xfrm>
            <a:off x="2583506" y="568020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날짜 개체 틀 3">
            <a:extLst>
              <a:ext uri="{FF2B5EF4-FFF2-40B4-BE49-F238E27FC236}">
                <a16:creationId xmlns:a16="http://schemas.microsoft.com/office/drawing/2014/main" id="{4EB9E30E-7BB9-4DDC-9C14-3D21F770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2966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89178EDE-C3BF-481B-BBD5-925F650ED5D2}" type="datetimeFigureOut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30DDBB3-6247-47AE-9B0F-DF4BFDC6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63" y="483330"/>
            <a:ext cx="1714429" cy="77800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Index</a:t>
            </a:r>
            <a:endParaRPr lang="ko-KR" altLang="en-US" sz="3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A6D44-963E-44EE-9740-406F993FBF56}"/>
              </a:ext>
            </a:extLst>
          </p:cNvPr>
          <p:cNvSpPr txBox="1"/>
          <p:nvPr/>
        </p:nvSpPr>
        <p:spPr>
          <a:xfrm>
            <a:off x="3709944" y="80180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Overview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6F616E-CBB2-400E-BB2A-37B2AABE0958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18E2118-303D-4A47-A824-27B1B84E8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육각형 39">
            <a:extLst>
              <a:ext uri="{FF2B5EF4-FFF2-40B4-BE49-F238E27FC236}">
                <a16:creationId xmlns:a16="http://schemas.microsoft.com/office/drawing/2014/main" id="{939BF6A9-64FD-4E09-B323-4D53546B64FF}"/>
              </a:ext>
            </a:extLst>
          </p:cNvPr>
          <p:cNvSpPr/>
          <p:nvPr/>
        </p:nvSpPr>
        <p:spPr>
          <a:xfrm>
            <a:off x="2583506" y="1538567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FE9F3-F07E-401A-B320-779D47EF3C8D}"/>
              </a:ext>
            </a:extLst>
          </p:cNvPr>
          <p:cNvSpPr txBox="1"/>
          <p:nvPr/>
        </p:nvSpPr>
        <p:spPr>
          <a:xfrm>
            <a:off x="3709944" y="1772351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Motivation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94F12021-9BAD-4C95-917C-364909C61710}"/>
              </a:ext>
            </a:extLst>
          </p:cNvPr>
          <p:cNvSpPr/>
          <p:nvPr/>
        </p:nvSpPr>
        <p:spPr>
          <a:xfrm>
            <a:off x="2583506" y="2509114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C84A47-AC2F-4B4E-9DF9-50E86EF36BAD}"/>
              </a:ext>
            </a:extLst>
          </p:cNvPr>
          <p:cNvSpPr txBox="1"/>
          <p:nvPr/>
        </p:nvSpPr>
        <p:spPr>
          <a:xfrm>
            <a:off x="3709944" y="274289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Related Works &amp; Links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39424D18-9CBA-44A6-BE9F-8B43C83B6C30}"/>
              </a:ext>
            </a:extLst>
          </p:cNvPr>
          <p:cNvSpPr/>
          <p:nvPr/>
        </p:nvSpPr>
        <p:spPr>
          <a:xfrm>
            <a:off x="2583506" y="3479661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DE122D-89F4-4391-8AE1-EA0E0A1EF7DD}"/>
              </a:ext>
            </a:extLst>
          </p:cNvPr>
          <p:cNvSpPr txBox="1"/>
          <p:nvPr/>
        </p:nvSpPr>
        <p:spPr>
          <a:xfrm>
            <a:off x="3709944" y="371344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Detailed Usage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육각형 45">
            <a:extLst>
              <a:ext uri="{FF2B5EF4-FFF2-40B4-BE49-F238E27FC236}">
                <a16:creationId xmlns:a16="http://schemas.microsoft.com/office/drawing/2014/main" id="{2387FDD8-1E37-4BE0-930E-0A7C648992DD}"/>
              </a:ext>
            </a:extLst>
          </p:cNvPr>
          <p:cNvSpPr/>
          <p:nvPr/>
        </p:nvSpPr>
        <p:spPr>
          <a:xfrm>
            <a:off x="2583506" y="4482533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5BE897-B508-4C8D-BA36-4287DE554C18}"/>
              </a:ext>
            </a:extLst>
          </p:cNvPr>
          <p:cNvSpPr txBox="1"/>
          <p:nvPr/>
        </p:nvSpPr>
        <p:spPr>
          <a:xfrm>
            <a:off x="3709944" y="4716317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1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C20C7CA-B16B-4953-96C8-D7D02FF38CBA}"/>
              </a:ext>
            </a:extLst>
          </p:cNvPr>
          <p:cNvSpPr txBox="1"/>
          <p:nvPr/>
        </p:nvSpPr>
        <p:spPr>
          <a:xfrm>
            <a:off x="244982" y="228600"/>
            <a:ext cx="11140902" cy="92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Domain Generalization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 classification task of different datasets of styles.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1816DE-9868-465B-AEF2-3E1F9445AD95}"/>
              </a:ext>
            </a:extLst>
          </p:cNvPr>
          <p:cNvSpPr/>
          <p:nvPr/>
        </p:nvSpPr>
        <p:spPr>
          <a:xfrm>
            <a:off x="0" y="6292173"/>
            <a:ext cx="12192000" cy="555323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D07D9696-C959-4A7A-8727-7491A5837B87}"/>
              </a:ext>
            </a:extLst>
          </p:cNvPr>
          <p:cNvSpPr/>
          <p:nvPr/>
        </p:nvSpPr>
        <p:spPr>
          <a:xfrm>
            <a:off x="11057361" y="260609"/>
            <a:ext cx="924306" cy="836900"/>
          </a:xfrm>
          <a:prstGeom prst="hexagon">
            <a:avLst/>
          </a:prstGeom>
          <a:solidFill>
            <a:srgbClr val="8B0028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F3DA39-C212-434B-A270-977F57E2E164}"/>
              </a:ext>
            </a:extLst>
          </p:cNvPr>
          <p:cNvCxnSpPr>
            <a:cxnSpLocks/>
          </p:cNvCxnSpPr>
          <p:nvPr/>
        </p:nvCxnSpPr>
        <p:spPr>
          <a:xfrm>
            <a:off x="11519515" y="-320257"/>
            <a:ext cx="0" cy="580866"/>
          </a:xfrm>
          <a:prstGeom prst="line">
            <a:avLst/>
          </a:prstGeom>
          <a:ln w="38100">
            <a:solidFill>
              <a:srgbClr val="8B00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91C19-95E2-4274-A952-8B6A39FBE878}"/>
              </a:ext>
            </a:extLst>
          </p:cNvPr>
          <p:cNvSpPr txBox="1"/>
          <p:nvPr/>
        </p:nvSpPr>
        <p:spPr>
          <a:xfrm>
            <a:off x="7360024" y="494393"/>
            <a:ext cx="359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Further Implemented …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47007-7B20-47ED-B0AC-37F1B19C5CA1}"/>
              </a:ext>
            </a:extLst>
          </p:cNvPr>
          <p:cNvSpPr txBox="1"/>
          <p:nvPr/>
        </p:nvSpPr>
        <p:spPr>
          <a:xfrm>
            <a:off x="476492" y="6418577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Daehyun Cho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A9DC425-3B45-4F6E-BB21-B38C0947A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134067" y="6333599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B63F734-79E1-4483-8965-D2838C4F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513267"/>
            <a:ext cx="8187874" cy="29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8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759712-DBAB-4F23-8EF3-5EAA1C142913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BAE3C-657E-422B-8F0C-24FA39AF61C0}"/>
              </a:ext>
            </a:extLst>
          </p:cNvPr>
          <p:cNvSpPr txBox="1"/>
          <p:nvPr/>
        </p:nvSpPr>
        <p:spPr>
          <a:xfrm>
            <a:off x="2718817" y="2853357"/>
            <a:ext cx="8811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🙏</a:t>
            </a:r>
            <a:endParaRPr lang="en-US" altLang="ko-KR" sz="24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r>
              <a:rPr lang="en-US" altLang="ko-KR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https://github.com/1pha/DomainGeneralization</a:t>
            </a:r>
            <a:endParaRPr lang="ko-KR" altLang="en-US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D7F35-57E2-4B52-8A2F-F6AEC0EF86BA}"/>
              </a:ext>
            </a:extLst>
          </p:cNvPr>
          <p:cNvSpPr txBox="1"/>
          <p:nvPr/>
        </p:nvSpPr>
        <p:spPr>
          <a:xfrm>
            <a:off x="2718817" y="3847449"/>
            <a:ext cx="478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Daehyun Cho</a:t>
            </a:r>
          </a:p>
          <a:p>
            <a:pPr algn="l"/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Lab, AI Dept</a:t>
            </a:r>
          </a:p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1phantasmas@korea.ac.kr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AC84-76B8-467D-A83F-316828E479D9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FCF0CD6-6FCA-483A-8E53-B28969801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52C1B5B-31A8-4AC9-BFD8-7C67DD3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5547" y="6933292"/>
            <a:ext cx="2743200" cy="365125"/>
          </a:xfrm>
        </p:spPr>
        <p:txBody>
          <a:bodyPr/>
          <a:lstStyle/>
          <a:p>
            <a:fld id="{89178EDE-C3BF-481B-BBD5-925F650ED5D2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B4145-9269-4627-A56F-F2868A538304}"/>
              </a:ext>
            </a:extLst>
          </p:cNvPr>
          <p:cNvSpPr/>
          <p:nvPr/>
        </p:nvSpPr>
        <p:spPr>
          <a:xfrm>
            <a:off x="0" y="-1"/>
            <a:ext cx="2048255" cy="6858000"/>
          </a:xfrm>
          <a:prstGeom prst="rect">
            <a:avLst/>
          </a:prstGeom>
          <a:solidFill>
            <a:srgbClr val="8B0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9E81-4760-4C1F-B425-0660304ADB53}"/>
              </a:ext>
            </a:extLst>
          </p:cNvPr>
          <p:cNvSpPr txBox="1"/>
          <p:nvPr/>
        </p:nvSpPr>
        <p:spPr>
          <a:xfrm>
            <a:off x="2718816" y="3244333"/>
            <a:ext cx="423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Backups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47EFE-757E-4EC1-B82B-6FA4F045E704}"/>
              </a:ext>
            </a:extLst>
          </p:cNvPr>
          <p:cNvSpPr txBox="1"/>
          <p:nvPr/>
        </p:nvSpPr>
        <p:spPr>
          <a:xfrm>
            <a:off x="2718817" y="3847449"/>
            <a:ext cx="478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__</a:t>
            </a:r>
            <a:r>
              <a:rPr lang="en-US" altLang="ko-KR">
                <a:solidFill>
                  <a:schemeClr val="bg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unused slides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820901F-17E1-4B20-9415-31754FEE421E}"/>
              </a:ext>
            </a:extLst>
          </p:cNvPr>
          <p:cNvSpPr/>
          <p:nvPr/>
        </p:nvSpPr>
        <p:spPr>
          <a:xfrm>
            <a:off x="1586102" y="3056715"/>
            <a:ext cx="924306" cy="836900"/>
          </a:xfrm>
          <a:prstGeom prst="hexagon">
            <a:avLst/>
          </a:prstGeom>
          <a:solidFill>
            <a:srgbClr val="8B032A"/>
          </a:solidFill>
          <a:ln w="127000" cmpd="dbl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1090"/>
                      <a:gd name="connsiteY0" fmla="*/ 502920 h 1005840"/>
                      <a:gd name="connsiteX1" fmla="*/ 251460 w 1101090"/>
                      <a:gd name="connsiteY1" fmla="*/ 0 h 1005840"/>
                      <a:gd name="connsiteX2" fmla="*/ 849630 w 1101090"/>
                      <a:gd name="connsiteY2" fmla="*/ 0 h 1005840"/>
                      <a:gd name="connsiteX3" fmla="*/ 1101090 w 1101090"/>
                      <a:gd name="connsiteY3" fmla="*/ 502920 h 1005840"/>
                      <a:gd name="connsiteX4" fmla="*/ 849630 w 1101090"/>
                      <a:gd name="connsiteY4" fmla="*/ 1005840 h 1005840"/>
                      <a:gd name="connsiteX5" fmla="*/ 251460 w 1101090"/>
                      <a:gd name="connsiteY5" fmla="*/ 1005840 h 1005840"/>
                      <a:gd name="connsiteX6" fmla="*/ 0 w 1101090"/>
                      <a:gd name="connsiteY6" fmla="*/ 502920 h 1005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1090" h="1005840" fill="none" extrusionOk="0">
                        <a:moveTo>
                          <a:pt x="0" y="502920"/>
                        </a:moveTo>
                        <a:cubicBezTo>
                          <a:pt x="15211" y="432447"/>
                          <a:pt x="186666" y="36326"/>
                          <a:pt x="251460" y="0"/>
                        </a:cubicBezTo>
                        <a:cubicBezTo>
                          <a:pt x="544130" y="36048"/>
                          <a:pt x="636801" y="44123"/>
                          <a:pt x="849630" y="0"/>
                        </a:cubicBezTo>
                        <a:cubicBezTo>
                          <a:pt x="887525" y="63567"/>
                          <a:pt x="1002932" y="239668"/>
                          <a:pt x="1101090" y="502920"/>
                        </a:cubicBezTo>
                        <a:cubicBezTo>
                          <a:pt x="1083046" y="565900"/>
                          <a:pt x="937125" y="897930"/>
                          <a:pt x="849630" y="1005840"/>
                        </a:cubicBezTo>
                        <a:cubicBezTo>
                          <a:pt x="724164" y="1019285"/>
                          <a:pt x="348744" y="968550"/>
                          <a:pt x="251460" y="1005840"/>
                        </a:cubicBezTo>
                        <a:cubicBezTo>
                          <a:pt x="197157" y="868989"/>
                          <a:pt x="48227" y="602416"/>
                          <a:pt x="0" y="502920"/>
                        </a:cubicBezTo>
                        <a:close/>
                      </a:path>
                      <a:path w="1101090" h="1005840" stroke="0" extrusionOk="0">
                        <a:moveTo>
                          <a:pt x="0" y="502920"/>
                        </a:moveTo>
                        <a:cubicBezTo>
                          <a:pt x="92054" y="257451"/>
                          <a:pt x="186992" y="212926"/>
                          <a:pt x="251460" y="0"/>
                        </a:cubicBezTo>
                        <a:cubicBezTo>
                          <a:pt x="531779" y="52718"/>
                          <a:pt x="712675" y="-18280"/>
                          <a:pt x="849630" y="0"/>
                        </a:cubicBezTo>
                        <a:cubicBezTo>
                          <a:pt x="1003032" y="204399"/>
                          <a:pt x="1042771" y="344780"/>
                          <a:pt x="1101090" y="502920"/>
                        </a:cubicBezTo>
                        <a:cubicBezTo>
                          <a:pt x="1038705" y="600668"/>
                          <a:pt x="897684" y="887897"/>
                          <a:pt x="849630" y="1005840"/>
                        </a:cubicBezTo>
                        <a:cubicBezTo>
                          <a:pt x="716264" y="956599"/>
                          <a:pt x="475610" y="960428"/>
                          <a:pt x="251460" y="1005840"/>
                        </a:cubicBezTo>
                        <a:cubicBezTo>
                          <a:pt x="208081" y="960716"/>
                          <a:pt x="80455" y="576459"/>
                          <a:pt x="0" y="50292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10F69-D4B0-41F5-8591-F8C67D6A40CD}"/>
              </a:ext>
            </a:extLst>
          </p:cNvPr>
          <p:cNvSpPr txBox="1"/>
          <p:nvPr/>
        </p:nvSpPr>
        <p:spPr>
          <a:xfrm>
            <a:off x="615709" y="6356350"/>
            <a:ext cx="26041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16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Cogsys</a:t>
            </a:r>
            <a:r>
              <a:rPr lang="en-US" altLang="ko-KR" sz="1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Lab</a:t>
            </a:r>
            <a:endParaRPr lang="ko-KR" altLang="en-US" sz="1600" dirty="0" err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2347B7-C363-4D1E-BB95-CD30512F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4814" b="45983"/>
          <a:stretch/>
        </p:blipFill>
        <p:spPr bwMode="auto">
          <a:xfrm>
            <a:off x="273284" y="6271372"/>
            <a:ext cx="342425" cy="4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7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10875</TotalTime>
  <Words>95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</vt:lpstr>
      <vt:lpstr>나눔스퀘어 Light</vt:lpstr>
      <vt:lpstr>Arial</vt:lpstr>
      <vt:lpstr>Calibri</vt:lpstr>
      <vt:lpstr>Calibri Light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Daehyun</dc:creator>
  <cp:lastModifiedBy>조대현[ 대학원석·박사통합과정재학 / 인공지능학과 ]</cp:lastModifiedBy>
  <cp:revision>134</cp:revision>
  <dcterms:created xsi:type="dcterms:W3CDTF">2020-09-15T03:58:22Z</dcterms:created>
  <dcterms:modified xsi:type="dcterms:W3CDTF">2021-12-04T16:42:16Z</dcterms:modified>
</cp:coreProperties>
</file>