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6" r:id="rId5"/>
    <p:sldId id="262" r:id="rId6"/>
    <p:sldId id="263" r:id="rId7"/>
    <p:sldId id="267" r:id="rId8"/>
    <p:sldId id="264" r:id="rId9"/>
    <p:sldId id="265" r:id="rId10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4EF33-C6BE-4524-A595-50253F1D6A33}" v="7" dt="2024-02-23T14:10:15.675"/>
  </p1510:revLst>
</p1510:revInfo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30594C5-4210-4C0B-94C8-05EA2A27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A07B545-CB7B-485B-8848-24C5090D7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D4E3CA-F5FA-4BA1-8153-938B608CA0E1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D9E7E0C-EC12-408D-80EA-659FD94A65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F952D70-4DD5-4630-8772-5085BDBF1D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1D13D6A-DFDD-4B27-9F53-83C0CD9331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6963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68E90-DFA2-406B-8ADF-42CEF3BB6151}" type="datetime1">
              <a:rPr lang="pt-PT" smtClean="0"/>
              <a:pPr/>
              <a:t>23/02/2024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A1D7B6F-E65C-42E7-86A5-0A01C6C95227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A1D7B6F-E65C-42E7-86A5-0A01C6C9522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739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651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449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3039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096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4979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3212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254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áfico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14E79CE3-6B36-4090-99A1-F1D0E79B4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720000">
            <a:off x="8126323" y="5127866"/>
            <a:ext cx="3963590" cy="858767"/>
          </a:xfrm>
        </p:spPr>
        <p:txBody>
          <a:bodyPr rtlCol="0" anchor="ctr" anchorCtr="0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MODELO GLOBAL</a:t>
            </a:r>
          </a:p>
        </p:txBody>
      </p:sp>
      <p:sp>
        <p:nvSpPr>
          <p:cNvPr id="42" name="Marcador de Posição da Imagem 26">
            <a:extLst>
              <a:ext uri="{FF2B5EF4-FFF2-40B4-BE49-F238E27FC236}">
                <a16:creationId xmlns:a16="http://schemas.microsoft.com/office/drawing/2014/main" id="{C109A47C-99A8-42F1-AF6B-F5CB08E6BC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" y="1115082"/>
            <a:ext cx="6230657" cy="5314602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725098 w 6218366"/>
              <a:gd name="connsiteY2" fmla="*/ 841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496498 w 6218366"/>
              <a:gd name="connsiteY2" fmla="*/ 39317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369285 h 5369285"/>
              <a:gd name="connsiteX1" fmla="*/ 1170 w 6218366"/>
              <a:gd name="connsiteY1" fmla="*/ 1012345 h 5369285"/>
              <a:gd name="connsiteX2" fmla="*/ 5496498 w 6218366"/>
              <a:gd name="connsiteY2" fmla="*/ 0 h 5369285"/>
              <a:gd name="connsiteX3" fmla="*/ 6218366 w 6218366"/>
              <a:gd name="connsiteY3" fmla="*/ 4196211 h 5369285"/>
              <a:gd name="connsiteX4" fmla="*/ 693 w 6218366"/>
              <a:gd name="connsiteY4" fmla="*/ 5369285 h 5369285"/>
              <a:gd name="connsiteX0" fmla="*/ 693 w 6225320"/>
              <a:gd name="connsiteY0" fmla="*/ 5369285 h 5369285"/>
              <a:gd name="connsiteX1" fmla="*/ 1170 w 6225320"/>
              <a:gd name="connsiteY1" fmla="*/ 1012345 h 5369285"/>
              <a:gd name="connsiteX2" fmla="*/ 5496498 w 6225320"/>
              <a:gd name="connsiteY2" fmla="*/ 0 h 5369285"/>
              <a:gd name="connsiteX3" fmla="*/ 6225320 w 6225320"/>
              <a:gd name="connsiteY3" fmla="*/ 4224299 h 5369285"/>
              <a:gd name="connsiteX4" fmla="*/ 693 w 6225320"/>
              <a:gd name="connsiteY4" fmla="*/ 5369285 h 5369285"/>
              <a:gd name="connsiteX0" fmla="*/ 3850 w 6225001"/>
              <a:gd name="connsiteY0" fmla="*/ 5358752 h 5358752"/>
              <a:gd name="connsiteX1" fmla="*/ 851 w 6225001"/>
              <a:gd name="connsiteY1" fmla="*/ 1012345 h 5358752"/>
              <a:gd name="connsiteX2" fmla="*/ 5496179 w 6225001"/>
              <a:gd name="connsiteY2" fmla="*/ 0 h 5358752"/>
              <a:gd name="connsiteX3" fmla="*/ 6225001 w 6225001"/>
              <a:gd name="connsiteY3" fmla="*/ 4224299 h 5358752"/>
              <a:gd name="connsiteX4" fmla="*/ 3850 w 6225001"/>
              <a:gd name="connsiteY4" fmla="*/ 5358752 h 5358752"/>
              <a:gd name="connsiteX0" fmla="*/ 3850 w 6230428"/>
              <a:gd name="connsiteY0" fmla="*/ 5358752 h 5358752"/>
              <a:gd name="connsiteX1" fmla="*/ 851 w 6230428"/>
              <a:gd name="connsiteY1" fmla="*/ 1012345 h 5358752"/>
              <a:gd name="connsiteX2" fmla="*/ 5496179 w 6230428"/>
              <a:gd name="connsiteY2" fmla="*/ 0 h 5358752"/>
              <a:gd name="connsiteX3" fmla="*/ 6230428 w 6230428"/>
              <a:gd name="connsiteY3" fmla="*/ 4229780 h 5358752"/>
              <a:gd name="connsiteX4" fmla="*/ 3850 w 6230428"/>
              <a:gd name="connsiteY4" fmla="*/ 5358752 h 5358752"/>
              <a:gd name="connsiteX0" fmla="*/ 3850 w 6230428"/>
              <a:gd name="connsiteY0" fmla="*/ 5361493 h 5361493"/>
              <a:gd name="connsiteX1" fmla="*/ 851 w 6230428"/>
              <a:gd name="connsiteY1" fmla="*/ 1015086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1493 h 5361493"/>
              <a:gd name="connsiteX1" fmla="*/ 851 w 6230428"/>
              <a:gd name="connsiteY1" fmla="*/ 1009607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4233 h 5364233"/>
              <a:gd name="connsiteX1" fmla="*/ 851 w 6230428"/>
              <a:gd name="connsiteY1" fmla="*/ 1009607 h 5364233"/>
              <a:gd name="connsiteX2" fmla="*/ 5501605 w 6230428"/>
              <a:gd name="connsiteY2" fmla="*/ 0 h 5364233"/>
              <a:gd name="connsiteX3" fmla="*/ 6230428 w 6230428"/>
              <a:gd name="connsiteY3" fmla="*/ 4232521 h 5364233"/>
              <a:gd name="connsiteX4" fmla="*/ 3850 w 6230428"/>
              <a:gd name="connsiteY4" fmla="*/ 5364233 h 5364233"/>
              <a:gd name="connsiteX0" fmla="*/ 1366 w 6230657"/>
              <a:gd name="connsiteY0" fmla="*/ 5366973 h 5366973"/>
              <a:gd name="connsiteX1" fmla="*/ 1080 w 6230657"/>
              <a:gd name="connsiteY1" fmla="*/ 1009607 h 5366973"/>
              <a:gd name="connsiteX2" fmla="*/ 5501834 w 6230657"/>
              <a:gd name="connsiteY2" fmla="*/ 0 h 5366973"/>
              <a:gd name="connsiteX3" fmla="*/ 6230657 w 6230657"/>
              <a:gd name="connsiteY3" fmla="*/ 4232521 h 5366973"/>
              <a:gd name="connsiteX4" fmla="*/ 1366 w 6230657"/>
              <a:gd name="connsiteY4" fmla="*/ 5366973 h 536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657" h="5366973">
                <a:moveTo>
                  <a:pt x="1366" y="5366973"/>
                </a:moveTo>
                <a:cubicBezTo>
                  <a:pt x="5219" y="3567836"/>
                  <a:pt x="-2773" y="2808744"/>
                  <a:pt x="1080" y="1009607"/>
                </a:cubicBezTo>
                <a:lnTo>
                  <a:pt x="5501834" y="0"/>
                </a:lnTo>
                <a:lnTo>
                  <a:pt x="6230657" y="4232521"/>
                </a:lnTo>
                <a:lnTo>
                  <a:pt x="1366" y="5366973"/>
                </a:lnTo>
                <a:close/>
              </a:path>
            </a:pathLst>
          </a:custGeom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840000">
            <a:off x="7262451" y="2726139"/>
            <a:ext cx="4851352" cy="1827069"/>
          </a:xfrm>
        </p:spPr>
        <p:txBody>
          <a:bodyPr rtlCol="0"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Apresentação</a:t>
            </a:r>
            <a:br>
              <a:rPr lang="pt-PT" noProof="0"/>
            </a:br>
            <a:r>
              <a:rPr lang="pt-PT" noProof="0"/>
              <a:t>Título</a:t>
            </a:r>
          </a:p>
        </p:txBody>
      </p:sp>
      <p:sp>
        <p:nvSpPr>
          <p:cNvPr id="45" name="Marcador de Posição do Texto 44">
            <a:extLst>
              <a:ext uri="{FF2B5EF4-FFF2-40B4-BE49-F238E27FC236}">
                <a16:creationId xmlns:a16="http://schemas.microsoft.com/office/drawing/2014/main" id="{01A16A82-6F5C-4DAC-A624-CA3711A1B0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720000">
            <a:off x="9571721" y="580664"/>
            <a:ext cx="1391775" cy="858837"/>
          </a:xfrm>
        </p:spPr>
        <p:txBody>
          <a:bodyPr rtlCol="0"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MÊS</a:t>
            </a:r>
            <a:br>
              <a:rPr lang="pt-PT" noProof="0"/>
            </a:br>
            <a:r>
              <a:rPr lang="pt-PT" noProof="0"/>
              <a:t>DE 20XX</a:t>
            </a:r>
          </a:p>
        </p:txBody>
      </p:sp>
    </p:spTree>
    <p:extLst>
      <p:ext uri="{BB962C8B-B14F-4D97-AF65-F5344CB8AC3E}">
        <p14:creationId xmlns:p14="http://schemas.microsoft.com/office/powerpoint/2010/main" val="37717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áfico 35">
            <a:extLst>
              <a:ext uri="{FF2B5EF4-FFF2-40B4-BE49-F238E27FC236}">
                <a16:creationId xmlns:a16="http://schemas.microsoft.com/office/drawing/2014/main" id="{B00A1772-2B8D-4677-8511-3E067F67A72F}"/>
              </a:ext>
            </a:extLst>
          </p:cNvPr>
          <p:cNvGrpSpPr/>
          <p:nvPr userDrawn="1"/>
        </p:nvGrpSpPr>
        <p:grpSpPr>
          <a:xfrm>
            <a:off x="6678503" y="1430186"/>
            <a:ext cx="5526208" cy="2613848"/>
            <a:chOff x="6678503" y="665690"/>
            <a:chExt cx="5526208" cy="2613848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FB0F16C2-C8ED-4461-B34C-5CEB29F1C450}"/>
                </a:ext>
              </a:extLst>
            </p:cNvPr>
            <p:cNvSpPr/>
            <p:nvPr/>
          </p:nvSpPr>
          <p:spPr>
            <a:xfrm>
              <a:off x="6678503" y="1272318"/>
              <a:ext cx="5526208" cy="2007220"/>
            </a:xfrm>
            <a:custGeom>
              <a:avLst/>
              <a:gdLst>
                <a:gd name="connsiteX0" fmla="*/ 5514767 w 5526207"/>
                <a:gd name="connsiteY0" fmla="*/ 573560 h 2007220"/>
                <a:gd name="connsiteX1" fmla="*/ 355703 w 5526207"/>
                <a:gd name="connsiteY1" fmla="*/ 33643 h 2007220"/>
                <a:gd name="connsiteX2" fmla="*/ 12697 w 5526207"/>
                <a:gd name="connsiteY2" fmla="*/ 1284980 h 2007220"/>
                <a:gd name="connsiteX3" fmla="*/ 5514767 w 5526207"/>
                <a:gd name="connsiteY3" fmla="*/ 1998940 h 2007220"/>
                <a:gd name="connsiteX4" fmla="*/ 5514767 w 5526207"/>
                <a:gd name="connsiteY4" fmla="*/ 573560 h 200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6207" h="2007220">
                  <a:moveTo>
                    <a:pt x="5514767" y="573560"/>
                  </a:moveTo>
                  <a:cubicBezTo>
                    <a:pt x="2157119" y="-150564"/>
                    <a:pt x="355703" y="33643"/>
                    <a:pt x="355703" y="33643"/>
                  </a:cubicBezTo>
                  <a:lnTo>
                    <a:pt x="12697" y="1284980"/>
                  </a:lnTo>
                  <a:cubicBezTo>
                    <a:pt x="12697" y="1284980"/>
                    <a:pt x="1368206" y="967381"/>
                    <a:pt x="5514767" y="1998940"/>
                  </a:cubicBezTo>
                  <a:lnTo>
                    <a:pt x="5514767" y="573560"/>
                  </a:lnTo>
                  <a:close/>
                </a:path>
              </a:pathLst>
            </a:custGeom>
            <a:gradFill>
              <a:gsLst>
                <a:gs pos="22000">
                  <a:schemeClr val="accent2">
                    <a:alpha val="1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02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963814A1-9202-49D2-B985-1785CC4860DE}"/>
                </a:ext>
              </a:extLst>
            </p:cNvPr>
            <p:cNvSpPr/>
            <p:nvPr/>
          </p:nvSpPr>
          <p:spPr>
            <a:xfrm>
              <a:off x="7262884" y="665690"/>
              <a:ext cx="4941827" cy="2591601"/>
            </a:xfrm>
            <a:custGeom>
              <a:avLst/>
              <a:gdLst>
                <a:gd name="connsiteX0" fmla="*/ 4930387 w 4941827"/>
                <a:gd name="connsiteY0" fmla="*/ 1138265 h 2591601"/>
                <a:gd name="connsiteX1" fmla="*/ 383651 w 4941827"/>
                <a:gd name="connsiteY1" fmla="*/ 12697 h 2591601"/>
                <a:gd name="connsiteX2" fmla="*/ 12697 w 4941827"/>
                <a:gd name="connsiteY2" fmla="*/ 1366935 h 2591601"/>
                <a:gd name="connsiteX3" fmla="*/ 4930387 w 4941827"/>
                <a:gd name="connsiteY3" fmla="*/ 2583971 h 259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1827" h="2591601">
                  <a:moveTo>
                    <a:pt x="4930387" y="1138265"/>
                  </a:moveTo>
                  <a:lnTo>
                    <a:pt x="383651" y="12697"/>
                  </a:lnTo>
                  <a:lnTo>
                    <a:pt x="12697" y="1366935"/>
                  </a:lnTo>
                  <a:lnTo>
                    <a:pt x="4930387" y="258397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D2973908-D73D-4ECB-A29B-831C44983FB3}"/>
              </a:ext>
            </a:extLst>
          </p:cNvPr>
          <p:cNvSpPr/>
          <p:nvPr/>
        </p:nvSpPr>
        <p:spPr>
          <a:xfrm>
            <a:off x="5886429" y="5240536"/>
            <a:ext cx="1486046" cy="1625760"/>
          </a:xfrm>
          <a:custGeom>
            <a:avLst/>
            <a:gdLst>
              <a:gd name="connsiteX0" fmla="*/ 1482236 w 1486046"/>
              <a:gd name="connsiteY0" fmla="*/ 12701 h 1625760"/>
              <a:gd name="connsiteX1" fmla="*/ 901789 w 1486046"/>
              <a:gd name="connsiteY1" fmla="*/ 491538 h 1625760"/>
              <a:gd name="connsiteX2" fmla="*/ 12701 w 1486046"/>
              <a:gd name="connsiteY2" fmla="*/ 1618139 h 1625760"/>
              <a:gd name="connsiteX3" fmla="*/ 431843 w 1486046"/>
              <a:gd name="connsiteY3" fmla="*/ 1618139 h 1625760"/>
              <a:gd name="connsiteX4" fmla="*/ 1188837 w 1486046"/>
              <a:gd name="connsiteY4" fmla="*/ 670626 h 1625760"/>
              <a:gd name="connsiteX5" fmla="*/ 1482236 w 1486046"/>
              <a:gd name="connsiteY5" fmla="*/ 12701 h 16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6046" h="1625760">
                <a:moveTo>
                  <a:pt x="1482236" y="12701"/>
                </a:moveTo>
                <a:lnTo>
                  <a:pt x="901789" y="491538"/>
                </a:lnTo>
                <a:lnTo>
                  <a:pt x="12701" y="1618139"/>
                </a:lnTo>
                <a:lnTo>
                  <a:pt x="431843" y="1618139"/>
                </a:lnTo>
                <a:lnTo>
                  <a:pt x="1188837" y="670626"/>
                </a:lnTo>
                <a:lnTo>
                  <a:pt x="1482236" y="12701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"/>
                </a:schemeClr>
              </a:gs>
              <a:gs pos="100000">
                <a:schemeClr val="accent6">
                  <a:alpha val="20000"/>
                </a:schemeClr>
              </a:gs>
            </a:gsLst>
            <a:lin ang="74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334FC528-8248-470A-AD71-53711E01005E}"/>
              </a:ext>
            </a:extLst>
          </p:cNvPr>
          <p:cNvSpPr/>
          <p:nvPr/>
        </p:nvSpPr>
        <p:spPr>
          <a:xfrm>
            <a:off x="-13301" y="298479"/>
            <a:ext cx="2679964" cy="762075"/>
          </a:xfrm>
          <a:custGeom>
            <a:avLst/>
            <a:gdLst>
              <a:gd name="connsiteX0" fmla="*/ 12701 w 2679963"/>
              <a:gd name="connsiteY0" fmla="*/ 425492 h 762075"/>
              <a:gd name="connsiteX1" fmla="*/ 12701 w 2679963"/>
              <a:gd name="connsiteY1" fmla="*/ 755724 h 762075"/>
              <a:gd name="connsiteX2" fmla="*/ 2023309 w 2679963"/>
              <a:gd name="connsiteY2" fmla="*/ 334043 h 762075"/>
              <a:gd name="connsiteX3" fmla="*/ 2667263 w 2679963"/>
              <a:gd name="connsiteY3" fmla="*/ 12701 h 762075"/>
              <a:gd name="connsiteX4" fmla="*/ 2667263 w 2679963"/>
              <a:gd name="connsiteY4" fmla="*/ 12701 h 762075"/>
              <a:gd name="connsiteX5" fmla="*/ 1915349 w 2679963"/>
              <a:gd name="connsiteY5" fmla="*/ 12701 h 7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9963" h="762075">
                <a:moveTo>
                  <a:pt x="12701" y="425492"/>
                </a:moveTo>
                <a:lnTo>
                  <a:pt x="12701" y="755724"/>
                </a:lnTo>
                <a:lnTo>
                  <a:pt x="2023309" y="334043"/>
                </a:lnTo>
                <a:lnTo>
                  <a:pt x="2667263" y="12701"/>
                </a:lnTo>
                <a:lnTo>
                  <a:pt x="2667263" y="12701"/>
                </a:lnTo>
                <a:lnTo>
                  <a:pt x="1915349" y="12701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C925586-1EA9-4B0D-9E80-91777899FF7C}"/>
              </a:ext>
            </a:extLst>
          </p:cNvPr>
          <p:cNvSpPr/>
          <p:nvPr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82ADE93-C591-447F-A2DD-56E8D22B23F6}"/>
              </a:ext>
            </a:extLst>
          </p:cNvPr>
          <p:cNvSpPr/>
          <p:nvPr/>
        </p:nvSpPr>
        <p:spPr>
          <a:xfrm>
            <a:off x="7752243" y="4099514"/>
            <a:ext cx="4445438" cy="1105009"/>
          </a:xfrm>
          <a:custGeom>
            <a:avLst/>
            <a:gdLst>
              <a:gd name="connsiteX0" fmla="*/ 4441627 w 4445437"/>
              <a:gd name="connsiteY0" fmla="*/ 297539 h 1105008"/>
              <a:gd name="connsiteX1" fmla="*/ 204490 w 4445437"/>
              <a:gd name="connsiteY1" fmla="*/ 13031 h 1105008"/>
              <a:gd name="connsiteX2" fmla="*/ 12701 w 4445437"/>
              <a:gd name="connsiteY2" fmla="*/ 786537 h 1105008"/>
              <a:gd name="connsiteX3" fmla="*/ 4441627 w 4445437"/>
              <a:gd name="connsiteY3" fmla="*/ 1092638 h 1105008"/>
              <a:gd name="connsiteX4" fmla="*/ 4441627 w 4445437"/>
              <a:gd name="connsiteY4" fmla="*/ 297539 h 11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437" h="1105008">
                <a:moveTo>
                  <a:pt x="4441627" y="297539"/>
                </a:moveTo>
                <a:cubicBezTo>
                  <a:pt x="2135080" y="-8561"/>
                  <a:pt x="204490" y="13031"/>
                  <a:pt x="204490" y="13031"/>
                </a:cubicBezTo>
                <a:lnTo>
                  <a:pt x="12701" y="786537"/>
                </a:lnTo>
                <a:cubicBezTo>
                  <a:pt x="12701" y="786537"/>
                  <a:pt x="2273524" y="725572"/>
                  <a:pt x="4441627" y="1092638"/>
                </a:cubicBezTo>
                <a:lnTo>
                  <a:pt x="4441627" y="297539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0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4F539762-F7DA-4468-979C-780676B34A92}"/>
              </a:ext>
            </a:extLst>
          </p:cNvPr>
          <p:cNvSpPr/>
          <p:nvPr/>
        </p:nvSpPr>
        <p:spPr>
          <a:xfrm>
            <a:off x="-13301" y="237513"/>
            <a:ext cx="2895885" cy="1028801"/>
          </a:xfrm>
          <a:custGeom>
            <a:avLst/>
            <a:gdLst>
              <a:gd name="connsiteX0" fmla="*/ 12701 w 2895885"/>
              <a:gd name="connsiteY0" fmla="*/ 1026261 h 1028801"/>
              <a:gd name="connsiteX1" fmla="*/ 2890805 w 2895885"/>
              <a:gd name="connsiteY1" fmla="*/ 414061 h 1028801"/>
              <a:gd name="connsiteX2" fmla="*/ 2805706 w 2895885"/>
              <a:gd name="connsiteY2" fmla="*/ 12701 h 1028801"/>
              <a:gd name="connsiteX3" fmla="*/ 12701 w 2895885"/>
              <a:gd name="connsiteY3" fmla="*/ 605850 h 102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885" h="1028801">
                <a:moveTo>
                  <a:pt x="12701" y="1026261"/>
                </a:moveTo>
                <a:lnTo>
                  <a:pt x="2890805" y="414061"/>
                </a:lnTo>
                <a:lnTo>
                  <a:pt x="2805706" y="12701"/>
                </a:lnTo>
                <a:lnTo>
                  <a:pt x="12701" y="605850"/>
                </a:lnTo>
                <a:close/>
              </a:path>
            </a:pathLst>
          </a:custGeom>
          <a:blipFill>
            <a:blip r:embed="rId2"/>
            <a:srcRect/>
            <a:stretch>
              <a:fillRect l="-39712" t="16306" r="1769" b="-21354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BBC2EFA-0E51-48DC-AF99-0FEF25085843}"/>
              </a:ext>
            </a:extLst>
          </p:cNvPr>
          <p:cNvSpPr/>
          <p:nvPr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3"/>
            <a:srcRect/>
            <a:stretch>
              <a:fillRect l="10612" t="-169914" r="-117944" b="10062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7893AAC6-8427-4BAA-B44F-7B6300936A25}"/>
              </a:ext>
            </a:extLst>
          </p:cNvPr>
          <p:cNvSpPr/>
          <p:nvPr/>
        </p:nvSpPr>
        <p:spPr>
          <a:xfrm>
            <a:off x="6033764" y="5121144"/>
            <a:ext cx="1714669" cy="1740071"/>
          </a:xfrm>
          <a:custGeom>
            <a:avLst/>
            <a:gdLst>
              <a:gd name="connsiteX0" fmla="*/ 12701 w 1714668"/>
              <a:gd name="connsiteY0" fmla="*/ 1737531 h 1740071"/>
              <a:gd name="connsiteX1" fmla="*/ 538533 w 1714668"/>
              <a:gd name="connsiteY1" fmla="*/ 1737531 h 1740071"/>
              <a:gd name="connsiteX2" fmla="*/ 1707048 w 1714668"/>
              <a:gd name="connsiteY2" fmla="*/ 269266 h 1740071"/>
              <a:gd name="connsiteX3" fmla="*/ 1385707 w 1714668"/>
              <a:gd name="connsiteY3" fmla="*/ 12701 h 174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668" h="1740071">
                <a:moveTo>
                  <a:pt x="12701" y="1737531"/>
                </a:moveTo>
                <a:lnTo>
                  <a:pt x="538533" y="1737531"/>
                </a:lnTo>
                <a:lnTo>
                  <a:pt x="1707048" y="269266"/>
                </a:lnTo>
                <a:lnTo>
                  <a:pt x="1385707" y="12701"/>
                </a:lnTo>
                <a:close/>
              </a:path>
            </a:pathLst>
          </a:custGeom>
          <a:blipFill>
            <a:blip r:embed="rId4"/>
            <a:srcRect/>
            <a:stretch>
              <a:fillRect l="-67195" t="6186" r="8111" b="-10045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92C0F1FD-7849-4263-82D0-842B579C6E4E}"/>
              </a:ext>
            </a:extLst>
          </p:cNvPr>
          <p:cNvSpPr/>
          <p:nvPr/>
        </p:nvSpPr>
        <p:spPr>
          <a:xfrm>
            <a:off x="8228540" y="3516857"/>
            <a:ext cx="3975491" cy="1663864"/>
          </a:xfrm>
          <a:custGeom>
            <a:avLst/>
            <a:gdLst>
              <a:gd name="connsiteX0" fmla="*/ 187978 w 3975491"/>
              <a:gd name="connsiteY0" fmla="*/ 12701 h 1663863"/>
              <a:gd name="connsiteX1" fmla="*/ 12701 w 3975491"/>
              <a:gd name="connsiteY1" fmla="*/ 859875 h 1663863"/>
              <a:gd name="connsiteX2" fmla="*/ 3965330 w 3975491"/>
              <a:gd name="connsiteY2" fmla="*/ 1657513 h 1663863"/>
              <a:gd name="connsiteX3" fmla="*/ 3965330 w 3975491"/>
              <a:gd name="connsiteY3" fmla="*/ 773506 h 1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491" h="1663863">
                <a:moveTo>
                  <a:pt x="187978" y="12701"/>
                </a:moveTo>
                <a:lnTo>
                  <a:pt x="12701" y="859875"/>
                </a:lnTo>
                <a:lnTo>
                  <a:pt x="3965330" y="1657513"/>
                </a:lnTo>
                <a:lnTo>
                  <a:pt x="3965330" y="77350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80A7FB8-9381-48A6-9B35-958A6319C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840000">
            <a:off x="7388594" y="2045086"/>
            <a:ext cx="4821219" cy="1325563"/>
          </a:xfrm>
        </p:spPr>
        <p:txBody>
          <a:bodyPr rtlCol="0">
            <a:normAutofit/>
          </a:bodyPr>
          <a:lstStyle>
            <a:lvl1pPr algn="ctr">
              <a:defRPr sz="55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Obrigado!</a:t>
            </a:r>
          </a:p>
        </p:txBody>
      </p:sp>
      <p:grpSp>
        <p:nvGrpSpPr>
          <p:cNvPr id="23" name="Gráfico 21">
            <a:extLst>
              <a:ext uri="{FF2B5EF4-FFF2-40B4-BE49-F238E27FC236}">
                <a16:creationId xmlns:a16="http://schemas.microsoft.com/office/drawing/2014/main" id="{D5BA1DFF-80CB-48BB-B37F-4E2BCFC360C5}"/>
              </a:ext>
            </a:extLst>
          </p:cNvPr>
          <p:cNvGrpSpPr/>
          <p:nvPr/>
        </p:nvGrpSpPr>
        <p:grpSpPr>
          <a:xfrm>
            <a:off x="-12667" y="718133"/>
            <a:ext cx="6444343" cy="6146228"/>
            <a:chOff x="-12667" y="718133"/>
            <a:chExt cx="6444343" cy="6146228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F56FD6C1-6CCE-49C3-AC4A-61DC82552BCB}"/>
                </a:ext>
              </a:extLst>
            </p:cNvPr>
            <p:cNvSpPr/>
            <p:nvPr/>
          </p:nvSpPr>
          <p:spPr>
            <a:xfrm>
              <a:off x="-12667" y="4352590"/>
              <a:ext cx="6431657" cy="2511771"/>
            </a:xfrm>
            <a:custGeom>
              <a:avLst/>
              <a:gdLst>
                <a:gd name="connsiteX0" fmla="*/ 6224862 w 6431657"/>
                <a:gd name="connsiteY0" fmla="*/ 12667 h 2511771"/>
                <a:gd name="connsiteX1" fmla="*/ 12667 w 6431657"/>
                <a:gd name="connsiteY1" fmla="*/ 1593307 h 2511771"/>
                <a:gd name="connsiteX2" fmla="*/ 12667 w 6431657"/>
                <a:gd name="connsiteY2" fmla="*/ 2500336 h 2511771"/>
                <a:gd name="connsiteX3" fmla="*/ 1746804 w 6431657"/>
                <a:gd name="connsiteY3" fmla="*/ 2500336 h 2511771"/>
                <a:gd name="connsiteX4" fmla="*/ 6431638 w 6431657"/>
                <a:gd name="connsiteY4" fmla="*/ 1191170 h 2511771"/>
                <a:gd name="connsiteX5" fmla="*/ 6224862 w 6431657"/>
                <a:gd name="connsiteY5" fmla="*/ 12667 h 251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57" h="2511771">
                  <a:moveTo>
                    <a:pt x="6224862" y="12667"/>
                  </a:moveTo>
                  <a:cubicBezTo>
                    <a:pt x="3088953" y="398313"/>
                    <a:pt x="777616" y="1274896"/>
                    <a:pt x="12667" y="1593307"/>
                  </a:cubicBezTo>
                  <a:lnTo>
                    <a:pt x="12667" y="2500336"/>
                  </a:lnTo>
                  <a:lnTo>
                    <a:pt x="1746804" y="2500336"/>
                  </a:lnTo>
                  <a:cubicBezTo>
                    <a:pt x="2964633" y="2034770"/>
                    <a:pt x="4634073" y="1490553"/>
                    <a:pt x="6431638" y="1191170"/>
                  </a:cubicBezTo>
                  <a:cubicBezTo>
                    <a:pt x="6351719" y="725604"/>
                    <a:pt x="6316198" y="469353"/>
                    <a:pt x="6224862" y="12667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54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84BDD5BB-895B-42CC-BF18-F102D9F03740}"/>
                </a:ext>
              </a:extLst>
            </p:cNvPr>
            <p:cNvSpPr/>
            <p:nvPr/>
          </p:nvSpPr>
          <p:spPr>
            <a:xfrm>
              <a:off x="-12667" y="718133"/>
              <a:ext cx="6444343" cy="5936914"/>
            </a:xfrm>
            <a:custGeom>
              <a:avLst/>
              <a:gdLst>
                <a:gd name="connsiteX0" fmla="*/ 12667 w 6444342"/>
                <a:gd name="connsiteY0" fmla="*/ 5930553 h 5936914"/>
                <a:gd name="connsiteX1" fmla="*/ 6443056 w 6444342"/>
                <a:gd name="connsiteY1" fmla="*/ 4796450 h 5936914"/>
                <a:gd name="connsiteX2" fmla="*/ 6443056 w 6444342"/>
                <a:gd name="connsiteY2" fmla="*/ 4785033 h 5936914"/>
                <a:gd name="connsiteX3" fmla="*/ 5605798 w 6444342"/>
                <a:gd name="connsiteY3" fmla="*/ 12667 h 5936914"/>
                <a:gd name="connsiteX4" fmla="*/ 12667 w 6444342"/>
                <a:gd name="connsiteY4" fmla="*/ 994541 h 59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2" h="5936914">
                  <a:moveTo>
                    <a:pt x="12667" y="5930553"/>
                  </a:moveTo>
                  <a:lnTo>
                    <a:pt x="6443056" y="4796450"/>
                  </a:lnTo>
                  <a:lnTo>
                    <a:pt x="6443056" y="4785033"/>
                  </a:lnTo>
                  <a:lnTo>
                    <a:pt x="5605798" y="12667"/>
                  </a:lnTo>
                  <a:lnTo>
                    <a:pt x="12667" y="9945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10800000" scaled="1"/>
              <a:tileRect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B9D3DF9C-F94C-4251-879E-05A0C17C1AC4}"/>
                </a:ext>
              </a:extLst>
            </p:cNvPr>
            <p:cNvSpPr/>
            <p:nvPr/>
          </p:nvSpPr>
          <p:spPr>
            <a:xfrm>
              <a:off x="-12667" y="1036544"/>
              <a:ext cx="6114514" cy="5366057"/>
            </a:xfrm>
            <a:custGeom>
              <a:avLst/>
              <a:gdLst>
                <a:gd name="connsiteX0" fmla="*/ 5366039 w 6114514"/>
                <a:gd name="connsiteY0" fmla="*/ 12667 h 5366057"/>
                <a:gd name="connsiteX1" fmla="*/ 12667 w 6114514"/>
                <a:gd name="connsiteY1" fmla="*/ 976781 h 5366057"/>
                <a:gd name="connsiteX2" fmla="*/ 12667 w 6114514"/>
                <a:gd name="connsiteY2" fmla="*/ 1014838 h 5366057"/>
                <a:gd name="connsiteX3" fmla="*/ 5335593 w 6114514"/>
                <a:gd name="connsiteY3" fmla="*/ 57067 h 5366057"/>
                <a:gd name="connsiteX4" fmla="*/ 6062484 w 6114514"/>
                <a:gd name="connsiteY4" fmla="*/ 4231936 h 5366057"/>
                <a:gd name="connsiteX5" fmla="*/ 12667 w 6114514"/>
                <a:gd name="connsiteY5" fmla="*/ 5320370 h 5366057"/>
                <a:gd name="connsiteX6" fmla="*/ 12667 w 6114514"/>
                <a:gd name="connsiteY6" fmla="*/ 5358427 h 5366057"/>
                <a:gd name="connsiteX7" fmla="*/ 6087856 w 6114514"/>
                <a:gd name="connsiteY7" fmla="*/ 4266187 h 5366057"/>
                <a:gd name="connsiteX8" fmla="*/ 6106884 w 6114514"/>
                <a:gd name="connsiteY8" fmla="*/ 4262382 h 5366057"/>
                <a:gd name="connsiteX9" fmla="*/ 5369844 w 6114514"/>
                <a:gd name="connsiteY9" fmla="*/ 31696 h 536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4514" h="5366057">
                  <a:moveTo>
                    <a:pt x="5366039" y="12667"/>
                  </a:moveTo>
                  <a:lnTo>
                    <a:pt x="12667" y="976781"/>
                  </a:lnTo>
                  <a:lnTo>
                    <a:pt x="12667" y="1014838"/>
                  </a:lnTo>
                  <a:lnTo>
                    <a:pt x="5335593" y="57067"/>
                  </a:lnTo>
                  <a:lnTo>
                    <a:pt x="6062484" y="4231936"/>
                  </a:lnTo>
                  <a:lnTo>
                    <a:pt x="12667" y="5320370"/>
                  </a:lnTo>
                  <a:lnTo>
                    <a:pt x="12667" y="5358427"/>
                  </a:lnTo>
                  <a:lnTo>
                    <a:pt x="6087856" y="4266187"/>
                  </a:lnTo>
                  <a:lnTo>
                    <a:pt x="6106884" y="4262382"/>
                  </a:lnTo>
                  <a:lnTo>
                    <a:pt x="5369844" y="31696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30" name="Marcador de Posição da Imagem 28">
            <a:extLst>
              <a:ext uri="{FF2B5EF4-FFF2-40B4-BE49-F238E27FC236}">
                <a16:creationId xmlns:a16="http://schemas.microsoft.com/office/drawing/2014/main" id="{F9A3D860-4FE0-494E-B1EC-0DC1F2574D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00" y="1096296"/>
            <a:ext cx="6052552" cy="5259842"/>
          </a:xfrm>
          <a:custGeom>
            <a:avLst/>
            <a:gdLst>
              <a:gd name="connsiteX0" fmla="*/ 0 w 914400"/>
              <a:gd name="connsiteY0" fmla="*/ 914400 h 914400"/>
              <a:gd name="connsiteX1" fmla="*/ 228600 w 914400"/>
              <a:gd name="connsiteY1" fmla="*/ 0 h 914400"/>
              <a:gd name="connsiteX2" fmla="*/ 685800 w 914400"/>
              <a:gd name="connsiteY2" fmla="*/ 0 h 914400"/>
              <a:gd name="connsiteX3" fmla="*/ 914400 w 914400"/>
              <a:gd name="connsiteY3" fmla="*/ 914400 h 914400"/>
              <a:gd name="connsiteX4" fmla="*/ 0 w 914400"/>
              <a:gd name="connsiteY4" fmla="*/ 914400 h 914400"/>
              <a:gd name="connsiteX0" fmla="*/ 0 w 914400"/>
              <a:gd name="connsiteY0" fmla="*/ 939114 h 939114"/>
              <a:gd name="connsiteX1" fmla="*/ 228600 w 914400"/>
              <a:gd name="connsiteY1" fmla="*/ 24714 h 939114"/>
              <a:gd name="connsiteX2" fmla="*/ 681681 w 914400"/>
              <a:gd name="connsiteY2" fmla="*/ 0 h 939114"/>
              <a:gd name="connsiteX3" fmla="*/ 914400 w 914400"/>
              <a:gd name="connsiteY3" fmla="*/ 939114 h 939114"/>
              <a:gd name="connsiteX4" fmla="*/ 0 w 914400"/>
              <a:gd name="connsiteY4" fmla="*/ 939114 h 939114"/>
              <a:gd name="connsiteX0" fmla="*/ 891746 w 1806146"/>
              <a:gd name="connsiteY0" fmla="*/ 939114 h 939114"/>
              <a:gd name="connsiteX1" fmla="*/ 0 w 1806146"/>
              <a:gd name="connsiteY1" fmla="*/ 284206 h 939114"/>
              <a:gd name="connsiteX2" fmla="*/ 1573427 w 1806146"/>
              <a:gd name="connsiteY2" fmla="*/ 0 h 939114"/>
              <a:gd name="connsiteX3" fmla="*/ 1806146 w 1806146"/>
              <a:gd name="connsiteY3" fmla="*/ 939114 h 939114"/>
              <a:gd name="connsiteX4" fmla="*/ 891746 w 1806146"/>
              <a:gd name="connsiteY4" fmla="*/ 939114 h 939114"/>
              <a:gd name="connsiteX0" fmla="*/ 891746 w 1806146"/>
              <a:gd name="connsiteY0" fmla="*/ 943233 h 943233"/>
              <a:gd name="connsiteX1" fmla="*/ 0 w 1806146"/>
              <a:gd name="connsiteY1" fmla="*/ 288325 h 943233"/>
              <a:gd name="connsiteX2" fmla="*/ 1577546 w 1806146"/>
              <a:gd name="connsiteY2" fmla="*/ 0 h 943233"/>
              <a:gd name="connsiteX3" fmla="*/ 1806146 w 1806146"/>
              <a:gd name="connsiteY3" fmla="*/ 943233 h 943233"/>
              <a:gd name="connsiteX4" fmla="*/ 891746 w 1806146"/>
              <a:gd name="connsiteY4" fmla="*/ 943233 h 943233"/>
              <a:gd name="connsiteX0" fmla="*/ 891746 w 2286594"/>
              <a:gd name="connsiteY0" fmla="*/ 943233 h 4182379"/>
              <a:gd name="connsiteX1" fmla="*/ 0 w 2286594"/>
              <a:gd name="connsiteY1" fmla="*/ 288325 h 4182379"/>
              <a:gd name="connsiteX2" fmla="*/ 1577546 w 2286594"/>
              <a:gd name="connsiteY2" fmla="*/ 0 h 4182379"/>
              <a:gd name="connsiteX3" fmla="*/ 2286594 w 2286594"/>
              <a:gd name="connsiteY3" fmla="*/ 4182379 h 4182379"/>
              <a:gd name="connsiteX4" fmla="*/ 891746 w 2286594"/>
              <a:gd name="connsiteY4" fmla="*/ 943233 h 4182379"/>
              <a:gd name="connsiteX0" fmla="*/ 0 w 5997845"/>
              <a:gd name="connsiteY0" fmla="*/ 5220765 h 5220765"/>
              <a:gd name="connsiteX1" fmla="*/ 3711251 w 5997845"/>
              <a:gd name="connsiteY1" fmla="*/ 288325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0 w 5997845"/>
              <a:gd name="connsiteY0" fmla="*/ 5220765 h 5220765"/>
              <a:gd name="connsiteX1" fmla="*/ 7156 w 5997845"/>
              <a:gd name="connsiteY1" fmla="*/ 970251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20358 w 6018203"/>
              <a:gd name="connsiteY0" fmla="*/ 5220765 h 5220765"/>
              <a:gd name="connsiteX1" fmla="*/ 160 w 6018203"/>
              <a:gd name="connsiteY1" fmla="*/ 950713 h 5220765"/>
              <a:gd name="connsiteX2" fmla="*/ 5309155 w 6018203"/>
              <a:gd name="connsiteY2" fmla="*/ 0 h 5220765"/>
              <a:gd name="connsiteX3" fmla="*/ 6018203 w 6018203"/>
              <a:gd name="connsiteY3" fmla="*/ 4182379 h 5220765"/>
              <a:gd name="connsiteX4" fmla="*/ 20358 w 6018203"/>
              <a:gd name="connsiteY4" fmla="*/ 5220765 h 5220765"/>
              <a:gd name="connsiteX0" fmla="*/ 0 w 6025199"/>
              <a:gd name="connsiteY0" fmla="*/ 5252027 h 5252027"/>
              <a:gd name="connsiteX1" fmla="*/ 7156 w 6025199"/>
              <a:gd name="connsiteY1" fmla="*/ 950713 h 5252027"/>
              <a:gd name="connsiteX2" fmla="*/ 5316151 w 6025199"/>
              <a:gd name="connsiteY2" fmla="*/ 0 h 5252027"/>
              <a:gd name="connsiteX3" fmla="*/ 6025199 w 6025199"/>
              <a:gd name="connsiteY3" fmla="*/ 4182379 h 5252027"/>
              <a:gd name="connsiteX4" fmla="*/ 0 w 6025199"/>
              <a:gd name="connsiteY4" fmla="*/ 5252027 h 5252027"/>
              <a:gd name="connsiteX0" fmla="*/ 0 w 6048645"/>
              <a:gd name="connsiteY0" fmla="*/ 5252027 h 5252027"/>
              <a:gd name="connsiteX1" fmla="*/ 7156 w 6048645"/>
              <a:gd name="connsiteY1" fmla="*/ 950713 h 5252027"/>
              <a:gd name="connsiteX2" fmla="*/ 5316151 w 6048645"/>
              <a:gd name="connsiteY2" fmla="*/ 0 h 5252027"/>
              <a:gd name="connsiteX3" fmla="*/ 6048645 w 6048645"/>
              <a:gd name="connsiteY3" fmla="*/ 4162841 h 5252027"/>
              <a:gd name="connsiteX4" fmla="*/ 0 w 6048645"/>
              <a:gd name="connsiteY4" fmla="*/ 5252027 h 5252027"/>
              <a:gd name="connsiteX0" fmla="*/ 0 w 6052552"/>
              <a:gd name="connsiteY0" fmla="*/ 5252027 h 5252027"/>
              <a:gd name="connsiteX1" fmla="*/ 7156 w 6052552"/>
              <a:gd name="connsiteY1" fmla="*/ 950713 h 5252027"/>
              <a:gd name="connsiteX2" fmla="*/ 5316151 w 6052552"/>
              <a:gd name="connsiteY2" fmla="*/ 0 h 5252027"/>
              <a:gd name="connsiteX3" fmla="*/ 6052552 w 6052552"/>
              <a:gd name="connsiteY3" fmla="*/ 4158933 h 5252027"/>
              <a:gd name="connsiteX4" fmla="*/ 0 w 6052552"/>
              <a:gd name="connsiteY4" fmla="*/ 5252027 h 5252027"/>
              <a:gd name="connsiteX0" fmla="*/ 0 w 6052552"/>
              <a:gd name="connsiteY0" fmla="*/ 5259842 h 5259842"/>
              <a:gd name="connsiteX1" fmla="*/ 7156 w 6052552"/>
              <a:gd name="connsiteY1" fmla="*/ 958528 h 5259842"/>
              <a:gd name="connsiteX2" fmla="*/ 5320059 w 6052552"/>
              <a:gd name="connsiteY2" fmla="*/ 0 h 5259842"/>
              <a:gd name="connsiteX3" fmla="*/ 6052552 w 6052552"/>
              <a:gd name="connsiteY3" fmla="*/ 4166748 h 5259842"/>
              <a:gd name="connsiteX4" fmla="*/ 0 w 6052552"/>
              <a:gd name="connsiteY4" fmla="*/ 5259842 h 52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552" h="5259842">
                <a:moveTo>
                  <a:pt x="0" y="5259842"/>
                </a:moveTo>
                <a:cubicBezTo>
                  <a:pt x="2385" y="3843004"/>
                  <a:pt x="4771" y="2375366"/>
                  <a:pt x="7156" y="958528"/>
                </a:cubicBezTo>
                <a:lnTo>
                  <a:pt x="5320059" y="0"/>
                </a:lnTo>
                <a:lnTo>
                  <a:pt x="6052552" y="4166748"/>
                </a:lnTo>
                <a:lnTo>
                  <a:pt x="0" y="5259842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D53A16E5-EEB1-409A-9BF4-71F08DF7BF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720000">
            <a:off x="8526498" y="4052877"/>
            <a:ext cx="3689627" cy="642938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600">
                <a:solidFill>
                  <a:schemeClr val="bg1"/>
                </a:solidFill>
              </a:defRPr>
            </a:lvl2pPr>
            <a:lvl3pPr marL="914400" indent="0">
              <a:buNone/>
              <a:defRPr sz="2600">
                <a:solidFill>
                  <a:schemeClr val="bg1"/>
                </a:solidFill>
              </a:defRPr>
            </a:lvl3pPr>
            <a:lvl4pPr marL="1371600" indent="0">
              <a:buNone/>
              <a:defRPr sz="2600">
                <a:solidFill>
                  <a:schemeClr val="bg1"/>
                </a:solidFill>
              </a:defRPr>
            </a:lvl4pPr>
            <a:lvl5pPr marL="182880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2561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áfico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020577">
            <a:off x="630442" y="2818995"/>
            <a:ext cx="4851352" cy="1827069"/>
          </a:xfrm>
        </p:spPr>
        <p:txBody>
          <a:bodyPr rtlCol="0"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Apresentação</a:t>
            </a:r>
            <a:br>
              <a:rPr lang="pt-PT" noProof="0"/>
            </a:br>
            <a:r>
              <a:rPr lang="pt-PT" noProof="0"/>
              <a:t>Título</a:t>
            </a:r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EEDE58A0-A534-4BA6-A842-9291BD21B3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853085">
            <a:off x="7075878" y="2826510"/>
            <a:ext cx="4975641" cy="1655762"/>
          </a:xfrm>
        </p:spPr>
        <p:txBody>
          <a:bodyPr rtlCol="0"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5570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5" name="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8" name="Imagem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 rtlCol="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Diapositivo de Separador</a:t>
            </a:r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1" name="Marcador de Posição do Texto 2">
            <a:extLst>
              <a:ext uri="{FF2B5EF4-FFF2-40B4-BE49-F238E27FC236}">
                <a16:creationId xmlns:a16="http://schemas.microsoft.com/office/drawing/2014/main" id="{E88D0B4A-E9EE-4F17-AF07-68776313145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961075" y="3345999"/>
            <a:ext cx="7319700" cy="1500187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80464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5" name="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8" name="Imagem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22" name="Marcador de Posição de Conteúdo 2">
            <a:extLst>
              <a:ext uri="{FF2B5EF4-FFF2-40B4-BE49-F238E27FC236}">
                <a16:creationId xmlns:a16="http://schemas.microsoft.com/office/drawing/2014/main" id="{6C9B7F00-EB71-4AB0-9B4E-A64B7BB58E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1225" y="1825625"/>
            <a:ext cx="10442575" cy="4351338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9144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5" name="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8" name="Imagem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F2DC463F-D8D9-4961-B44E-0CCDE38BA29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3976085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8" name="Marcador de Posição de Conteúdo 3">
            <a:extLst>
              <a:ext uri="{FF2B5EF4-FFF2-40B4-BE49-F238E27FC236}">
                <a16:creationId xmlns:a16="http://schemas.microsoft.com/office/drawing/2014/main" id="{5DB1D622-84A6-489A-91BE-DF1D23C03B5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3976085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13669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5" name="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8" name="Imagem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180000">
            <a:off x="285870" y="312092"/>
            <a:ext cx="4391191" cy="136812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7" name="Marcador de Posição do Texto 2">
            <a:extLst>
              <a:ext uri="{FF2B5EF4-FFF2-40B4-BE49-F238E27FC236}">
                <a16:creationId xmlns:a16="http://schemas.microsoft.com/office/drawing/2014/main" id="{5A6B27D7-F5EE-4688-B64B-CDC996CB368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942689"/>
            <a:ext cx="5157787" cy="562385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8" name="Marcador de Posição de Conteúdo 3">
            <a:extLst>
              <a:ext uri="{FF2B5EF4-FFF2-40B4-BE49-F238E27FC236}">
                <a16:creationId xmlns:a16="http://schemas.microsoft.com/office/drawing/2014/main" id="{9D3AFCF0-98C5-4ECC-A2A6-BA8BA0A6459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638097"/>
            <a:ext cx="5157787" cy="3184634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9" name="Marcador de Posição do Texto 4">
            <a:extLst>
              <a:ext uri="{FF2B5EF4-FFF2-40B4-BE49-F238E27FC236}">
                <a16:creationId xmlns:a16="http://schemas.microsoft.com/office/drawing/2014/main" id="{3F44E47F-9EE9-414B-B2D8-DD6737905A3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942689"/>
            <a:ext cx="5183188" cy="562385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0" name="Marcador de Posição de Conteúdo 5">
            <a:extLst>
              <a:ext uri="{FF2B5EF4-FFF2-40B4-BE49-F238E27FC236}">
                <a16:creationId xmlns:a16="http://schemas.microsoft.com/office/drawing/2014/main" id="{D8D8261D-A3B4-4909-8FCD-D7C160F42D8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638097"/>
            <a:ext cx="5183188" cy="3184634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15233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6" name="Gráfico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7" name="Imagem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9E80D7DF-92B2-4A46-AA79-DDC69AC8A8E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1347788"/>
            <a:ext cx="6172200" cy="4330539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9" name="Marcador de Posição do Texto 3">
            <a:extLst>
              <a:ext uri="{FF2B5EF4-FFF2-40B4-BE49-F238E27FC236}">
                <a16:creationId xmlns:a16="http://schemas.microsoft.com/office/drawing/2014/main" id="{F0A242F9-0019-4B57-A03D-285B738367A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806262"/>
            <a:ext cx="3932237" cy="2872065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rtlCol="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A01F06-84A3-407F-8D89-167A9D402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227985">
            <a:off x="857494" y="721373"/>
            <a:ext cx="3918639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99802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od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6" name="Gráfico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7" name="Imagem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7" name="Marcador de Posição da Imagem 2">
            <a:extLst>
              <a:ext uri="{FF2B5EF4-FFF2-40B4-BE49-F238E27FC236}">
                <a16:creationId xmlns:a16="http://schemas.microsoft.com/office/drawing/2014/main" id="{1C9B27A5-4499-4F2B-843D-B4AC979D300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3188" y="1347788"/>
            <a:ext cx="6172200" cy="4330539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8" name="Marcador de Posição do Texto 3">
            <a:extLst>
              <a:ext uri="{FF2B5EF4-FFF2-40B4-BE49-F238E27FC236}">
                <a16:creationId xmlns:a16="http://schemas.microsoft.com/office/drawing/2014/main" id="{4C8F7DBB-2923-48F9-AE53-06CE214A362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603601"/>
            <a:ext cx="3932237" cy="3074726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rtlCol="0"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B5B22-678B-4BFD-ABBC-49961466D4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228869">
            <a:off x="857652" y="725128"/>
            <a:ext cx="3833278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987248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5" name="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8" name="Imagem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2402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5" name="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8" name="Imagem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DA29EA0-54CE-44CE-A619-B63EB6AA2D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44441" y="2373246"/>
            <a:ext cx="9303119" cy="211150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22552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c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5" name="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Marcador de Posição da Imagem 15">
            <a:extLst>
              <a:ext uri="{FF2B5EF4-FFF2-40B4-BE49-F238E27FC236}">
                <a16:creationId xmlns:a16="http://schemas.microsoft.com/office/drawing/2014/main" id="{18500C30-FF27-4A5C-AA4F-B1D5C57A0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4240" y="793217"/>
            <a:ext cx="8877760" cy="6064783"/>
          </a:xfrm>
          <a:custGeom>
            <a:avLst/>
            <a:gdLst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7023591 w 8534400"/>
              <a:gd name="connsiteY2" fmla="*/ 0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8518563 w 8534400"/>
              <a:gd name="connsiteY2" fmla="*/ 14514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317991 w 8852391"/>
              <a:gd name="connsiteY0" fmla="*/ 6028722 h 6028722"/>
              <a:gd name="connsiteX1" fmla="*/ 0 w 8852391"/>
              <a:gd name="connsiteY1" fmla="*/ 2162629 h 6028722"/>
              <a:gd name="connsiteX2" fmla="*/ 8836554 w 8852391"/>
              <a:gd name="connsiteY2" fmla="*/ 0 h 6028722"/>
              <a:gd name="connsiteX3" fmla="*/ 8852391 w 8852391"/>
              <a:gd name="connsiteY3" fmla="*/ 6028722 h 6028722"/>
              <a:gd name="connsiteX4" fmla="*/ 317991 w 8852391"/>
              <a:gd name="connsiteY4" fmla="*/ 6028722 h 6028722"/>
              <a:gd name="connsiteX0" fmla="*/ 913076 w 8852391"/>
              <a:gd name="connsiteY0" fmla="*/ 6043236 h 6043236"/>
              <a:gd name="connsiteX1" fmla="*/ 0 w 8852391"/>
              <a:gd name="connsiteY1" fmla="*/ 2162629 h 6043236"/>
              <a:gd name="connsiteX2" fmla="*/ 8836554 w 8852391"/>
              <a:gd name="connsiteY2" fmla="*/ 0 h 6043236"/>
              <a:gd name="connsiteX3" fmla="*/ 8852391 w 8852391"/>
              <a:gd name="connsiteY3" fmla="*/ 6028722 h 6043236"/>
              <a:gd name="connsiteX4" fmla="*/ 913076 w 8852391"/>
              <a:gd name="connsiteY4" fmla="*/ 6043236 h 6043236"/>
              <a:gd name="connsiteX0" fmla="*/ 933682 w 8872997"/>
              <a:gd name="connsiteY0" fmla="*/ 6043236 h 6043236"/>
              <a:gd name="connsiteX1" fmla="*/ 0 w 8872997"/>
              <a:gd name="connsiteY1" fmla="*/ 2167781 h 6043236"/>
              <a:gd name="connsiteX2" fmla="*/ 8857160 w 8872997"/>
              <a:gd name="connsiteY2" fmla="*/ 0 h 6043236"/>
              <a:gd name="connsiteX3" fmla="*/ 8872997 w 8872997"/>
              <a:gd name="connsiteY3" fmla="*/ 6028722 h 6043236"/>
              <a:gd name="connsiteX4" fmla="*/ 933682 w 8872997"/>
              <a:gd name="connsiteY4" fmla="*/ 6043236 h 6043236"/>
              <a:gd name="connsiteX0" fmla="*/ 933682 w 8872997"/>
              <a:gd name="connsiteY0" fmla="*/ 6050963 h 6050963"/>
              <a:gd name="connsiteX1" fmla="*/ 0 w 8872997"/>
              <a:gd name="connsiteY1" fmla="*/ 2167781 h 6050963"/>
              <a:gd name="connsiteX2" fmla="*/ 8857160 w 8872997"/>
              <a:gd name="connsiteY2" fmla="*/ 0 h 6050963"/>
              <a:gd name="connsiteX3" fmla="*/ 8872997 w 8872997"/>
              <a:gd name="connsiteY3" fmla="*/ 6028722 h 6050963"/>
              <a:gd name="connsiteX4" fmla="*/ 933682 w 8872997"/>
              <a:gd name="connsiteY4" fmla="*/ 6050963 h 6050963"/>
              <a:gd name="connsiteX0" fmla="*/ 933682 w 8872997"/>
              <a:gd name="connsiteY0" fmla="*/ 6050963 h 6054480"/>
              <a:gd name="connsiteX1" fmla="*/ 0 w 8872997"/>
              <a:gd name="connsiteY1" fmla="*/ 2167781 h 6054480"/>
              <a:gd name="connsiteX2" fmla="*/ 8857160 w 8872997"/>
              <a:gd name="connsiteY2" fmla="*/ 0 h 6054480"/>
              <a:gd name="connsiteX3" fmla="*/ 8872997 w 8872997"/>
              <a:gd name="connsiteY3" fmla="*/ 6054480 h 6054480"/>
              <a:gd name="connsiteX4" fmla="*/ 933682 w 8872997"/>
              <a:gd name="connsiteY4" fmla="*/ 6050963 h 6054480"/>
              <a:gd name="connsiteX0" fmla="*/ 933682 w 8875190"/>
              <a:gd name="connsiteY0" fmla="*/ 6063842 h 6067359"/>
              <a:gd name="connsiteX1" fmla="*/ 0 w 8875190"/>
              <a:gd name="connsiteY1" fmla="*/ 2180660 h 6067359"/>
              <a:gd name="connsiteX2" fmla="*/ 8875190 w 8875190"/>
              <a:gd name="connsiteY2" fmla="*/ 0 h 6067359"/>
              <a:gd name="connsiteX3" fmla="*/ 8872997 w 8875190"/>
              <a:gd name="connsiteY3" fmla="*/ 6067359 h 6067359"/>
              <a:gd name="connsiteX4" fmla="*/ 933682 w 8875190"/>
              <a:gd name="connsiteY4" fmla="*/ 6063842 h 6067359"/>
              <a:gd name="connsiteX0" fmla="*/ 933682 w 8872997"/>
              <a:gd name="connsiteY0" fmla="*/ 6061266 h 6064783"/>
              <a:gd name="connsiteX1" fmla="*/ 0 w 8872997"/>
              <a:gd name="connsiteY1" fmla="*/ 2178084 h 6064783"/>
              <a:gd name="connsiteX2" fmla="*/ 8872614 w 8872997"/>
              <a:gd name="connsiteY2" fmla="*/ 0 h 6064783"/>
              <a:gd name="connsiteX3" fmla="*/ 8872997 w 8872997"/>
              <a:gd name="connsiteY3" fmla="*/ 6064783 h 6064783"/>
              <a:gd name="connsiteX4" fmla="*/ 933682 w 8872997"/>
              <a:gd name="connsiteY4" fmla="*/ 6061266 h 6064783"/>
              <a:gd name="connsiteX0" fmla="*/ 938445 w 8877760"/>
              <a:gd name="connsiteY0" fmla="*/ 6061266 h 6064783"/>
              <a:gd name="connsiteX1" fmla="*/ 0 w 8877760"/>
              <a:gd name="connsiteY1" fmla="*/ 2175703 h 6064783"/>
              <a:gd name="connsiteX2" fmla="*/ 8877377 w 8877760"/>
              <a:gd name="connsiteY2" fmla="*/ 0 h 6064783"/>
              <a:gd name="connsiteX3" fmla="*/ 8877760 w 8877760"/>
              <a:gd name="connsiteY3" fmla="*/ 6064783 h 6064783"/>
              <a:gd name="connsiteX4" fmla="*/ 938445 w 8877760"/>
              <a:gd name="connsiteY4" fmla="*/ 6061266 h 60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60" h="6064783">
                <a:moveTo>
                  <a:pt x="938445" y="6061266"/>
                </a:moveTo>
                <a:lnTo>
                  <a:pt x="0" y="2175703"/>
                </a:lnTo>
                <a:lnTo>
                  <a:pt x="8877377" y="0"/>
                </a:lnTo>
                <a:cubicBezTo>
                  <a:pt x="8877505" y="2021594"/>
                  <a:pt x="8877632" y="4043189"/>
                  <a:pt x="8877760" y="6064783"/>
                </a:cubicBezTo>
                <a:lnTo>
                  <a:pt x="938445" y="6061266"/>
                </a:lnTo>
                <a:close/>
              </a:path>
            </a:pathLst>
          </a:custGeom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8" name="Imagem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 rtlCol="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Diapositivo de Separador</a:t>
            </a:r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65204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22855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áfico 2">
            <a:extLst>
              <a:ext uri="{FF2B5EF4-FFF2-40B4-BE49-F238E27FC236}">
                <a16:creationId xmlns:a16="http://schemas.microsoft.com/office/drawing/2014/main" id="{5D6F87F4-A9FD-42C2-B2B3-2EBAE9413A33}"/>
              </a:ext>
            </a:extLst>
          </p:cNvPr>
          <p:cNvSpPr/>
          <p:nvPr/>
        </p:nvSpPr>
        <p:spPr>
          <a:xfrm>
            <a:off x="-12778" y="429785"/>
            <a:ext cx="7606299" cy="1490682"/>
          </a:xfrm>
          <a:custGeom>
            <a:avLst/>
            <a:gdLst>
              <a:gd name="connsiteX0" fmla="*/ 7602514 w 7606298"/>
              <a:gd name="connsiteY0" fmla="*/ 407745 h 1490681"/>
              <a:gd name="connsiteX1" fmla="*/ 12778 w 7606298"/>
              <a:gd name="connsiteY1" fmla="*/ 12778 h 1490681"/>
              <a:gd name="connsiteX2" fmla="*/ 12778 w 7606298"/>
              <a:gd name="connsiteY2" fmla="*/ 1056256 h 1490681"/>
              <a:gd name="connsiteX3" fmla="*/ 7593596 w 7606298"/>
              <a:gd name="connsiteY3" fmla="*/ 1481801 h 1490681"/>
              <a:gd name="connsiteX4" fmla="*/ 7602514 w 7606298"/>
              <a:gd name="connsiteY4" fmla="*/ 407745 h 1490681"/>
              <a:gd name="connsiteX5" fmla="*/ 7602514 w 7606298"/>
              <a:gd name="connsiteY5" fmla="*/ 407745 h 14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6298" h="1490681">
                <a:moveTo>
                  <a:pt x="7602514" y="407745"/>
                </a:moveTo>
                <a:cubicBezTo>
                  <a:pt x="7602514" y="407745"/>
                  <a:pt x="3107535" y="56097"/>
                  <a:pt x="12778" y="12778"/>
                </a:cubicBezTo>
                <a:lnTo>
                  <a:pt x="12778" y="1056256"/>
                </a:lnTo>
                <a:cubicBezTo>
                  <a:pt x="6306768" y="1024403"/>
                  <a:pt x="7593596" y="1481801"/>
                  <a:pt x="7593596" y="1481801"/>
                </a:cubicBezTo>
                <a:lnTo>
                  <a:pt x="7602514" y="407745"/>
                </a:lnTo>
                <a:lnTo>
                  <a:pt x="7602514" y="407745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60000" scaled="0"/>
          </a:gradFill>
          <a:ln w="1273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3" name="Marcador de Posição do Texto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896003"/>
            <a:ext cx="528638" cy="1092200"/>
          </a:xfrm>
        </p:spPr>
        <p:txBody>
          <a:bodyPr rtlCol="0"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1</a:t>
            </a:r>
          </a:p>
        </p:txBody>
      </p:sp>
      <p:sp>
        <p:nvSpPr>
          <p:cNvPr id="26" name="Marcador de Posição do Texto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5863" y="2088090"/>
            <a:ext cx="3103110" cy="800100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33" name="Marcador de Posição do Texto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4600" y="1896003"/>
            <a:ext cx="528638" cy="1092200"/>
          </a:xfrm>
        </p:spPr>
        <p:txBody>
          <a:bodyPr rtlCol="0"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2</a:t>
            </a:r>
          </a:p>
        </p:txBody>
      </p:sp>
      <p:sp>
        <p:nvSpPr>
          <p:cNvPr id="34" name="Marcador de Posição do Texto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9603" y="2088090"/>
            <a:ext cx="2243918" cy="800100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37" name="Marcador de Posição do Texto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0713" y="1913782"/>
            <a:ext cx="528638" cy="1092200"/>
          </a:xfrm>
        </p:spPr>
        <p:txBody>
          <a:bodyPr rtlCol="0"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3</a:t>
            </a:r>
          </a:p>
        </p:txBody>
      </p:sp>
      <p:sp>
        <p:nvSpPr>
          <p:cNvPr id="38" name="Marcador de Posição do Texto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35716" y="2105869"/>
            <a:ext cx="2959116" cy="800100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0" name="Marcador de Posição do Texto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1723" y="2943573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3" name="Marcador de Posição do Texto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90348" y="2943573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5" name="Marcador de Posição do Texto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793" y="2943573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6" name="Marcador de Posição do Texto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76955" y="2942030"/>
            <a:ext cx="3517877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8" name="Marcador de Posição do Texto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1722" y="5607548"/>
            <a:ext cx="3397251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9" name="Marcador de Posição do Texto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2" y="4909834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0" name="Marcador de Posição do Texto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90713" y="4909834"/>
            <a:ext cx="2692939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5" name="Marcador de Posição da Imagem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16446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56" name="Marcador de Posição da Imagem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16446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57" name="Marcador de Posição da Imagem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3" y="3816446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58" name="Marcador de Posição da Imagem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7909560" cy="1069848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</p:spPr>
        <p:txBody>
          <a:bodyPr lIns="900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Como utilizar este modelo</a:t>
            </a:r>
          </a:p>
        </p:txBody>
      </p:sp>
    </p:spTree>
    <p:extLst>
      <p:ext uri="{BB962C8B-B14F-4D97-AF65-F5344CB8AC3E}">
        <p14:creationId xmlns:p14="http://schemas.microsoft.com/office/powerpoint/2010/main" val="246449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áfico 16">
            <a:extLst>
              <a:ext uri="{FF2B5EF4-FFF2-40B4-BE49-F238E27FC236}">
                <a16:creationId xmlns:a16="http://schemas.microsoft.com/office/drawing/2014/main" id="{AD638337-297E-49B3-AE0F-B36EC9D01661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FA8DCE5-120B-4D39-B899-95EBEC388DEA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3F4B5D3-A813-434A-B7AA-8FEE19B9CF16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DFBA5C-859C-4C16-8ECF-9FCA37E77D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442380"/>
            <a:ext cx="3913632" cy="80467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72000" bIns="72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BF8466-F90A-4774-B172-0061F1A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BC76C28-113A-459C-BD12-125E112B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D51ADD0-1305-43DD-A03D-2FE3B5D0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10" name="Gráfico 23">
            <a:extLst>
              <a:ext uri="{FF2B5EF4-FFF2-40B4-BE49-F238E27FC236}">
                <a16:creationId xmlns:a16="http://schemas.microsoft.com/office/drawing/2014/main" id="{74E08599-4D6A-4CDA-9228-3DBD31E1E64D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Imagem 6">
            <a:extLst>
              <a:ext uri="{FF2B5EF4-FFF2-40B4-BE49-F238E27FC236}">
                <a16:creationId xmlns:a16="http://schemas.microsoft.com/office/drawing/2014/main" id="{548D0821-4E36-47CF-A7AC-8FB339F5F24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708432B-D626-47BC-8C1E-E5F2ADCDC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46111" y="974881"/>
            <a:ext cx="3933620" cy="734415"/>
          </a:xfrm>
        </p:spPr>
        <p:txBody>
          <a:bodyPr rtlCol="0"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Esquema de Texto 1</a:t>
            </a:r>
          </a:p>
        </p:txBody>
      </p:sp>
      <p:sp>
        <p:nvSpPr>
          <p:cNvPr id="17" name="Marcador de Posição do Texto 16">
            <a:extLst>
              <a:ext uri="{FF2B5EF4-FFF2-40B4-BE49-F238E27FC236}">
                <a16:creationId xmlns:a16="http://schemas.microsoft.com/office/drawing/2014/main" id="{B8041375-FFF3-48A5-8985-52AD4D496A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990" y="3392622"/>
            <a:ext cx="3913188" cy="2249488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 b="0"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grpSp>
        <p:nvGrpSpPr>
          <p:cNvPr id="19" name="Gráfico 17">
            <a:extLst>
              <a:ext uri="{FF2B5EF4-FFF2-40B4-BE49-F238E27FC236}">
                <a16:creationId xmlns:a16="http://schemas.microsoft.com/office/drawing/2014/main" id="{1CF7F5A7-666B-4C97-8F1C-0930361F612E}"/>
              </a:ext>
            </a:extLst>
          </p:cNvPr>
          <p:cNvGrpSpPr/>
          <p:nvPr/>
        </p:nvGrpSpPr>
        <p:grpSpPr>
          <a:xfrm>
            <a:off x="5530724" y="0"/>
            <a:ext cx="6340653" cy="6429600"/>
            <a:chOff x="5530724" y="0"/>
            <a:chExt cx="6340653" cy="64296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E7BC95EC-0C9A-48BD-BC1E-AF1C1DA9C02C}"/>
                </a:ext>
              </a:extLst>
            </p:cNvPr>
            <p:cNvSpPr/>
            <p:nvPr/>
          </p:nvSpPr>
          <p:spPr>
            <a:xfrm>
              <a:off x="5518024" y="-12700"/>
              <a:ext cx="2287209" cy="5565543"/>
            </a:xfrm>
            <a:custGeom>
              <a:avLst/>
              <a:gdLst>
                <a:gd name="connsiteX0" fmla="*/ 1132162 w 2287209"/>
                <a:gd name="connsiteY0" fmla="*/ 5560454 h 5565543"/>
                <a:gd name="connsiteX1" fmla="*/ 2283391 w 2287209"/>
                <a:gd name="connsiteY1" fmla="*/ 12700 h 5565543"/>
                <a:gd name="connsiteX2" fmla="*/ 552736 w 2287209"/>
                <a:gd name="connsiteY2" fmla="*/ 12700 h 5565543"/>
                <a:gd name="connsiteX3" fmla="*/ 12700 w 2287209"/>
                <a:gd name="connsiteY3" fmla="*/ 5359688 h 5565543"/>
                <a:gd name="connsiteX4" fmla="*/ 1132162 w 2287209"/>
                <a:gd name="connsiteY4" fmla="*/ 5560454 h 556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09" h="5565543">
                  <a:moveTo>
                    <a:pt x="1132162" y="5560454"/>
                  </a:moveTo>
                  <a:lnTo>
                    <a:pt x="2283391" y="12700"/>
                  </a:lnTo>
                  <a:lnTo>
                    <a:pt x="552736" y="12700"/>
                  </a:lnTo>
                  <a:cubicBezTo>
                    <a:pt x="569255" y="560360"/>
                    <a:pt x="573067" y="2477804"/>
                    <a:pt x="12700" y="5359688"/>
                  </a:cubicBezTo>
                  <a:cubicBezTo>
                    <a:pt x="363406" y="5395267"/>
                    <a:pt x="1132162" y="5560454"/>
                    <a:pt x="1132162" y="5560454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5">
                    <a:alpha val="6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5880000" scaled="0"/>
              <a:tileRect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F5F80F8-FA23-4496-B401-E10D70AC21A8}"/>
                </a:ext>
              </a:extLst>
            </p:cNvPr>
            <p:cNvSpPr/>
            <p:nvPr/>
          </p:nvSpPr>
          <p:spPr>
            <a:xfrm>
              <a:off x="5537084" y="-12700"/>
              <a:ext cx="6340653" cy="6455013"/>
            </a:xfrm>
            <a:custGeom>
              <a:avLst/>
              <a:gdLst>
                <a:gd name="connsiteX0" fmla="*/ 5080140 w 6340653"/>
                <a:gd name="connsiteY0" fmla="*/ 6446112 h 6455013"/>
                <a:gd name="connsiteX1" fmla="*/ 6334294 w 6340653"/>
                <a:gd name="connsiteY1" fmla="*/ 545112 h 6455013"/>
                <a:gd name="connsiteX2" fmla="*/ 3831070 w 6340653"/>
                <a:gd name="connsiteY2" fmla="*/ 12700 h 6455013"/>
                <a:gd name="connsiteX3" fmla="*/ 1151222 w 6340653"/>
                <a:gd name="connsiteY3" fmla="*/ 12700 h 6455013"/>
                <a:gd name="connsiteX4" fmla="*/ 12700 w 6340653"/>
                <a:gd name="connsiteY4" fmla="*/ 5369854 h 645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0653" h="6455013">
                  <a:moveTo>
                    <a:pt x="5080140" y="6446112"/>
                  </a:moveTo>
                  <a:lnTo>
                    <a:pt x="6334294" y="545112"/>
                  </a:lnTo>
                  <a:lnTo>
                    <a:pt x="3831070" y="12700"/>
                  </a:lnTo>
                  <a:lnTo>
                    <a:pt x="1151222" y="12700"/>
                  </a:lnTo>
                  <a:lnTo>
                    <a:pt x="12700" y="536985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0" scaled="1"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65F2E539-DDA4-47DC-A929-17C7DB4D8C88}"/>
                </a:ext>
              </a:extLst>
            </p:cNvPr>
            <p:cNvSpPr/>
            <p:nvPr/>
          </p:nvSpPr>
          <p:spPr>
            <a:xfrm>
              <a:off x="5830609" y="-12700"/>
              <a:ext cx="5756144" cy="6150052"/>
            </a:xfrm>
            <a:custGeom>
              <a:avLst/>
              <a:gdLst>
                <a:gd name="connsiteX0" fmla="*/ 5715476 w 5756143"/>
                <a:gd name="connsiteY0" fmla="*/ 764938 h 6150052"/>
                <a:gd name="connsiteX1" fmla="*/ 4579496 w 5756143"/>
                <a:gd name="connsiteY1" fmla="*/ 6113197 h 6150052"/>
                <a:gd name="connsiteX2" fmla="*/ 43196 w 5756143"/>
                <a:gd name="connsiteY2" fmla="*/ 5150027 h 6150052"/>
                <a:gd name="connsiteX3" fmla="*/ 1134704 w 5756143"/>
                <a:gd name="connsiteY3" fmla="*/ 12700 h 6150052"/>
                <a:gd name="connsiteX4" fmla="*/ 1109290 w 5756143"/>
                <a:gd name="connsiteY4" fmla="*/ 12700 h 6150052"/>
                <a:gd name="connsiteX5" fmla="*/ 12700 w 5756143"/>
                <a:gd name="connsiteY5" fmla="*/ 5169087 h 6150052"/>
                <a:gd name="connsiteX6" fmla="*/ 4598556 w 5756143"/>
                <a:gd name="connsiteY6" fmla="*/ 6143693 h 6150052"/>
                <a:gd name="connsiteX7" fmla="*/ 5743431 w 5756143"/>
                <a:gd name="connsiteY7" fmla="*/ 757314 h 6150052"/>
                <a:gd name="connsiteX8" fmla="*/ 5745972 w 5756143"/>
                <a:gd name="connsiteY8" fmla="*/ 744607 h 6150052"/>
                <a:gd name="connsiteX9" fmla="*/ 2299910 w 5756143"/>
                <a:gd name="connsiteY9" fmla="*/ 12700 h 6150052"/>
                <a:gd name="connsiteX10" fmla="*/ 2177925 w 5756143"/>
                <a:gd name="connsiteY10" fmla="*/ 12700 h 615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6143" h="6150052">
                  <a:moveTo>
                    <a:pt x="5715476" y="764938"/>
                  </a:moveTo>
                  <a:lnTo>
                    <a:pt x="4579496" y="6113197"/>
                  </a:lnTo>
                  <a:lnTo>
                    <a:pt x="43196" y="5150027"/>
                  </a:lnTo>
                  <a:lnTo>
                    <a:pt x="1134704" y="12700"/>
                  </a:lnTo>
                  <a:lnTo>
                    <a:pt x="1109290" y="12700"/>
                  </a:lnTo>
                  <a:lnTo>
                    <a:pt x="12700" y="5169087"/>
                  </a:lnTo>
                  <a:lnTo>
                    <a:pt x="4598556" y="6143693"/>
                  </a:lnTo>
                  <a:lnTo>
                    <a:pt x="5743431" y="757314"/>
                  </a:lnTo>
                  <a:lnTo>
                    <a:pt x="5745972" y="744607"/>
                  </a:lnTo>
                  <a:lnTo>
                    <a:pt x="2299910" y="12700"/>
                  </a:lnTo>
                  <a:lnTo>
                    <a:pt x="2177925" y="12700"/>
                  </a:lnTo>
                  <a:close/>
                </a:path>
              </a:pathLst>
            </a:custGeom>
            <a:solidFill>
              <a:schemeClr val="bg1"/>
            </a:soli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4" name="Marcador de Posição da Imagem 23">
            <a:extLst>
              <a:ext uri="{FF2B5EF4-FFF2-40B4-BE49-F238E27FC236}">
                <a16:creationId xmlns:a16="http://schemas.microsoft.com/office/drawing/2014/main" id="{76641E2E-882B-485E-AD7C-2BC054BEA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720000">
            <a:off x="6384187" y="209524"/>
            <a:ext cx="4647699" cy="5472101"/>
          </a:xfrm>
          <a:custGeom>
            <a:avLst/>
            <a:gdLst>
              <a:gd name="connsiteX0" fmla="*/ 0 w 4643879"/>
              <a:gd name="connsiteY0" fmla="*/ 5462044 h 5462044"/>
              <a:gd name="connsiteX1" fmla="*/ 1160970 w 4643879"/>
              <a:gd name="connsiteY1" fmla="*/ 0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6146 w 4643879"/>
              <a:gd name="connsiteY2" fmla="*/ 8068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4634592 w 4643879"/>
              <a:gd name="connsiteY4" fmla="*/ 5460922 h 5462044"/>
              <a:gd name="connsiteX5" fmla="*/ 0 w 4643879"/>
              <a:gd name="connsiteY5" fmla="*/ 5462044 h 546204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72101 h 5472101"/>
              <a:gd name="connsiteX1" fmla="*/ 8345 w 4647218"/>
              <a:gd name="connsiteY1" fmla="*/ 21518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0 w 4647218"/>
              <a:gd name="connsiteY0" fmla="*/ 5472101 h 5472101"/>
              <a:gd name="connsiteX1" fmla="*/ 5908 w 4647218"/>
              <a:gd name="connsiteY1" fmla="*/ 22456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38412 w 4647699"/>
              <a:gd name="connsiteY4" fmla="*/ 5465839 h 5472101"/>
              <a:gd name="connsiteX5" fmla="*/ 481 w 4647699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43537 w 4647699"/>
              <a:gd name="connsiteY4" fmla="*/ 5464749 h 5472101"/>
              <a:gd name="connsiteX5" fmla="*/ 481 w 4647699"/>
              <a:gd name="connsiteY5" fmla="*/ 5472101 h 547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7699" h="5472101">
                <a:moveTo>
                  <a:pt x="481" y="5472101"/>
                </a:moveTo>
                <a:cubicBezTo>
                  <a:pt x="4478" y="3656033"/>
                  <a:pt x="-2747" y="2037289"/>
                  <a:pt x="1250" y="221221"/>
                </a:cubicBezTo>
                <a:lnTo>
                  <a:pt x="1049359" y="0"/>
                </a:lnTo>
                <a:lnTo>
                  <a:pt x="4647699" y="4917"/>
                </a:lnTo>
                <a:cubicBezTo>
                  <a:pt x="4644603" y="1825224"/>
                  <a:pt x="4646633" y="3644442"/>
                  <a:pt x="4643537" y="5464749"/>
                </a:cubicBezTo>
                <a:lnTo>
                  <a:pt x="481" y="5472101"/>
                </a:lnTo>
                <a:close/>
              </a:path>
            </a:pathLst>
          </a:custGeom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5814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16">
            <a:extLst>
              <a:ext uri="{FF2B5EF4-FFF2-40B4-BE49-F238E27FC236}">
                <a16:creationId xmlns:a16="http://schemas.microsoft.com/office/drawing/2014/main" id="{AD4D64B1-E729-4A4C-8FF7-134EACCE9ED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7668185-4891-4CEF-B849-B73B1AD90FD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2A3C1BE6-5446-49A0-9C65-D92077D0E911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C7C1B33-ECEC-4E34-B218-27830F70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D31CE7A-B999-4982-BCDD-EEC4E9A2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6317B1B-B559-4F47-A9AB-834EB93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3F3C396-D7E8-4134-99CB-83AC5015781D}"/>
              </a:ext>
            </a:extLst>
          </p:cNvPr>
          <p:cNvGrpSpPr/>
          <p:nvPr userDrawn="1"/>
        </p:nvGrpSpPr>
        <p:grpSpPr>
          <a:xfrm flipH="1">
            <a:off x="7321677" y="587196"/>
            <a:ext cx="4885313" cy="1632656"/>
            <a:chOff x="-26126" y="587196"/>
            <a:chExt cx="4885313" cy="1632656"/>
          </a:xfrm>
        </p:grpSpPr>
        <p:sp>
          <p:nvSpPr>
            <p:cNvPr id="11" name="Gráfico 23">
              <a:extLst>
                <a:ext uri="{FF2B5EF4-FFF2-40B4-BE49-F238E27FC236}">
                  <a16:creationId xmlns:a16="http://schemas.microsoft.com/office/drawing/2014/main" id="{545A4C09-DA17-4F53-9893-7152B53CD712}"/>
                </a:ext>
              </a:extLst>
            </p:cNvPr>
            <p:cNvSpPr/>
            <p:nvPr userDrawn="1"/>
          </p:nvSpPr>
          <p:spPr>
            <a:xfrm>
              <a:off x="-24517" y="970945"/>
              <a:ext cx="4593600" cy="1238400"/>
            </a:xfrm>
            <a:custGeom>
              <a:avLst/>
              <a:gdLst>
                <a:gd name="connsiteX0" fmla="*/ 3451384 w 3457575"/>
                <a:gd name="connsiteY0" fmla="*/ 842439 h 942975"/>
                <a:gd name="connsiteX1" fmla="*/ 3367564 w 3457575"/>
                <a:gd name="connsiteY1" fmla="*/ 44244 h 942975"/>
                <a:gd name="connsiteX2" fmla="*/ 7144 w 3457575"/>
                <a:gd name="connsiteY2" fmla="*/ 129969 h 942975"/>
                <a:gd name="connsiteX3" fmla="*/ 7144 w 3457575"/>
                <a:gd name="connsiteY3" fmla="*/ 936736 h 942975"/>
                <a:gd name="connsiteX4" fmla="*/ 3451384 w 3457575"/>
                <a:gd name="connsiteY4" fmla="*/ 842439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942975">
                  <a:moveTo>
                    <a:pt x="3451384" y="842439"/>
                  </a:moveTo>
                  <a:lnTo>
                    <a:pt x="3367564" y="44244"/>
                  </a:lnTo>
                  <a:cubicBezTo>
                    <a:pt x="3367564" y="44244"/>
                    <a:pt x="2172176" y="-81486"/>
                    <a:pt x="7144" y="129969"/>
                  </a:cubicBezTo>
                  <a:lnTo>
                    <a:pt x="7144" y="936736"/>
                  </a:lnTo>
                  <a:cubicBezTo>
                    <a:pt x="1989296" y="739569"/>
                    <a:pt x="3451384" y="842439"/>
                    <a:pt x="3451384" y="8424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88000">
                  <a:schemeClr val="accent2">
                    <a:alpha val="50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2" name="Imagem 6">
              <a:extLst>
                <a:ext uri="{FF2B5EF4-FFF2-40B4-BE49-F238E27FC236}">
                  <a16:creationId xmlns:a16="http://schemas.microsoft.com/office/drawing/2014/main" id="{2D92C53E-EB06-4CBC-A335-BC3156E96896}"/>
                </a:ext>
              </a:extLst>
            </p:cNvPr>
            <p:cNvSpPr/>
            <p:nvPr userDrawn="1"/>
          </p:nvSpPr>
          <p:spPr>
            <a:xfrm>
              <a:off x="-26126" y="587196"/>
              <a:ext cx="4885313" cy="1632656"/>
            </a:xfrm>
            <a:custGeom>
              <a:avLst/>
              <a:gdLst>
                <a:gd name="connsiteX0" fmla="*/ 12607 w 4885312"/>
                <a:gd name="connsiteY0" fmla="*/ 1627544 h 1632656"/>
                <a:gd name="connsiteX1" fmla="*/ 4876404 w 4885312"/>
                <a:gd name="connsiteY1" fmla="*/ 1073201 h 1632656"/>
                <a:gd name="connsiteX2" fmla="*/ 4765029 w 4885312"/>
                <a:gd name="connsiteY2" fmla="*/ 12607 h 1632656"/>
                <a:gd name="connsiteX3" fmla="*/ 12607 w 4885312"/>
                <a:gd name="connsiteY3" fmla="*/ 554294 h 1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5312" h="1632656">
                  <a:moveTo>
                    <a:pt x="12607" y="1627544"/>
                  </a:moveTo>
                  <a:lnTo>
                    <a:pt x="4876404" y="1073201"/>
                  </a:lnTo>
                  <a:lnTo>
                    <a:pt x="4765029" y="12607"/>
                  </a:lnTo>
                  <a:lnTo>
                    <a:pt x="12607" y="554294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1"/>
                </a:gs>
                <a:gs pos="100000">
                  <a:schemeClr val="accent2"/>
                </a:gs>
              </a:gsLst>
              <a:lin ang="360000" scaled="0"/>
              <a:tileRect/>
            </a:gradFill>
            <a:ln w="126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D3A443B5-C60C-4149-99AA-5309F8B41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360000">
            <a:off x="7354844" y="895259"/>
            <a:ext cx="4735459" cy="1012583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Esquema de Texto 2</a:t>
            </a:r>
          </a:p>
        </p:txBody>
      </p:sp>
      <p:sp>
        <p:nvSpPr>
          <p:cNvPr id="17" name="Marcador de Posição do Texto 2">
            <a:extLst>
              <a:ext uri="{FF2B5EF4-FFF2-40B4-BE49-F238E27FC236}">
                <a16:creationId xmlns:a16="http://schemas.microsoft.com/office/drawing/2014/main" id="{D901BA76-252C-47D8-A48A-ECBA799BFC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79053" y="2442380"/>
            <a:ext cx="3913632" cy="804672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18" name="Marcador de Posição do Texto 16">
            <a:extLst>
              <a:ext uri="{FF2B5EF4-FFF2-40B4-BE49-F238E27FC236}">
                <a16:creationId xmlns:a16="http://schemas.microsoft.com/office/drawing/2014/main" id="{9D30E37C-4282-4FD1-9238-5F541F189E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32841" y="3401290"/>
            <a:ext cx="4347933" cy="69329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None/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0" name="Marcador de Posição do Texto 16">
            <a:extLst>
              <a:ext uri="{FF2B5EF4-FFF2-40B4-BE49-F238E27FC236}">
                <a16:creationId xmlns:a16="http://schemas.microsoft.com/office/drawing/2014/main" id="{2B21A588-9CF1-4122-959A-D1A3DA672B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32841" y="4200309"/>
            <a:ext cx="4347933" cy="140874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grpSp>
        <p:nvGrpSpPr>
          <p:cNvPr id="22" name="Gráfico 20">
            <a:extLst>
              <a:ext uri="{FF2B5EF4-FFF2-40B4-BE49-F238E27FC236}">
                <a16:creationId xmlns:a16="http://schemas.microsoft.com/office/drawing/2014/main" id="{15D5C0A2-3C70-442D-AAF6-E16ADACDBF4F}"/>
              </a:ext>
            </a:extLst>
          </p:cNvPr>
          <p:cNvGrpSpPr/>
          <p:nvPr/>
        </p:nvGrpSpPr>
        <p:grpSpPr>
          <a:xfrm>
            <a:off x="-12667" y="-12667"/>
            <a:ext cx="6418971" cy="6160919"/>
            <a:chOff x="-12667" y="-12667"/>
            <a:chExt cx="6418971" cy="6160919"/>
          </a:xfrm>
        </p:grpSpPr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DBA690C0-CF33-41CB-B76C-FC462F39BB66}"/>
                </a:ext>
              </a:extLst>
            </p:cNvPr>
            <p:cNvSpPr/>
            <p:nvPr/>
          </p:nvSpPr>
          <p:spPr>
            <a:xfrm>
              <a:off x="0" y="4388743"/>
              <a:ext cx="6396137" cy="1759509"/>
            </a:xfrm>
            <a:custGeom>
              <a:avLst/>
              <a:gdLst>
                <a:gd name="connsiteX0" fmla="*/ 6346644 w 6418971"/>
                <a:gd name="connsiteY0" fmla="*/ 12667 h 1776000"/>
                <a:gd name="connsiteX1" fmla="*/ 12667 w 6418971"/>
                <a:gd name="connsiteY1" fmla="*/ 456667 h 1776000"/>
                <a:gd name="connsiteX2" fmla="*/ 12667 w 6418971"/>
                <a:gd name="connsiteY2" fmla="*/ 1772176 h 1776000"/>
                <a:gd name="connsiteX3" fmla="*/ 6408804 w 6418971"/>
                <a:gd name="connsiteY3" fmla="*/ 909547 h 1776000"/>
                <a:gd name="connsiteX4" fmla="*/ 6346644 w 6418971"/>
                <a:gd name="connsiteY4" fmla="*/ 12667 h 1776000"/>
                <a:gd name="connsiteX0" fmla="*/ 6333977 w 6396137"/>
                <a:gd name="connsiteY0" fmla="*/ 0 h 1759509"/>
                <a:gd name="connsiteX1" fmla="*/ 0 w 6396137"/>
                <a:gd name="connsiteY1" fmla="*/ 444000 h 1759509"/>
                <a:gd name="connsiteX2" fmla="*/ 0 w 6396137"/>
                <a:gd name="connsiteY2" fmla="*/ 1759509 h 1759509"/>
                <a:gd name="connsiteX3" fmla="*/ 6396137 w 6396137"/>
                <a:gd name="connsiteY3" fmla="*/ 834832 h 1759509"/>
                <a:gd name="connsiteX4" fmla="*/ 6333977 w 6396137"/>
                <a:gd name="connsiteY4" fmla="*/ 0 h 175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137" h="1759509">
                  <a:moveTo>
                    <a:pt x="6333977" y="0"/>
                  </a:moveTo>
                  <a:lnTo>
                    <a:pt x="0" y="444000"/>
                  </a:lnTo>
                  <a:lnTo>
                    <a:pt x="0" y="1759509"/>
                  </a:lnTo>
                  <a:cubicBezTo>
                    <a:pt x="1074480" y="1438560"/>
                    <a:pt x="3085166" y="949003"/>
                    <a:pt x="6396137" y="834832"/>
                  </a:cubicBezTo>
                  <a:cubicBezTo>
                    <a:pt x="6369497" y="303301"/>
                    <a:pt x="6333977" y="0"/>
                    <a:pt x="6333977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0"/>
                  </a:schemeClr>
                </a:gs>
                <a:gs pos="100000">
                  <a:schemeClr val="accent5">
                    <a:alpha val="6000"/>
                  </a:schemeClr>
                </a:gs>
              </a:gsLst>
              <a:lin ang="10800000" scaled="1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36D855DB-2DC5-479D-94A0-542899B6911B}"/>
                </a:ext>
              </a:extLst>
            </p:cNvPr>
            <p:cNvSpPr/>
            <p:nvPr/>
          </p:nvSpPr>
          <p:spPr>
            <a:xfrm>
              <a:off x="-12667" y="-12667"/>
              <a:ext cx="6418971" cy="5683200"/>
            </a:xfrm>
            <a:custGeom>
              <a:avLst/>
              <a:gdLst>
                <a:gd name="connsiteX0" fmla="*/ 12667 w 6418971"/>
                <a:gd name="connsiteY0" fmla="*/ 5681913 h 5683200"/>
                <a:gd name="connsiteX1" fmla="*/ 6408804 w 6418971"/>
                <a:gd name="connsiteY1" fmla="*/ 5234107 h 5683200"/>
                <a:gd name="connsiteX2" fmla="*/ 6043456 w 6418971"/>
                <a:gd name="connsiteY2" fmla="*/ 12667 h 5683200"/>
                <a:gd name="connsiteX3" fmla="*/ 12667 w 6418971"/>
                <a:gd name="connsiteY3" fmla="*/ 12667 h 568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8971" h="5683200">
                  <a:moveTo>
                    <a:pt x="12667" y="5681913"/>
                  </a:moveTo>
                  <a:lnTo>
                    <a:pt x="6408804" y="5234107"/>
                  </a:lnTo>
                  <a:lnTo>
                    <a:pt x="6043456" y="12667"/>
                  </a:lnTo>
                  <a:lnTo>
                    <a:pt x="12667" y="126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840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C2DADFD8-5DEE-449A-A576-39F98BB2A88B}"/>
                </a:ext>
              </a:extLst>
            </p:cNvPr>
            <p:cNvSpPr/>
            <p:nvPr/>
          </p:nvSpPr>
          <p:spPr>
            <a:xfrm>
              <a:off x="-12667" y="-12667"/>
              <a:ext cx="6114514" cy="5404114"/>
            </a:xfrm>
            <a:custGeom>
              <a:avLst/>
              <a:gdLst>
                <a:gd name="connsiteX0" fmla="*/ 6080244 w 6114514"/>
                <a:gd name="connsiteY0" fmla="*/ 4942336 h 5404114"/>
                <a:gd name="connsiteX1" fmla="*/ 12667 w 6114514"/>
                <a:gd name="connsiteY1" fmla="*/ 5367307 h 5404114"/>
                <a:gd name="connsiteX2" fmla="*/ 12667 w 6114514"/>
                <a:gd name="connsiteY2" fmla="*/ 5392679 h 5404114"/>
                <a:gd name="connsiteX3" fmla="*/ 6095467 w 6114514"/>
                <a:gd name="connsiteY3" fmla="*/ 4966439 h 5404114"/>
                <a:gd name="connsiteX4" fmla="*/ 6108153 w 6114514"/>
                <a:gd name="connsiteY4" fmla="*/ 4966439 h 5404114"/>
                <a:gd name="connsiteX5" fmla="*/ 5761833 w 6114514"/>
                <a:gd name="connsiteY5" fmla="*/ 12667 h 5404114"/>
                <a:gd name="connsiteX6" fmla="*/ 5736462 w 6114514"/>
                <a:gd name="connsiteY6" fmla="*/ 12667 h 540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4514" h="5404114">
                  <a:moveTo>
                    <a:pt x="6080244" y="4942336"/>
                  </a:moveTo>
                  <a:lnTo>
                    <a:pt x="12667" y="5367307"/>
                  </a:lnTo>
                  <a:lnTo>
                    <a:pt x="12667" y="5392679"/>
                  </a:lnTo>
                  <a:lnTo>
                    <a:pt x="6095467" y="4966439"/>
                  </a:lnTo>
                  <a:lnTo>
                    <a:pt x="6108153" y="4966439"/>
                  </a:lnTo>
                  <a:lnTo>
                    <a:pt x="5761833" y="12667"/>
                  </a:lnTo>
                  <a:lnTo>
                    <a:pt x="5736462" y="12667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7" name="Marcador de Posição da Imagem 26">
            <a:extLst>
              <a:ext uri="{FF2B5EF4-FFF2-40B4-BE49-F238E27FC236}">
                <a16:creationId xmlns:a16="http://schemas.microsoft.com/office/drawing/2014/main" id="{BBA8375B-3CE5-468D-91DF-8151963A95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694" y="0"/>
            <a:ext cx="6065966" cy="5355825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966" h="5408602">
                <a:moveTo>
                  <a:pt x="693" y="5408602"/>
                </a:moveTo>
                <a:cubicBezTo>
                  <a:pt x="4546" y="3609465"/>
                  <a:pt x="-2683" y="1799137"/>
                  <a:pt x="1170" y="0"/>
                </a:cubicBezTo>
                <a:lnTo>
                  <a:pt x="5725098" y="841"/>
                </a:lnTo>
                <a:lnTo>
                  <a:pt x="6065966" y="4979386"/>
                </a:lnTo>
                <a:lnTo>
                  <a:pt x="693" y="5408602"/>
                </a:lnTo>
                <a:close/>
              </a:path>
            </a:pathLst>
          </a:custGeom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142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áfico 16">
            <a:extLst>
              <a:ext uri="{FF2B5EF4-FFF2-40B4-BE49-F238E27FC236}">
                <a16:creationId xmlns:a16="http://schemas.microsoft.com/office/drawing/2014/main" id="{6E486D59-536F-433A-BA1F-E5D8171D28EE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58001F8-106A-42FB-834D-9A42C409CE0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12C44DFF-8C15-44EB-9668-D72BDBCAC7EB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CEAA8A-68C1-422B-827F-B9BB0A5DBA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2739" y="2647949"/>
            <a:ext cx="4593600" cy="600075"/>
          </a:xfrm>
        </p:spPr>
        <p:txBody>
          <a:bodyPr rtlCol="0"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Título da Secção 1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7EF9F20-7EC3-4301-8D75-2F88B498A5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0139" y="3248025"/>
            <a:ext cx="4573338" cy="2311872"/>
          </a:xfr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01F359F-D118-4F66-A9AB-3A95DC2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68CC05F-AFDC-44E7-8014-867EBAC6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10" name="Gráfico 23">
            <a:extLst>
              <a:ext uri="{FF2B5EF4-FFF2-40B4-BE49-F238E27FC236}">
                <a16:creationId xmlns:a16="http://schemas.microsoft.com/office/drawing/2014/main" id="{69BE7BF4-3069-409E-BFA9-64375BC3D04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Imagem 6">
            <a:extLst>
              <a:ext uri="{FF2B5EF4-FFF2-40B4-BE49-F238E27FC236}">
                <a16:creationId xmlns:a16="http://schemas.microsoft.com/office/drawing/2014/main" id="{F3C766CD-B979-4D7C-8A2C-417E79767E3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D10447CE-8352-418F-9BA9-B6C2160B93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0561" y="849316"/>
            <a:ext cx="3923299" cy="104249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Comparação</a:t>
            </a:r>
          </a:p>
        </p:txBody>
      </p:sp>
      <p:sp>
        <p:nvSpPr>
          <p:cNvPr id="15" name="Marcador de Posição do Texto 2">
            <a:extLst>
              <a:ext uri="{FF2B5EF4-FFF2-40B4-BE49-F238E27FC236}">
                <a16:creationId xmlns:a16="http://schemas.microsoft.com/office/drawing/2014/main" id="{D440566B-A9B8-43D7-AF31-EC51D5850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07364" y="2647949"/>
            <a:ext cx="5076010" cy="600075"/>
          </a:xfrm>
        </p:spPr>
        <p:txBody>
          <a:bodyPr rtlCol="0"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Título da Secção 1</a:t>
            </a:r>
          </a:p>
        </p:txBody>
      </p:sp>
      <p:sp>
        <p:nvSpPr>
          <p:cNvPr id="16" name="Marcador de Posição de Conteúdo 3">
            <a:extLst>
              <a:ext uri="{FF2B5EF4-FFF2-40B4-BE49-F238E27FC236}">
                <a16:creationId xmlns:a16="http://schemas.microsoft.com/office/drawing/2014/main" id="{159211AA-05DE-48A1-97CC-3BE597E7149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7363" y="3248025"/>
            <a:ext cx="5073411" cy="2311872"/>
          </a:xfr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17" name="Marcador de Posição do Texto 2">
            <a:extLst>
              <a:ext uri="{FF2B5EF4-FFF2-40B4-BE49-F238E27FC236}">
                <a16:creationId xmlns:a16="http://schemas.microsoft.com/office/drawing/2014/main" id="{79FCC9E8-58D0-4280-842F-285B2710B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676900" y="1374622"/>
            <a:ext cx="5202936" cy="1115568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0313A844-31D3-4D0D-8043-C498865AF65B}"/>
              </a:ext>
            </a:extLst>
          </p:cNvPr>
          <p:cNvSpPr/>
          <p:nvPr/>
        </p:nvSpPr>
        <p:spPr>
          <a:xfrm>
            <a:off x="4200902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8948DAA4-D083-418A-B253-F1F56A7613B3}"/>
              </a:ext>
            </a:extLst>
          </p:cNvPr>
          <p:cNvSpPr/>
          <p:nvPr/>
        </p:nvSpPr>
        <p:spPr>
          <a:xfrm>
            <a:off x="4406705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51458" t="10702" r="5240" b="-85592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389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6" name="Gráfico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7" name="Imagem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Diapositivo de gráfico</a:t>
            </a:r>
          </a:p>
        </p:txBody>
      </p:sp>
      <p:sp>
        <p:nvSpPr>
          <p:cNvPr id="10" name="Marcador de Posição do Texto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755778"/>
            <a:ext cx="2724912" cy="226771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23" name="Marcador de Posição do Gráfico 21">
            <a:extLst>
              <a:ext uri="{FF2B5EF4-FFF2-40B4-BE49-F238E27FC236}">
                <a16:creationId xmlns:a16="http://schemas.microsoft.com/office/drawing/2014/main" id="{DD959D31-8095-4F0E-8AA3-33ABE262D13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159375" y="1347788"/>
            <a:ext cx="6121400" cy="4090987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chart</a:t>
            </a:r>
            <a:endParaRPr lang="pt-PT" noProof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798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6" name="Gráfico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7" name="Imagem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Diapositivo de Tabela</a:t>
            </a:r>
          </a:p>
        </p:txBody>
      </p:sp>
      <p:sp>
        <p:nvSpPr>
          <p:cNvPr id="10" name="Marcador de Posição do Texto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3314576"/>
            <a:ext cx="3200400" cy="170078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15" name="Marcador de Posição da Tabela 14">
            <a:extLst>
              <a:ext uri="{FF2B5EF4-FFF2-40B4-BE49-F238E27FC236}">
                <a16:creationId xmlns:a16="http://schemas.microsoft.com/office/drawing/2014/main" id="{7658F6E5-229A-4857-8140-782AA94211B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75" y="1347788"/>
            <a:ext cx="6121400" cy="4090987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table</a:t>
            </a:r>
            <a:endParaRPr lang="pt-PT" noProof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9FB4E85B-0FE6-4367-8B3F-4F3B5621BF3B}"/>
              </a:ext>
            </a:extLst>
          </p:cNvPr>
          <p:cNvSpPr/>
          <p:nvPr/>
        </p:nvSpPr>
        <p:spPr>
          <a:xfrm>
            <a:off x="2641930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C08F80-E4EE-498F-927C-7F97FBA89C96}"/>
              </a:ext>
            </a:extLst>
          </p:cNvPr>
          <p:cNvSpPr/>
          <p:nvPr/>
        </p:nvSpPr>
        <p:spPr>
          <a:xfrm>
            <a:off x="2847733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76814" t="10702" r="6336" b="-114608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0056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áfico 16">
            <a:extLst>
              <a:ext uri="{FF2B5EF4-FFF2-40B4-BE49-F238E27FC236}">
                <a16:creationId xmlns:a16="http://schemas.microsoft.com/office/drawing/2014/main" id="{A6C11E25-2AF0-4EBF-905C-81BDCFB5E4C8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9D892266-5EB4-4DE9-BB23-F21047C71611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ADD8BBD5-9B7C-4CF3-9606-41DC9C0151B9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C97017C-1C1C-4B7D-A1F6-792FC58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247CDBA-2DF6-4122-86A8-F7C1A644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grpSp>
        <p:nvGrpSpPr>
          <p:cNvPr id="9" name="Gráfico 4">
            <a:extLst>
              <a:ext uri="{FF2B5EF4-FFF2-40B4-BE49-F238E27FC236}">
                <a16:creationId xmlns:a16="http://schemas.microsoft.com/office/drawing/2014/main" id="{EA075FD4-B92A-4706-AF9F-516E4D97661A}"/>
              </a:ext>
            </a:extLst>
          </p:cNvPr>
          <p:cNvGrpSpPr/>
          <p:nvPr/>
        </p:nvGrpSpPr>
        <p:grpSpPr>
          <a:xfrm>
            <a:off x="3101009" y="-12694"/>
            <a:ext cx="9094808" cy="5689901"/>
            <a:chOff x="227974" y="-12694"/>
            <a:chExt cx="11967843" cy="5689901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CC47232B-AA36-4054-91B9-8A58B1EB5A7C}"/>
                </a:ext>
              </a:extLst>
            </p:cNvPr>
            <p:cNvSpPr/>
            <p:nvPr/>
          </p:nvSpPr>
          <p:spPr>
            <a:xfrm>
              <a:off x="227974" y="-12694"/>
              <a:ext cx="2146414" cy="5677200"/>
            </a:xfrm>
            <a:custGeom>
              <a:avLst/>
              <a:gdLst>
                <a:gd name="connsiteX0" fmla="*/ 1684102 w 2146413"/>
                <a:gd name="connsiteY0" fmla="*/ 12694 h 5677200"/>
                <a:gd name="connsiteX1" fmla="*/ 12694 w 2146413"/>
                <a:gd name="connsiteY1" fmla="*/ 508020 h 5677200"/>
                <a:gd name="connsiteX2" fmla="*/ 1184966 w 2146413"/>
                <a:gd name="connsiteY2" fmla="*/ 5677194 h 5677200"/>
                <a:gd name="connsiteX3" fmla="*/ 2136246 w 2146413"/>
                <a:gd name="connsiteY3" fmla="*/ 5494304 h 5677200"/>
                <a:gd name="connsiteX4" fmla="*/ 1945736 w 2146413"/>
                <a:gd name="connsiteY4" fmla="*/ 12694 h 5677200"/>
                <a:gd name="connsiteX5" fmla="*/ 1684102 w 2146413"/>
                <a:gd name="connsiteY5" fmla="*/ 12694 h 567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413" h="5677200">
                  <a:moveTo>
                    <a:pt x="1684102" y="12694"/>
                  </a:moveTo>
                  <a:cubicBezTo>
                    <a:pt x="1158295" y="151131"/>
                    <a:pt x="12694" y="508020"/>
                    <a:pt x="12694" y="508020"/>
                  </a:cubicBezTo>
                  <a:cubicBezTo>
                    <a:pt x="12694" y="508020"/>
                    <a:pt x="764574" y="1905094"/>
                    <a:pt x="1184966" y="5677194"/>
                  </a:cubicBezTo>
                  <a:cubicBezTo>
                    <a:pt x="1404688" y="5606070"/>
                    <a:pt x="2136246" y="5494304"/>
                    <a:pt x="2136246" y="5494304"/>
                  </a:cubicBezTo>
                  <a:cubicBezTo>
                    <a:pt x="2136246" y="5494304"/>
                    <a:pt x="1963517" y="568983"/>
                    <a:pt x="1945736" y="12694"/>
                  </a:cubicBezTo>
                  <a:lnTo>
                    <a:pt x="1684102" y="12694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accent5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A10FD2C3-F226-42E6-A01E-50BAFB037D89}"/>
                </a:ext>
              </a:extLst>
            </p:cNvPr>
            <p:cNvSpPr/>
            <p:nvPr/>
          </p:nvSpPr>
          <p:spPr>
            <a:xfrm>
              <a:off x="866818" y="-12694"/>
              <a:ext cx="11328999" cy="5689901"/>
            </a:xfrm>
            <a:custGeom>
              <a:avLst/>
              <a:gdLst>
                <a:gd name="connsiteX0" fmla="*/ 11322642 w 11328999"/>
                <a:gd name="connsiteY0" fmla="*/ 4653519 h 5689900"/>
                <a:gd name="connsiteX1" fmla="*/ 11322642 w 11328999"/>
                <a:gd name="connsiteY1" fmla="*/ 12694 h 5689900"/>
                <a:gd name="connsiteX2" fmla="*/ 12694 w 11328999"/>
                <a:gd name="connsiteY2" fmla="*/ 12694 h 5689900"/>
                <a:gd name="connsiteX3" fmla="*/ 560093 w 11328999"/>
                <a:gd name="connsiteY3" fmla="*/ 5689894 h 56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999" h="5689900">
                  <a:moveTo>
                    <a:pt x="11322642" y="4653519"/>
                  </a:moveTo>
                  <a:lnTo>
                    <a:pt x="11322642" y="12694"/>
                  </a:lnTo>
                  <a:lnTo>
                    <a:pt x="12694" y="12694"/>
                  </a:lnTo>
                  <a:lnTo>
                    <a:pt x="560093" y="568989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D326E1C1-191D-4CBC-9151-C6FB8AFCA679}"/>
                </a:ext>
              </a:extLst>
            </p:cNvPr>
            <p:cNvSpPr/>
            <p:nvPr/>
          </p:nvSpPr>
          <p:spPr>
            <a:xfrm>
              <a:off x="1152583" y="-12694"/>
              <a:ext cx="11036884" cy="5410486"/>
            </a:xfrm>
            <a:custGeom>
              <a:avLst/>
              <a:gdLst>
                <a:gd name="connsiteX0" fmla="*/ 11036877 w 11036883"/>
                <a:gd name="connsiteY0" fmla="*/ 4372834 h 5410485"/>
                <a:gd name="connsiteX1" fmla="*/ 555013 w 11036883"/>
                <a:gd name="connsiteY1" fmla="*/ 5382538 h 5410485"/>
                <a:gd name="connsiteX2" fmla="*/ 38095 w 11036883"/>
                <a:gd name="connsiteY2" fmla="*/ 12694 h 5410485"/>
                <a:gd name="connsiteX3" fmla="*/ 12694 w 11036883"/>
                <a:gd name="connsiteY3" fmla="*/ 12694 h 5410485"/>
                <a:gd name="connsiteX4" fmla="*/ 530881 w 11036883"/>
                <a:gd name="connsiteY4" fmla="*/ 5396509 h 5410485"/>
                <a:gd name="connsiteX5" fmla="*/ 532151 w 11036883"/>
                <a:gd name="connsiteY5" fmla="*/ 5409209 h 5410485"/>
                <a:gd name="connsiteX6" fmla="*/ 11036877 w 11036883"/>
                <a:gd name="connsiteY6" fmla="*/ 4398236 h 54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6883" h="5410485">
                  <a:moveTo>
                    <a:pt x="11036877" y="4372834"/>
                  </a:moveTo>
                  <a:lnTo>
                    <a:pt x="555013" y="5382538"/>
                  </a:lnTo>
                  <a:lnTo>
                    <a:pt x="38095" y="12694"/>
                  </a:lnTo>
                  <a:lnTo>
                    <a:pt x="12694" y="12694"/>
                  </a:lnTo>
                  <a:lnTo>
                    <a:pt x="530881" y="5396509"/>
                  </a:lnTo>
                  <a:lnTo>
                    <a:pt x="532151" y="5409209"/>
                  </a:lnTo>
                  <a:lnTo>
                    <a:pt x="11036877" y="4398236"/>
                  </a:lnTo>
                  <a:close/>
                </a:path>
              </a:pathLst>
            </a:custGeom>
            <a:solidFill>
              <a:schemeClr val="bg1"/>
            </a:soli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16" name="Marcador de Posição do Texto 3">
            <a:extLst>
              <a:ext uri="{FF2B5EF4-FFF2-40B4-BE49-F238E27FC236}">
                <a16:creationId xmlns:a16="http://schemas.microsoft.com/office/drawing/2014/main" id="{768D53E4-BBD0-4F2E-B5E9-1CDB627A84B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4969" y="2282951"/>
            <a:ext cx="3055579" cy="340271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vert="horz" lIns="144000" tIns="108000" rIns="108000" bIns="108000" rtlCol="0" anchor="ctr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2000" b="1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pt-PT" noProof="0"/>
              <a:t>EDITAR ESTILOS DE TEXTO DO MODELO GLOBAL</a:t>
            </a:r>
          </a:p>
        </p:txBody>
      </p:sp>
      <p:sp>
        <p:nvSpPr>
          <p:cNvPr id="20" name="Marcador de Posição da Imagem 19">
            <a:extLst>
              <a:ext uri="{FF2B5EF4-FFF2-40B4-BE49-F238E27FC236}">
                <a16:creationId xmlns:a16="http://schemas.microsoft.com/office/drawing/2014/main" id="{C9B40841-64AD-4F36-A387-121624847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03978" y="1"/>
            <a:ext cx="8495014" cy="5685664"/>
          </a:xfrm>
          <a:custGeom>
            <a:avLst/>
            <a:gdLst>
              <a:gd name="connsiteX0" fmla="*/ 0 w 10973163"/>
              <a:gd name="connsiteY0" fmla="*/ 0 h 5778507"/>
              <a:gd name="connsiteX1" fmla="*/ 10973163 w 10973163"/>
              <a:gd name="connsiteY1" fmla="*/ 0 h 5778507"/>
              <a:gd name="connsiteX2" fmla="*/ 10973163 w 10973163"/>
              <a:gd name="connsiteY2" fmla="*/ 4708234 h 5778507"/>
              <a:gd name="connsiteX3" fmla="*/ 637629 w 10973163"/>
              <a:gd name="connsiteY3" fmla="*/ 5778507 h 5778507"/>
              <a:gd name="connsiteX4" fmla="*/ 513924 w 10973163"/>
              <a:gd name="connsiteY4" fmla="*/ 5778507 h 5778507"/>
              <a:gd name="connsiteX5" fmla="*/ 0 w 10973163"/>
              <a:gd name="connsiteY5" fmla="*/ 11 h 577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73163" h="5778507">
                <a:moveTo>
                  <a:pt x="0" y="0"/>
                </a:moveTo>
                <a:lnTo>
                  <a:pt x="10973163" y="0"/>
                </a:lnTo>
                <a:lnTo>
                  <a:pt x="10973163" y="4708234"/>
                </a:lnTo>
                <a:lnTo>
                  <a:pt x="637629" y="5778507"/>
                </a:lnTo>
                <a:lnTo>
                  <a:pt x="513924" y="5778507"/>
                </a:lnTo>
                <a:lnTo>
                  <a:pt x="0" y="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5" name="Título 22">
            <a:extLst>
              <a:ext uri="{FF2B5EF4-FFF2-40B4-BE49-F238E27FC236}">
                <a16:creationId xmlns:a16="http://schemas.microsoft.com/office/drawing/2014/main" id="{A7AAB7EE-08F8-4859-95A3-BAB2909A0A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-61166" y="919125"/>
            <a:ext cx="3890555" cy="1091949"/>
          </a:xfrm>
          <a:custGeom>
            <a:avLst/>
            <a:gdLst>
              <a:gd name="connsiteX0" fmla="*/ 0 w 4011780"/>
              <a:gd name="connsiteY0" fmla="*/ 916770 h 916770"/>
              <a:gd name="connsiteX1" fmla="*/ 229193 w 4011780"/>
              <a:gd name="connsiteY1" fmla="*/ 0 h 916770"/>
              <a:gd name="connsiteX2" fmla="*/ 3782588 w 4011780"/>
              <a:gd name="connsiteY2" fmla="*/ 0 h 916770"/>
              <a:gd name="connsiteX3" fmla="*/ 4011780 w 4011780"/>
              <a:gd name="connsiteY3" fmla="*/ 916770 h 916770"/>
              <a:gd name="connsiteX4" fmla="*/ 0 w 4011780"/>
              <a:gd name="connsiteY4" fmla="*/ 916770 h 916770"/>
              <a:gd name="connsiteX0" fmla="*/ 0 w 4187844"/>
              <a:gd name="connsiteY0" fmla="*/ 916770 h 1051526"/>
              <a:gd name="connsiteX1" fmla="*/ 229193 w 4187844"/>
              <a:gd name="connsiteY1" fmla="*/ 0 h 1051526"/>
              <a:gd name="connsiteX2" fmla="*/ 3782588 w 4187844"/>
              <a:gd name="connsiteY2" fmla="*/ 0 h 1051526"/>
              <a:gd name="connsiteX3" fmla="*/ 4187844 w 4187844"/>
              <a:gd name="connsiteY3" fmla="*/ 1051526 h 1051526"/>
              <a:gd name="connsiteX4" fmla="*/ 0 w 4187844"/>
              <a:gd name="connsiteY4" fmla="*/ 916770 h 1051526"/>
              <a:gd name="connsiteX0" fmla="*/ 0 w 4187844"/>
              <a:gd name="connsiteY0" fmla="*/ 939936 h 1074692"/>
              <a:gd name="connsiteX1" fmla="*/ 229193 w 4187844"/>
              <a:gd name="connsiteY1" fmla="*/ 23166 h 1074692"/>
              <a:gd name="connsiteX2" fmla="*/ 4165479 w 4187844"/>
              <a:gd name="connsiteY2" fmla="*/ 0 h 1074692"/>
              <a:gd name="connsiteX3" fmla="*/ 4187844 w 4187844"/>
              <a:gd name="connsiteY3" fmla="*/ 1074692 h 1074692"/>
              <a:gd name="connsiteX4" fmla="*/ 0 w 4187844"/>
              <a:gd name="connsiteY4" fmla="*/ 939936 h 1074692"/>
              <a:gd name="connsiteX0" fmla="*/ 0 w 4860085"/>
              <a:gd name="connsiteY0" fmla="*/ 1101781 h 1101781"/>
              <a:gd name="connsiteX1" fmla="*/ 901434 w 4860085"/>
              <a:gd name="connsiteY1" fmla="*/ 23166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60085"/>
              <a:gd name="connsiteY0" fmla="*/ 1101781 h 1101781"/>
              <a:gd name="connsiteX1" fmla="*/ 84487 w 4860085"/>
              <a:gd name="connsiteY1" fmla="*/ 53552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86832"/>
              <a:gd name="connsiteY0" fmla="*/ 1098969 h 1098969"/>
              <a:gd name="connsiteX1" fmla="*/ 111234 w 4886832"/>
              <a:gd name="connsiteY1" fmla="*/ 53552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86832"/>
              <a:gd name="connsiteY0" fmla="*/ 1098969 h 1098969"/>
              <a:gd name="connsiteX1" fmla="*/ 95749 w 4886832"/>
              <a:gd name="connsiteY1" fmla="*/ 46516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92182"/>
              <a:gd name="connsiteY0" fmla="*/ 1098407 h 1098407"/>
              <a:gd name="connsiteX1" fmla="*/ 101099 w 4892182"/>
              <a:gd name="connsiteY1" fmla="*/ 46516 h 1098407"/>
              <a:gd name="connsiteX2" fmla="*/ 4869817 w 4892182"/>
              <a:gd name="connsiteY2" fmla="*/ 0 h 1098407"/>
              <a:gd name="connsiteX3" fmla="*/ 4892182 w 4892182"/>
              <a:gd name="connsiteY3" fmla="*/ 1074692 h 1098407"/>
              <a:gd name="connsiteX4" fmla="*/ 0 w 4892182"/>
              <a:gd name="connsiteY4" fmla="*/ 1098407 h 1098407"/>
              <a:gd name="connsiteX0" fmla="*/ 5888 w 4898070"/>
              <a:gd name="connsiteY0" fmla="*/ 1098407 h 1098407"/>
              <a:gd name="connsiteX1" fmla="*/ 0 w 4898070"/>
              <a:gd name="connsiteY1" fmla="*/ 35271 h 1098407"/>
              <a:gd name="connsiteX2" fmla="*/ 4875705 w 4898070"/>
              <a:gd name="connsiteY2" fmla="*/ 0 h 1098407"/>
              <a:gd name="connsiteX3" fmla="*/ 4898070 w 4898070"/>
              <a:gd name="connsiteY3" fmla="*/ 1074692 h 1098407"/>
              <a:gd name="connsiteX4" fmla="*/ 5888 w 4898070"/>
              <a:gd name="connsiteY4" fmla="*/ 1098407 h 1098407"/>
              <a:gd name="connsiteX0" fmla="*/ 25 w 5005106"/>
              <a:gd name="connsiteY0" fmla="*/ 1091949 h 1091949"/>
              <a:gd name="connsiteX1" fmla="*/ 107036 w 5005106"/>
              <a:gd name="connsiteY1" fmla="*/ 35271 h 1091949"/>
              <a:gd name="connsiteX2" fmla="*/ 4982741 w 5005106"/>
              <a:gd name="connsiteY2" fmla="*/ 0 h 1091949"/>
              <a:gd name="connsiteX3" fmla="*/ 5005106 w 5005106"/>
              <a:gd name="connsiteY3" fmla="*/ 1074692 h 1091949"/>
              <a:gd name="connsiteX4" fmla="*/ 25 w 5005106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081" h="1091949">
                <a:moveTo>
                  <a:pt x="0" y="1091949"/>
                </a:moveTo>
                <a:lnTo>
                  <a:pt x="107011" y="35271"/>
                </a:lnTo>
                <a:lnTo>
                  <a:pt x="4982716" y="0"/>
                </a:lnTo>
                <a:lnTo>
                  <a:pt x="5005081" y="1074692"/>
                </a:lnTo>
                <a:lnTo>
                  <a:pt x="0" y="1091949"/>
                </a:lnTo>
                <a:close/>
              </a:path>
            </a:pathLst>
          </a:custGeom>
          <a:gradFill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>
            <a:solidFill>
              <a:srgbClr val="99B898"/>
            </a:solidFill>
          </a:ln>
        </p:spPr>
        <p:txBody>
          <a:bodyPr lIns="954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Panorama Geral</a:t>
            </a:r>
          </a:p>
        </p:txBody>
      </p:sp>
    </p:spTree>
    <p:extLst>
      <p:ext uri="{BB962C8B-B14F-4D97-AF65-F5344CB8AC3E}">
        <p14:creationId xmlns:p14="http://schemas.microsoft.com/office/powerpoint/2010/main" val="36568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16">
            <a:extLst>
              <a:ext uri="{FF2B5EF4-FFF2-40B4-BE49-F238E27FC236}">
                <a16:creationId xmlns:a16="http://schemas.microsoft.com/office/drawing/2014/main" id="{10E52898-F619-494E-9A8E-D3CD0AF8B0E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B07EB11E-BCCF-4D3D-94A5-C5461CC106A2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760EF36E-DD5E-492D-AD65-5711A7E6D3C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CF02D3A-D463-46FA-BA54-F231414BB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1752" y="5382175"/>
            <a:ext cx="3968496" cy="83210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rtlCol="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B13FE47-714B-440C-B0F1-CF020E28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FC9E707-512B-4E7C-A2EE-18CCAB03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13" name="Marcador de Posição de Multimédia 12">
            <a:extLst>
              <a:ext uri="{FF2B5EF4-FFF2-40B4-BE49-F238E27FC236}">
                <a16:creationId xmlns:a16="http://schemas.microsoft.com/office/drawing/2014/main" id="{60B14607-605B-4FF3-A0F5-BB2FCD9460CC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1743456" y="1113044"/>
            <a:ext cx="8705088" cy="405079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PT" noProof="0"/>
              <a:t>Clique no ícone para adicionar ficheiros multimédia</a:t>
            </a: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C014D0AB-6E42-4C38-96B3-E4512EF81B12}"/>
              </a:ext>
            </a:extLst>
          </p:cNvPr>
          <p:cNvSpPr/>
          <p:nvPr/>
        </p:nvSpPr>
        <p:spPr>
          <a:xfrm>
            <a:off x="-12729" y="3056551"/>
            <a:ext cx="1309593" cy="470436"/>
          </a:xfrm>
          <a:custGeom>
            <a:avLst/>
            <a:gdLst>
              <a:gd name="connsiteX0" fmla="*/ 1296892 w 1309592"/>
              <a:gd name="connsiteY0" fmla="*/ 12728 h 470436"/>
              <a:gd name="connsiteX1" fmla="*/ 544194 w 1309592"/>
              <a:gd name="connsiteY1" fmla="*/ 13999 h 470436"/>
              <a:gd name="connsiteX2" fmla="*/ 12728 w 1309592"/>
              <a:gd name="connsiteY2" fmla="*/ 128430 h 470436"/>
              <a:gd name="connsiteX3" fmla="*/ 12728 w 1309592"/>
              <a:gd name="connsiteY3" fmla="*/ 469178 h 470436"/>
              <a:gd name="connsiteX4" fmla="*/ 652267 w 1309592"/>
              <a:gd name="connsiteY4" fmla="*/ 335676 h 47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92" h="470436">
                <a:moveTo>
                  <a:pt x="1296892" y="12728"/>
                </a:moveTo>
                <a:lnTo>
                  <a:pt x="544194" y="13999"/>
                </a:lnTo>
                <a:lnTo>
                  <a:pt x="12728" y="128430"/>
                </a:lnTo>
                <a:lnTo>
                  <a:pt x="12728" y="469178"/>
                </a:lnTo>
                <a:lnTo>
                  <a:pt x="652267" y="335676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D0C0C476-0F93-4FFD-8D6A-6F1E2859E1FF}"/>
              </a:ext>
            </a:extLst>
          </p:cNvPr>
          <p:cNvSpPr/>
          <p:nvPr/>
        </p:nvSpPr>
        <p:spPr>
          <a:xfrm>
            <a:off x="-12729" y="2995521"/>
            <a:ext cx="1525739" cy="737441"/>
          </a:xfrm>
          <a:custGeom>
            <a:avLst/>
            <a:gdLst>
              <a:gd name="connsiteX0" fmla="*/ 12728 w 1525739"/>
              <a:gd name="connsiteY0" fmla="*/ 736182 h 737440"/>
              <a:gd name="connsiteX1" fmla="*/ 1520667 w 1525739"/>
              <a:gd name="connsiteY1" fmla="*/ 415777 h 737440"/>
              <a:gd name="connsiteX2" fmla="*/ 1435480 w 1525739"/>
              <a:gd name="connsiteY2" fmla="*/ 12728 h 737440"/>
              <a:gd name="connsiteX3" fmla="*/ 12728 w 1525739"/>
              <a:gd name="connsiteY3" fmla="*/ 315333 h 7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739" h="737440">
                <a:moveTo>
                  <a:pt x="12728" y="736182"/>
                </a:moveTo>
                <a:lnTo>
                  <a:pt x="1520667" y="415777"/>
                </a:lnTo>
                <a:lnTo>
                  <a:pt x="1435480" y="12728"/>
                </a:lnTo>
                <a:lnTo>
                  <a:pt x="12728" y="315333"/>
                </a:lnTo>
                <a:close/>
              </a:path>
            </a:pathLst>
          </a:custGeom>
          <a:blipFill>
            <a:blip r:embed="rId2"/>
            <a:srcRect/>
            <a:stretch>
              <a:fillRect l="-173104" t="23847" r="3068" b="-7479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pt-PT" noProof="0"/>
              <a:t> 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37DED860-B2F3-4B02-B7C4-F0FC61CFA7AC}"/>
              </a:ext>
            </a:extLst>
          </p:cNvPr>
          <p:cNvSpPr/>
          <p:nvPr/>
        </p:nvSpPr>
        <p:spPr>
          <a:xfrm>
            <a:off x="10792048" y="-12728"/>
            <a:ext cx="1398594" cy="1665599"/>
          </a:xfrm>
          <a:custGeom>
            <a:avLst/>
            <a:gdLst>
              <a:gd name="connsiteX0" fmla="*/ 1206619 w 1398594"/>
              <a:gd name="connsiteY0" fmla="*/ 12728 h 1665598"/>
              <a:gd name="connsiteX1" fmla="*/ 333133 w 1398594"/>
              <a:gd name="connsiteY1" fmla="*/ 1010815 h 1665598"/>
              <a:gd name="connsiteX2" fmla="*/ 12728 w 1398594"/>
              <a:gd name="connsiteY2" fmla="*/ 1656712 h 1665598"/>
              <a:gd name="connsiteX3" fmla="*/ 612852 w 1398594"/>
              <a:gd name="connsiteY3" fmla="*/ 1202804 h 1665598"/>
              <a:gd name="connsiteX4" fmla="*/ 1394793 w 1398594"/>
              <a:gd name="connsiteY4" fmla="*/ 297532 h 1665598"/>
              <a:gd name="connsiteX5" fmla="*/ 1394793 w 1398594"/>
              <a:gd name="connsiteY5" fmla="*/ 12728 h 16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594" h="1665598">
                <a:moveTo>
                  <a:pt x="1206619" y="12728"/>
                </a:moveTo>
                <a:lnTo>
                  <a:pt x="333133" y="1010815"/>
                </a:lnTo>
                <a:lnTo>
                  <a:pt x="12728" y="1656712"/>
                </a:lnTo>
                <a:lnTo>
                  <a:pt x="612852" y="1202804"/>
                </a:lnTo>
                <a:lnTo>
                  <a:pt x="1394793" y="297532"/>
                </a:lnTo>
                <a:lnTo>
                  <a:pt x="1394793" y="12728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A8325BE9-BD79-4F37-99D7-6CE4487E9256}"/>
              </a:ext>
            </a:extLst>
          </p:cNvPr>
          <p:cNvSpPr/>
          <p:nvPr/>
        </p:nvSpPr>
        <p:spPr>
          <a:xfrm>
            <a:off x="10686456" y="-12728"/>
            <a:ext cx="1513025" cy="1983461"/>
          </a:xfrm>
          <a:custGeom>
            <a:avLst/>
            <a:gdLst>
              <a:gd name="connsiteX0" fmla="*/ 1505410 w 1513024"/>
              <a:gd name="connsiteY0" fmla="*/ 12728 h 1983460"/>
              <a:gd name="connsiteX1" fmla="*/ 1504139 w 1513024"/>
              <a:gd name="connsiteY1" fmla="*/ 12728 h 1983460"/>
              <a:gd name="connsiteX2" fmla="*/ 12728 w 1513024"/>
              <a:gd name="connsiteY2" fmla="*/ 1699941 h 1983460"/>
              <a:gd name="connsiteX3" fmla="*/ 321691 w 1513024"/>
              <a:gd name="connsiteY3" fmla="*/ 1972031 h 1983460"/>
              <a:gd name="connsiteX4" fmla="*/ 1505410 w 1513024"/>
              <a:gd name="connsiteY4" fmla="*/ 633195 h 19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024" h="1983460">
                <a:moveTo>
                  <a:pt x="1505410" y="12728"/>
                </a:moveTo>
                <a:lnTo>
                  <a:pt x="1504139" y="12728"/>
                </a:lnTo>
                <a:lnTo>
                  <a:pt x="12728" y="1699941"/>
                </a:lnTo>
                <a:lnTo>
                  <a:pt x="321691" y="1972031"/>
                </a:lnTo>
                <a:lnTo>
                  <a:pt x="1505410" y="633195"/>
                </a:lnTo>
                <a:close/>
              </a:path>
            </a:pathLst>
          </a:custGeom>
          <a:blipFill>
            <a:blip r:embed="rId3"/>
            <a:srcRect/>
            <a:stretch>
              <a:fillRect l="10185" t="-69719" r="-101663" b="637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139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83A523-550D-4EF7-B5BF-4E5BA665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21925" y="5945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1225" y="5945824"/>
            <a:ext cx="263932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600" b="1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743" y="5945824"/>
            <a:ext cx="642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98C0CDE5-970C-4CC4-BF43-0DA127E73E82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7" r:id="rId9"/>
    <p:sldLayoutId id="2147483658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9" r:id="rId16"/>
    <p:sldLayoutId id="2147483670" r:id="rId17"/>
    <p:sldLayoutId id="2147483667" r:id="rId18"/>
    <p:sldLayoutId id="2147483671" r:id="rId19"/>
    <p:sldLayoutId id="2147483668" r:id="rId20"/>
    <p:sldLayoutId id="2147483660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74" userDrawn="1">
          <p15:clr>
            <a:srgbClr val="F26B43"/>
          </p15:clr>
        </p15:guide>
        <p15:guide id="4" pos="7106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pos="3250" userDrawn="1">
          <p15:clr>
            <a:srgbClr val="F26B43"/>
          </p15:clr>
        </p15:guide>
        <p15:guide id="7" pos="443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lide Number Placeholder 2">
            <a:extLst>
              <a:ext uri="{FF2B5EF4-FFF2-40B4-BE49-F238E27FC236}">
                <a16:creationId xmlns:a16="http://schemas.microsoft.com/office/drawing/2014/main" id="{24878A1D-2DD5-98F5-8B3F-0D5C2119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98C0CDE5-970C-4CC4-BF43-0DA127E73E82}" type="slidenum">
              <a:rPr lang="pt-PT" noProof="0" smtClean="0"/>
              <a:pPr rtl="0">
                <a:spcAft>
                  <a:spcPts val="600"/>
                </a:spcAft>
              </a:pPr>
              <a:t>1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F535A0-9A52-40AD-972C-D0F96C90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Função Fática</a:t>
            </a:r>
            <a:endParaRPr lang="pt-PT" dirty="0"/>
          </a:p>
        </p:txBody>
      </p:sp>
      <p:pic>
        <p:nvPicPr>
          <p:cNvPr id="1026" name="Picture 2" descr="Função Fática - Toda Matéria">
            <a:extLst>
              <a:ext uri="{FF2B5EF4-FFF2-40B4-BE49-F238E27FC236}">
                <a16:creationId xmlns:a16="http://schemas.microsoft.com/office/drawing/2014/main" id="{BF0203B2-1986-E4CB-5AC4-AD1DBA25AC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 rot="21600000">
            <a:off x="2261650" y="1699501"/>
            <a:ext cx="82882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74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A9F9A-7914-429C-8B48-A81473A5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t-PT" dirty="0"/>
              <a:t>O que é?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E82880-33BD-C0D7-71A4-1C680F5A8683}"/>
              </a:ext>
            </a:extLst>
          </p:cNvPr>
          <p:cNvSpPr/>
          <p:nvPr/>
        </p:nvSpPr>
        <p:spPr>
          <a:xfrm>
            <a:off x="2555310" y="1729748"/>
            <a:ext cx="8267177" cy="4823455"/>
          </a:xfrm>
          <a:prstGeom prst="roundRect">
            <a:avLst/>
          </a:prstGeom>
          <a:solidFill>
            <a:srgbClr val="EE8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A função fática da linguagem se concentra em manter e regular o canal de comunicação em si, em vez de transmitir informações específicas sobre o conteúdo da mensagem. Geralmente está ligada à abertura, fechamento ou manutenção de diálogos, além de verificar a compreensão mútua e promover um ambiente comunicativo, amigável e interativo.</a:t>
            </a:r>
            <a:endParaRPr lang="pt-PT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4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Slide Number Placeholder 2">
            <a:extLst>
              <a:ext uri="{FF2B5EF4-FFF2-40B4-BE49-F238E27FC236}">
                <a16:creationId xmlns:a16="http://schemas.microsoft.com/office/drawing/2014/main" id="{2999EBF3-0BDB-E398-86FC-5CF26BFB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98C0CDE5-970C-4CC4-BF43-0DA127E73E82}" type="slidenum">
              <a:rPr lang="pt-PT" noProof="0" smtClean="0"/>
              <a:pPr rtl="0">
                <a:spcAft>
                  <a:spcPts val="600"/>
                </a:spcAft>
              </a:pPr>
              <a:t>3</a:t>
            </a:fld>
            <a:endParaRPr lang="pt-PT" noProof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FA5F955-175A-F29F-55A2-936FA5DA6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0012" y="2008584"/>
            <a:ext cx="6172200" cy="30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587D558-5792-4FF7-9111-65F4C874C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6262"/>
            <a:ext cx="3932237" cy="2872065"/>
          </a:xfrm>
        </p:spPr>
        <p:txBody>
          <a:bodyPr rtlCol="0"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</a:t>
            </a:r>
            <a:r>
              <a:rPr lang="pt-PT" b="0" i="0" u="none" strike="noStrike" dirty="0">
                <a:effectLst/>
              </a:rPr>
              <a:t>xpressões ou frases que desempenham a função fática incluem:</a:t>
            </a:r>
            <a:endParaRPr lang="pt-PT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PT" b="0" dirty="0">
                <a:effectLst/>
              </a:rPr>
            </a:br>
            <a:r>
              <a:rPr lang="pt-PT" b="0" i="0" u="none" strike="noStrike" dirty="0">
                <a:effectLst/>
              </a:rPr>
              <a:t>"Oi, tudo bem?"</a:t>
            </a:r>
            <a:endParaRPr lang="pt-PT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0" i="0" u="none" strike="noStrike" dirty="0">
                <a:effectLst/>
              </a:rPr>
              <a:t>"Você me escuta?"</a:t>
            </a:r>
            <a:endParaRPr lang="pt-PT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0" i="0" u="none" strike="noStrike" dirty="0">
                <a:effectLst/>
              </a:rPr>
              <a:t>"Estou aqui."</a:t>
            </a:r>
            <a:endParaRPr lang="pt-PT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0" i="0" u="none" strike="noStrike" dirty="0">
                <a:effectLst/>
              </a:rPr>
              <a:t>"Como vai você?"</a:t>
            </a:r>
            <a:endParaRPr lang="pt-PT" b="0" dirty="0">
              <a:effectLst/>
            </a:endParaRPr>
          </a:p>
          <a:p>
            <a:pPr marL="0" indent="0">
              <a:buNone/>
            </a:pPr>
            <a:br>
              <a:rPr lang="pt-PT" dirty="0"/>
            </a:br>
            <a:endParaRPr lang="pt-PT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27985">
            <a:off x="857494" y="721373"/>
            <a:ext cx="3918639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Exemplos: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41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27ECCB-F722-B646-82D1-C7A9983C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C0CDE5-970C-4CC4-BF43-0DA127E73E82}" type="slidenum">
              <a:rPr lang="pt-PT" smtClean="0"/>
              <a:pPr>
                <a:spcAft>
                  <a:spcPts val="600"/>
                </a:spcAft>
              </a:pPr>
              <a:t>4</a:t>
            </a:fld>
            <a:endParaRPr lang="pt-PT"/>
          </a:p>
        </p:txBody>
      </p:sp>
      <p:pic>
        <p:nvPicPr>
          <p:cNvPr id="12" name="Picture 2" descr="Charge - 29/07/2016 ">
            <a:extLst>
              <a:ext uri="{FF2B5EF4-FFF2-40B4-BE49-F238E27FC236}">
                <a16:creationId xmlns:a16="http://schemas.microsoft.com/office/drawing/2014/main" id="{0767BBDB-9D6E-0886-A2C3-20E8F174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525" y="2315194"/>
            <a:ext cx="5181600" cy="193014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7AA878E-3D74-28D1-5857-FB5510AF1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6085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 b="0" i="0" u="none" strike="noStrike">
                <a:effectLst/>
              </a:rPr>
              <a:t>  Essas expressões não têm a intenção de transmitir informações precisas, mas são utilizadas para iniciar, manter ou encerrar interações sociais, garantindo a conexão entre os participantes e criando uma atmosfera amigável.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PT" sz="2200" b="0">
                <a:effectLst/>
              </a:rPr>
            </a:br>
            <a:r>
              <a:rPr lang="pt-PT" sz="2200" b="0">
                <a:effectLst/>
              </a:rPr>
              <a:t>   </a:t>
            </a:r>
            <a:r>
              <a:rPr lang="pt-PT" sz="2200" b="0" i="0" u="none" strike="noStrike">
                <a:effectLst/>
              </a:rPr>
              <a:t>Em resumo, a função fática da linguagem diz respeito à preservação do canal comunicativo e à certeza de que a interação entre os envolvidos esteja fluindo harmoniosamente.</a:t>
            </a:r>
            <a:endParaRPr lang="pt-PT" sz="2200" b="0">
              <a:effectLst/>
            </a:endParaRP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94019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A39B2A57-9893-4BCD-AA1A-122310BC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1225" y="5945824"/>
            <a:ext cx="26393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PT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7725C8C-B6FF-4BEE-B7F0-3DFD7C27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98C0CDE5-970C-4CC4-BF43-0DA127E73E82}" type="slidenum">
              <a:rPr lang="pt-PT" smtClean="0"/>
              <a:pPr rtl="0">
                <a:spcAft>
                  <a:spcPts val="600"/>
                </a:spcAft>
              </a:pPr>
              <a:t>5</a:t>
            </a:fld>
            <a:endParaRPr lang="pt-PT"/>
          </a:p>
        </p:txBody>
      </p:sp>
      <p:pic>
        <p:nvPicPr>
          <p:cNvPr id="3074" name="Picture 2" descr="Charge - 29/07/2016 ">
            <a:extLst>
              <a:ext uri="{FF2B5EF4-FFF2-40B4-BE49-F238E27FC236}">
                <a16:creationId xmlns:a16="http://schemas.microsoft.com/office/drawing/2014/main" id="{8505DBDF-5EAA-1696-9DE2-9EFAE624B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0012" y="2363485"/>
            <a:ext cx="6172200" cy="22991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C507F06-C190-4897-A2E9-0AA8E6684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6262"/>
            <a:ext cx="3932237" cy="2872065"/>
          </a:xfrm>
        </p:spPr>
        <p:txBody>
          <a:bodyPr rtlCol="0" anchor="ctr">
            <a:normAutofit/>
          </a:bodyPr>
          <a:lstStyle/>
          <a:p>
            <a:pPr rtl="0"/>
            <a:r>
              <a:rPr lang="pt-PT"/>
              <a:t>LOREM IPSUM DOLOR SIT AMET, CONSECTETUER ADIPISCING ELIT.</a:t>
            </a:r>
            <a:br>
              <a:rPr lang="pt-PT"/>
            </a:br>
            <a:r>
              <a:rPr lang="pt-PT"/>
              <a:t>MAECENAS PORTTITOR CONGUE MASSA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CA1C1A-BC0A-4E81-82F8-5ACE20F8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27985">
            <a:off x="857494" y="721373"/>
            <a:ext cx="3918639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t-PT"/>
              <a:t>Panorama Geral</a:t>
            </a:r>
          </a:p>
        </p:txBody>
      </p:sp>
    </p:spTree>
    <p:extLst>
      <p:ext uri="{BB962C8B-B14F-4D97-AF65-F5344CB8AC3E}">
        <p14:creationId xmlns:p14="http://schemas.microsoft.com/office/powerpoint/2010/main" val="253257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3C683D3C-1EDC-C667-928D-01EEBD22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1225" y="5945824"/>
            <a:ext cx="2639323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PT" noProof="0"/>
              <a:t>ADICIONE UM 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C0CDE5-970C-4CC4-BF43-0DA127E73E82}" type="slidenum">
              <a:rPr lang="pt-PT" smtClean="0"/>
              <a:pPr>
                <a:spcAft>
                  <a:spcPts val="600"/>
                </a:spcAft>
              </a:pPr>
              <a:t>6</a:t>
            </a:fld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D8F97A6-C009-9A15-C775-4093D758E708}"/>
              </a:ext>
            </a:extLst>
          </p:cNvPr>
          <p:cNvSpPr txBox="1">
            <a:spLocks/>
          </p:cNvSpPr>
          <p:nvPr/>
        </p:nvSpPr>
        <p:spPr>
          <a:xfrm rot="21180000">
            <a:off x="288463" y="354491"/>
            <a:ext cx="4391191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PT" sz="4000" b="1" kern="1200">
                <a:latin typeface="+mj-lt"/>
                <a:ea typeface="+mj-ea"/>
                <a:cs typeface="+mj-cs"/>
              </a:rPr>
              <a:t>Objetivo: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942CE-1583-4645-BC20-4203D69C117F}"/>
              </a:ext>
            </a:extLst>
          </p:cNvPr>
          <p:cNvSpPr txBox="1"/>
          <p:nvPr/>
        </p:nvSpPr>
        <p:spPr>
          <a:xfrm>
            <a:off x="2732690" y="2265680"/>
            <a:ext cx="817915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pt-P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objetivo principal da função fática da linguagem é manter, regular e facilitar a comunicação entre os interlocutores. Não está focada em transmitir informações específicas, mas em estabelecer e manter um canal de comunicação aberto e fluente.Ele é alcançado por meio de expressões fáticas -por exemplo, cumprimentos, verificando perguntas, e outras formas em que a comunicação é eficiente e eles levam. Durante uma interação verbal, elas ajudam a criar um ambiente amigável e interativo.</a:t>
            </a:r>
            <a:endParaRPr lang="pt-PT" b="0" dirty="0">
              <a:effectLst/>
            </a:endParaRPr>
          </a:p>
          <a:p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3896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3C683D3C-1EDC-C667-928D-01EEBD22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1225" y="5945824"/>
            <a:ext cx="2639323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C0CDE5-970C-4CC4-BF43-0DA127E73E82}" type="slidenum">
              <a:rPr lang="pt-PT" smtClean="0"/>
              <a:pPr>
                <a:spcAft>
                  <a:spcPts val="600"/>
                </a:spcAft>
              </a:pPr>
              <a:t>7</a:t>
            </a:fld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D8F97A6-C009-9A15-C775-4093D758E708}"/>
              </a:ext>
            </a:extLst>
          </p:cNvPr>
          <p:cNvSpPr txBox="1">
            <a:spLocks/>
          </p:cNvSpPr>
          <p:nvPr/>
        </p:nvSpPr>
        <p:spPr>
          <a:xfrm rot="21180000">
            <a:off x="288463" y="354491"/>
            <a:ext cx="4391191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PT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Curiosidade:</a:t>
            </a:r>
            <a:endParaRPr lang="pt-PT" sz="40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942CE-1583-4645-BC20-4203D69C117F}"/>
              </a:ext>
            </a:extLst>
          </p:cNvPr>
          <p:cNvSpPr txBox="1"/>
          <p:nvPr/>
        </p:nvSpPr>
        <p:spPr>
          <a:xfrm>
            <a:off x="503840" y="2160905"/>
            <a:ext cx="817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586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AA4C6-BA7F-40BC-AD51-EFDDDBEA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Obrigado!</a:t>
            </a:r>
          </a:p>
        </p:txBody>
      </p:sp>
      <p:pic>
        <p:nvPicPr>
          <p:cNvPr id="7" name="Marcador de Posição da Imagem 6" descr="Rapaz a Carregar uma Mochila Vermelha">
            <a:extLst>
              <a:ext uri="{FF2B5EF4-FFF2-40B4-BE49-F238E27FC236}">
                <a16:creationId xmlns:a16="http://schemas.microsoft.com/office/drawing/2014/main" id="{10962572-14B4-44BB-89AB-9ADA56D6B4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7932" t="26156" r="14038" b="34430"/>
          <a:stretch/>
        </p:blipFill>
        <p:spPr>
          <a:xfrm>
            <a:off x="-1600" y="1096296"/>
            <a:ext cx="6052552" cy="5259842"/>
          </a:xfrm>
        </p:spPr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155FC3B-DD33-4B9A-A5EB-A2301786CE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PT"/>
              <a:t>RITA SANTOS</a:t>
            </a:r>
          </a:p>
        </p:txBody>
      </p:sp>
    </p:spTree>
    <p:extLst>
      <p:ext uri="{BB962C8B-B14F-4D97-AF65-F5344CB8AC3E}">
        <p14:creationId xmlns:p14="http://schemas.microsoft.com/office/powerpoint/2010/main" val="192333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94214" y="448519"/>
            <a:ext cx="4391191" cy="1231184"/>
          </a:xfrm>
        </p:spPr>
        <p:txBody>
          <a:bodyPr rtlCol="0" anchor="t">
            <a:normAutofit/>
          </a:bodyPr>
          <a:lstStyle/>
          <a:p>
            <a:pPr rtl="0"/>
            <a:r>
              <a:rPr lang="pt-PT" sz="3600"/>
              <a:t>Personalizar este Modelo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AE495B20-FF2C-4679-89D6-BE7A90DA9F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PT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Instruções de Edição do Modelo e Feedback</a:t>
            </a:r>
            <a:endParaRPr lang="pt-PT" u="sng">
              <a:solidFill>
                <a:schemeClr val="accent2"/>
              </a:solidFill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BE29131-0256-478D-B4FF-734E0F94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smtClean="0"/>
              <a:t>9</a:t>
            </a:fld>
            <a:endParaRPr lang="pt-PT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9465EF17-2204-4D5B-85DC-FFEEB0D6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22">
      <a:dk1>
        <a:srgbClr val="9D0F00"/>
      </a:dk1>
      <a:lt1>
        <a:sysClr val="window" lastClr="FFFFFF"/>
      </a:lt1>
      <a:dk2>
        <a:srgbClr val="D30F00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4D4D4D"/>
      </a:accent4>
      <a:accent5>
        <a:srgbClr val="FFAA00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2">
      <a:majorFont>
        <a:latin typeface="Comic Sans MS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1209360_TF66931380_Win32" id="{C96F6DE9-1CCE-4B76-8A62-93C658B55F25}" vid="{BEF0D58A-E653-49F5-B3BA-A8932938211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para escola primária</Template>
  <TotalTime>49</TotalTime>
  <Words>315</Words>
  <Application>Microsoft Office PowerPoint</Application>
  <PresentationFormat>Widescreen</PresentationFormat>
  <Paragraphs>42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Comic Sans MS</vt:lpstr>
      <vt:lpstr>Franklin Gothic Book</vt:lpstr>
      <vt:lpstr>Tema do Office</vt:lpstr>
      <vt:lpstr>Função Fática</vt:lpstr>
      <vt:lpstr>O que é?</vt:lpstr>
      <vt:lpstr>Exemplos:</vt:lpstr>
      <vt:lpstr>PowerPoint Presentation</vt:lpstr>
      <vt:lpstr>Panorama Geral</vt:lpstr>
      <vt:lpstr>PowerPoint Presentation</vt:lpstr>
      <vt:lpstr>PowerPoint Presentation</vt:lpstr>
      <vt:lpstr>Obrigado!</vt:lpstr>
      <vt:lpstr>Personalizar este Modelo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Função Fática</dc:title>
  <dc:creator>Leticia Davila Saggese</dc:creator>
  <cp:lastModifiedBy>Leticia Davila Saggese</cp:lastModifiedBy>
  <cp:revision>2</cp:revision>
  <dcterms:created xsi:type="dcterms:W3CDTF">2024-02-23T13:22:11Z</dcterms:created>
  <dcterms:modified xsi:type="dcterms:W3CDTF">2024-02-23T15:35:24Z</dcterms:modified>
</cp:coreProperties>
</file>