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31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4772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49386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41625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840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48</cp:revision>
  <dcterms:created xsi:type="dcterms:W3CDTF">2020-01-21T15:01:19Z</dcterms:created>
  <dcterms:modified xsi:type="dcterms:W3CDTF">2020-02-06T08:54:04Z</dcterms:modified>
</cp:coreProperties>
</file>