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06.02.2020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448170"/>
            <a:ext cx="2091203" cy="2317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UART_REQ_3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time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UART_REQ_2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4" y="2165552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5674" y="45930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4772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49386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41625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BE7198D6-CF8A-442D-BC40-9E66AF6EA737}"/>
              </a:ext>
            </a:extLst>
          </p:cNvPr>
          <p:cNvSpPr/>
          <p:nvPr/>
        </p:nvSpPr>
        <p:spPr>
          <a:xfrm>
            <a:off x="6303146" y="3362447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8791341" y="336244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DCDA0560-6D4D-4E66-A20A-E26742CF72C2}"/>
              </a:ext>
            </a:extLst>
          </p:cNvPr>
          <p:cNvSpPr/>
          <p:nvPr/>
        </p:nvSpPr>
        <p:spPr>
          <a:xfrm>
            <a:off x="8444905" y="337448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10692440" y="337595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49022407-A780-44A8-A2AA-2AE7C83FCAF0}"/>
              </a:ext>
            </a:extLst>
          </p:cNvPr>
          <p:cNvSpPr/>
          <p:nvPr/>
        </p:nvSpPr>
        <p:spPr>
          <a:xfrm>
            <a:off x="909768" y="3298295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C70DCF9-22A8-46E4-B01C-F7C32C941982}"/>
              </a:ext>
            </a:extLst>
          </p:cNvPr>
          <p:cNvSpPr/>
          <p:nvPr/>
        </p:nvSpPr>
        <p:spPr>
          <a:xfrm>
            <a:off x="3397963" y="3298295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D8A227F-DB32-4D6F-A820-C5BE5AEDF89D}"/>
              </a:ext>
            </a:extLst>
          </p:cNvPr>
          <p:cNvSpPr/>
          <p:nvPr/>
        </p:nvSpPr>
        <p:spPr>
          <a:xfrm>
            <a:off x="3051527" y="331033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13AD2-45EA-43EB-826C-32A34A11EA6B}"/>
              </a:ext>
            </a:extLst>
          </p:cNvPr>
          <p:cNvSpPr/>
          <p:nvPr/>
        </p:nvSpPr>
        <p:spPr>
          <a:xfrm>
            <a:off x="5299062" y="331180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840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49</cp:revision>
  <dcterms:created xsi:type="dcterms:W3CDTF">2020-01-21T15:01:19Z</dcterms:created>
  <dcterms:modified xsi:type="dcterms:W3CDTF">2020-02-06T11:20:56Z</dcterms:modified>
</cp:coreProperties>
</file>