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C4CFF03-4ABE-47C6-84D9-1715C90EB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9DBC8FC-B31D-49A1-9EB1-A1CD3E4A0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5E17480-D05B-4F46-904E-D956B14A2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23.01.2020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4A17C5A-78DC-40F2-9890-A1D4EC8E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99FD8E3-DF76-4317-98D3-3FEEDCB9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331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0AD82C-684F-47A2-AA49-3BB4A5C7E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42BB07B-07B3-40B1-AF64-B808F5579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060039C-4EA9-4BD5-AEF4-A0A7AAFE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23.01.2020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FD09753-5E08-447B-8921-3E356400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9F9162D-B019-4858-AE33-C6741C17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784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B1EC1E94-9ADB-4B9F-866D-3BDEC67AD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F1F5B04-F611-4D4C-B4B3-1EC24C549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315AE36-11C9-4747-B240-B10104C8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23.01.2020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8DBF2E0-CCD8-44A3-81D0-B56015354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2CDF4EB-9EE2-4846-9F40-C3FB3FB1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626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22E32DE-21E9-4678-814C-AB239C9E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56DE4D4-8867-4243-B8BC-A316B07C5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27376C0-7676-4C0C-A9D9-7F748F1B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23.01.2020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002F2DB-3F1C-41BF-9273-BC26054BC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B4A8284-C00F-4698-8784-24261F12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880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CA35745-48DB-404A-ABD6-040ACE80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80A96F6-6C8C-4A0B-988A-BB6B236B0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EEE02EC-53F3-4A58-9FC0-6DEEA389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23.01.2020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ED9EA73-42B7-4672-AB68-5E1A5AD8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3785F25-071A-42CF-AD19-9821E0A1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052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20EE4DF-A426-4C99-AE1F-DBD8A42C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C5B5433-F3F8-45FA-AB9E-621D9B31D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EB864E5-4D85-413F-8894-BB7427E22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3A24A58-F5C2-4E7D-B0E0-EAD01EB5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23.01.2020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7760526-ECCE-41B1-95B5-169A9E4C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31CEB0E-E687-4D61-BF72-79811F5A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742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8EA65D-F4D3-407E-9B6C-D6AF6FE8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D452AD3-3B94-4FC9-A193-2FAF5A5C2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10A84E7-6C5E-461D-839A-2146E1CB4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4676CA82-459D-49BE-A024-7AC092755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C7202FB5-A9D5-4869-AA4D-9541612CF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DC4DF954-FB3E-4E2F-915F-87E92DD3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23.01.2020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7A110A9B-3B81-4324-9655-58D8CA6F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83DE2F54-4C7A-43FD-91A3-88FADFEA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937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4E4F4D-2B77-49D8-8591-00F650EC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872C4C26-DE60-4624-B3FF-BC733367B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23.01.2020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E7A688F-631E-4925-BFD3-A2E53C4F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9747AFAF-79A0-4A2F-97D2-06063E4D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9731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66AF042-97B6-48DC-853A-C1263122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23.01.2020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B7613F5D-951D-47C4-B6CF-A6FB1A66E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1EC562A6-BCD2-43CC-9FC8-8D5D1BFD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063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B7395F7-292B-401C-8C35-8057A1B38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D7311FD-A327-4E27-B78E-A5734B8F9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49CF27E-1DAE-4B9A-8E6F-1129DF736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1FB1D58-7253-47D7-A5DB-9DE5E3A7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23.01.2020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C89C64E-6407-4BE2-8C6D-1236DFB1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54D2975-3182-40AF-ABED-BBB0C16C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373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4FE8981-38B6-41FD-84EC-E2667FF99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6D9749AC-0299-443F-ACFE-5138FE3D2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8A53DE9-F5DD-4511-95DF-A5A884446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0D76B53-9B5E-4462-9CB3-994205B5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23.01.2020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6BF58CC-674E-408E-B896-362F943F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E7D9483-2F38-47D5-98C5-76C21A67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244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50CDA3EC-59C7-432C-9834-2E1161D7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42BE661-F7A9-4B4B-9952-44D83E10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A08DACB-2952-429E-AD5F-316FC8096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49E38-FF81-43B3-86DC-4B20814BC221}" type="datetimeFigureOut">
              <a:rPr lang="nb-NO" smtClean="0"/>
              <a:t>23.01.2020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85DBB3D-9A01-4C88-BC12-C841E6CD4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B80C892-1B16-483E-AC41-92F4761F7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627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5762CF52-FFE6-4D4A-A61D-48B12E4C2AE6}"/>
              </a:ext>
            </a:extLst>
          </p:cNvPr>
          <p:cNvSpPr/>
          <p:nvPr/>
        </p:nvSpPr>
        <p:spPr>
          <a:xfrm>
            <a:off x="1602908" y="502268"/>
            <a:ext cx="1724024" cy="2154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nb-NO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A55388D6-801D-499D-90BD-57457E2A4AB5}"/>
              </a:ext>
            </a:extLst>
          </p:cNvPr>
          <p:cNvSpPr txBox="1"/>
          <p:nvPr/>
        </p:nvSpPr>
        <p:spPr>
          <a:xfrm>
            <a:off x="609600" y="502267"/>
            <a:ext cx="734711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nb-NO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Spec</a:t>
            </a:r>
            <a:r>
              <a:rPr lang="nb-NO" sz="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A66D7300-71AA-4B60-AEE6-EFC5C9F538B9}"/>
              </a:ext>
            </a:extLst>
          </p:cNvPr>
          <p:cNvSpPr/>
          <p:nvPr/>
        </p:nvSpPr>
        <p:spPr>
          <a:xfrm>
            <a:off x="3605292" y="448171"/>
            <a:ext cx="1616072" cy="53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sp>
        <p:nvSpPr>
          <p:cNvPr id="17" name="Rektangel: avrundede hjørner 16">
            <a:extLst>
              <a:ext uri="{FF2B5EF4-FFF2-40B4-BE49-F238E27FC236}">
                <a16:creationId xmlns:a16="http://schemas.microsoft.com/office/drawing/2014/main" id="{A61B2572-E691-4AD7-AB6E-F50D7BBB5DA7}"/>
              </a:ext>
            </a:extLst>
          </p:cNvPr>
          <p:cNvSpPr/>
          <p:nvPr/>
        </p:nvSpPr>
        <p:spPr>
          <a:xfrm>
            <a:off x="1602908" y="1032151"/>
            <a:ext cx="1724024" cy="2154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endParaRPr lang="nb-NO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Rett pilkobling 25">
            <a:extLst>
              <a:ext uri="{FF2B5EF4-FFF2-40B4-BE49-F238E27FC236}">
                <a16:creationId xmlns:a16="http://schemas.microsoft.com/office/drawing/2014/main" id="{3570A8CE-E8C0-465F-9434-73CDA0B0C1E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326932" y="609990"/>
            <a:ext cx="2783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tt pilkobling 27">
            <a:extLst>
              <a:ext uri="{FF2B5EF4-FFF2-40B4-BE49-F238E27FC236}">
                <a16:creationId xmlns:a16="http://schemas.microsoft.com/office/drawing/2014/main" id="{A0DD01F8-9C9D-4DFE-9B8E-64EC7B8B5BF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344311" y="609989"/>
            <a:ext cx="25859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tt pilkobling 34">
            <a:extLst>
              <a:ext uri="{FF2B5EF4-FFF2-40B4-BE49-F238E27FC236}">
                <a16:creationId xmlns:a16="http://schemas.microsoft.com/office/drawing/2014/main" id="{BC423C52-B833-41DF-ACC6-BE365A3AB899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4413327" y="987250"/>
            <a:ext cx="1" cy="3575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tt pilkobling 37">
            <a:extLst>
              <a:ext uri="{FF2B5EF4-FFF2-40B4-BE49-F238E27FC236}">
                <a16:creationId xmlns:a16="http://schemas.microsoft.com/office/drawing/2014/main" id="{26A25BC6-C5AB-4571-B7A7-42122D1135B0}"/>
              </a:ext>
            </a:extLst>
          </p:cNvPr>
          <p:cNvCxnSpPr>
            <a:cxnSpLocks/>
          </p:cNvCxnSpPr>
          <p:nvPr/>
        </p:nvCxnSpPr>
        <p:spPr>
          <a:xfrm flipH="1">
            <a:off x="2840854" y="1364779"/>
            <a:ext cx="1572475" cy="568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tt pilkobling 40">
            <a:extLst>
              <a:ext uri="{FF2B5EF4-FFF2-40B4-BE49-F238E27FC236}">
                <a16:creationId xmlns:a16="http://schemas.microsoft.com/office/drawing/2014/main" id="{78619F48-9EF7-4AB2-995E-E23D376905F0}"/>
              </a:ext>
            </a:extLst>
          </p:cNvPr>
          <p:cNvCxnSpPr>
            <a:cxnSpLocks/>
          </p:cNvCxnSpPr>
          <p:nvPr/>
        </p:nvCxnSpPr>
        <p:spPr>
          <a:xfrm>
            <a:off x="3070327" y="1364776"/>
            <a:ext cx="0" cy="2133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Pil: høyre 60">
            <a:extLst>
              <a:ext uri="{FF2B5EF4-FFF2-40B4-BE49-F238E27FC236}">
                <a16:creationId xmlns:a16="http://schemas.microsoft.com/office/drawing/2014/main" id="{A569BE8D-A986-4FF3-8694-A845AF8B9098}"/>
              </a:ext>
            </a:extLst>
          </p:cNvPr>
          <p:cNvSpPr/>
          <p:nvPr/>
        </p:nvSpPr>
        <p:spPr>
          <a:xfrm rot="5400000">
            <a:off x="2284271" y="817386"/>
            <a:ext cx="306103" cy="123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b-NO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Pil: høyre 61">
            <a:extLst>
              <a:ext uri="{FF2B5EF4-FFF2-40B4-BE49-F238E27FC236}">
                <a16:creationId xmlns:a16="http://schemas.microsoft.com/office/drawing/2014/main" id="{0E3A0A86-81F9-4883-A19B-56D5BD3D6F1E}"/>
              </a:ext>
            </a:extLst>
          </p:cNvPr>
          <p:cNvSpPr/>
          <p:nvPr/>
        </p:nvSpPr>
        <p:spPr>
          <a:xfrm rot="5400000">
            <a:off x="2295045" y="1354438"/>
            <a:ext cx="306103" cy="123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b-NO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Rett pilkobling 65">
            <a:extLst>
              <a:ext uri="{FF2B5EF4-FFF2-40B4-BE49-F238E27FC236}">
                <a16:creationId xmlns:a16="http://schemas.microsoft.com/office/drawing/2014/main" id="{C61BEC0C-0FB1-422D-B2B9-8602B993507B}"/>
              </a:ext>
            </a:extLst>
          </p:cNvPr>
          <p:cNvCxnSpPr>
            <a:cxnSpLocks/>
          </p:cNvCxnSpPr>
          <p:nvPr/>
        </p:nvCxnSpPr>
        <p:spPr>
          <a:xfrm>
            <a:off x="3326932" y="1683613"/>
            <a:ext cx="2783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ktangel: avrundede hjørner 67">
            <a:extLst>
              <a:ext uri="{FF2B5EF4-FFF2-40B4-BE49-F238E27FC236}">
                <a16:creationId xmlns:a16="http://schemas.microsoft.com/office/drawing/2014/main" id="{AB52C987-64F0-4664-B27F-A478317A318A}"/>
              </a:ext>
            </a:extLst>
          </p:cNvPr>
          <p:cNvSpPr/>
          <p:nvPr/>
        </p:nvSpPr>
        <p:spPr>
          <a:xfrm>
            <a:off x="1586084" y="2340643"/>
            <a:ext cx="1724024" cy="2867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Run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b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(run_spec_cov.py)</a:t>
            </a:r>
          </a:p>
        </p:txBody>
      </p:sp>
      <p:sp>
        <p:nvSpPr>
          <p:cNvPr id="69" name="Rektangel 68">
            <a:extLst>
              <a:ext uri="{FF2B5EF4-FFF2-40B4-BE49-F238E27FC236}">
                <a16:creationId xmlns:a16="http://schemas.microsoft.com/office/drawing/2014/main" id="{6172A952-16B6-4EA3-A836-AB3E00F7D5E9}"/>
              </a:ext>
            </a:extLst>
          </p:cNvPr>
          <p:cNvSpPr/>
          <p:nvPr/>
        </p:nvSpPr>
        <p:spPr>
          <a:xfrm>
            <a:off x="3605291" y="2297400"/>
            <a:ext cx="1616079" cy="53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cxnSp>
        <p:nvCxnSpPr>
          <p:cNvPr id="73" name="Rett pilkobling 72">
            <a:extLst>
              <a:ext uri="{FF2B5EF4-FFF2-40B4-BE49-F238E27FC236}">
                <a16:creationId xmlns:a16="http://schemas.microsoft.com/office/drawing/2014/main" id="{A4C8C1BE-C866-4309-B525-DB1C99ADCA19}"/>
              </a:ext>
            </a:extLst>
          </p:cNvPr>
          <p:cNvCxnSpPr>
            <a:cxnSpLocks/>
          </p:cNvCxnSpPr>
          <p:nvPr/>
        </p:nvCxnSpPr>
        <p:spPr>
          <a:xfrm>
            <a:off x="3310108" y="2483690"/>
            <a:ext cx="2783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Pil: høyre 73">
            <a:extLst>
              <a:ext uri="{FF2B5EF4-FFF2-40B4-BE49-F238E27FC236}">
                <a16:creationId xmlns:a16="http://schemas.microsoft.com/office/drawing/2014/main" id="{8FCA1452-5ABB-497D-97B8-A32B76CDCD54}"/>
              </a:ext>
            </a:extLst>
          </p:cNvPr>
          <p:cNvSpPr/>
          <p:nvPr/>
        </p:nvSpPr>
        <p:spPr>
          <a:xfrm rot="5400000">
            <a:off x="2179693" y="1999776"/>
            <a:ext cx="539080" cy="121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b-NO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ktangel 74">
            <a:extLst>
              <a:ext uri="{FF2B5EF4-FFF2-40B4-BE49-F238E27FC236}">
                <a16:creationId xmlns:a16="http://schemas.microsoft.com/office/drawing/2014/main" id="{0B5803CD-251F-4C8A-B928-4234EC7DF58E}"/>
              </a:ext>
            </a:extLst>
          </p:cNvPr>
          <p:cNvSpPr/>
          <p:nvPr/>
        </p:nvSpPr>
        <p:spPr>
          <a:xfrm>
            <a:off x="5292395" y="448171"/>
            <a:ext cx="1811843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</a:t>
            </a:r>
          </a:p>
        </p:txBody>
      </p:sp>
      <p:sp>
        <p:nvSpPr>
          <p:cNvPr id="76" name="TekstSylinder 75">
            <a:extLst>
              <a:ext uri="{FF2B5EF4-FFF2-40B4-BE49-F238E27FC236}">
                <a16:creationId xmlns:a16="http://schemas.microsoft.com/office/drawing/2014/main" id="{4B3A8337-DCA5-4C06-A4B3-28F53341671E}"/>
              </a:ext>
            </a:extLst>
          </p:cNvPr>
          <p:cNvSpPr txBox="1"/>
          <p:nvPr/>
        </p:nvSpPr>
        <p:spPr>
          <a:xfrm>
            <a:off x="609600" y="181691"/>
            <a:ext cx="9613555" cy="21544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Input                            Development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Files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File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sequencer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(VHDL)</a:t>
            </a:r>
          </a:p>
        </p:txBody>
      </p:sp>
      <p:sp>
        <p:nvSpPr>
          <p:cNvPr id="77" name="Rektangel 76">
            <a:extLst>
              <a:ext uri="{FF2B5EF4-FFF2-40B4-BE49-F238E27FC236}">
                <a16:creationId xmlns:a16="http://schemas.microsoft.com/office/drawing/2014/main" id="{51A93E87-7899-4066-A3CB-DF7881F47746}"/>
              </a:ext>
            </a:extLst>
          </p:cNvPr>
          <p:cNvSpPr/>
          <p:nvPr/>
        </p:nvSpPr>
        <p:spPr>
          <a:xfrm>
            <a:off x="8131953" y="581337"/>
            <a:ext cx="2091203" cy="20706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 </a:t>
            </a:r>
            <a:r>
              <a:rPr lang="nb-NO" sz="800" b="1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sequencer</a:t>
            </a:r>
            <a:r>
              <a:rPr lang="nb-NO" sz="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start_testcase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b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req_list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-file&gt;,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coverage_file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&gt;);</a:t>
            </a: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Test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UART_REQ_1 and UART_REQ_2</a:t>
            </a:r>
          </a:p>
          <a:p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log_req_cov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(UART_REQ_1);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log_req_cov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(UART_REQ_2);</a:t>
            </a: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Test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UART_REQ_3</a:t>
            </a:r>
            <a:b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log_req_cov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(UART_REQ_3); </a:t>
            </a: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end_testcase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(VOID);</a:t>
            </a:r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0A7F3243-5831-4C40-80C5-431DB208C69E}"/>
              </a:ext>
            </a:extLst>
          </p:cNvPr>
          <p:cNvSpPr/>
          <p:nvPr/>
        </p:nvSpPr>
        <p:spPr>
          <a:xfrm>
            <a:off x="5292394" y="1364775"/>
            <a:ext cx="1811848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PASS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FAIL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PASS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PASS</a:t>
            </a: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9A121EE4-BC04-4F90-9F50-3E8BF941E326}"/>
              </a:ext>
            </a:extLst>
          </p:cNvPr>
          <p:cNvSpPr/>
          <p:nvPr/>
        </p:nvSpPr>
        <p:spPr>
          <a:xfrm>
            <a:off x="5292393" y="2147978"/>
            <a:ext cx="1811849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COMPLIANT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NON COMPLIANT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COMPLIANT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COMPLIANT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B8392FB-B6D1-49D6-A684-D68B19883270}"/>
              </a:ext>
            </a:extLst>
          </p:cNvPr>
          <p:cNvSpPr/>
          <p:nvPr/>
        </p:nvSpPr>
        <p:spPr>
          <a:xfrm>
            <a:off x="4945959" y="460208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2C0F7F2B-9970-4504-B25A-74D114538394}"/>
              </a:ext>
            </a:extLst>
          </p:cNvPr>
          <p:cNvSpPr/>
          <p:nvPr/>
        </p:nvSpPr>
        <p:spPr>
          <a:xfrm>
            <a:off x="4943004" y="2300751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CS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80A5E24A-2698-4713-8E2C-D0F8619A5FCC}"/>
              </a:ext>
            </a:extLst>
          </p:cNvPr>
          <p:cNvSpPr/>
          <p:nvPr/>
        </p:nvSpPr>
        <p:spPr>
          <a:xfrm>
            <a:off x="9931204" y="592471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A1820FB0-0928-4A5B-8C7D-6063D48A12E8}"/>
              </a:ext>
            </a:extLst>
          </p:cNvPr>
          <p:cNvSpPr/>
          <p:nvPr/>
        </p:nvSpPr>
        <p:spPr>
          <a:xfrm>
            <a:off x="6810266" y="1383471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CF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4D2F4C1-93F6-4FA7-AD9F-56F54053A642}"/>
              </a:ext>
            </a:extLst>
          </p:cNvPr>
          <p:cNvSpPr/>
          <p:nvPr/>
        </p:nvSpPr>
        <p:spPr>
          <a:xfrm>
            <a:off x="6811747" y="461683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14B39CC-26AD-45B1-B5EC-ECA81B7A8E36}"/>
              </a:ext>
            </a:extLst>
          </p:cNvPr>
          <p:cNvSpPr/>
          <p:nvPr/>
        </p:nvSpPr>
        <p:spPr>
          <a:xfrm>
            <a:off x="6808792" y="2160178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CS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5B860013-8040-43A6-B6C7-117E37E76475}"/>
              </a:ext>
            </a:extLst>
          </p:cNvPr>
          <p:cNvSpPr/>
          <p:nvPr/>
        </p:nvSpPr>
        <p:spPr>
          <a:xfrm>
            <a:off x="9789977" y="938779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T1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0490C1AC-983D-40C5-B3FA-4280721C1FBD}"/>
              </a:ext>
            </a:extLst>
          </p:cNvPr>
          <p:cNvSpPr/>
          <p:nvPr/>
        </p:nvSpPr>
        <p:spPr>
          <a:xfrm>
            <a:off x="9795309" y="1492864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T2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292F8516-D7B9-4154-B012-FCAA9E5C9C5A}"/>
              </a:ext>
            </a:extLst>
          </p:cNvPr>
          <p:cNvSpPr/>
          <p:nvPr/>
        </p:nvSpPr>
        <p:spPr>
          <a:xfrm>
            <a:off x="9789977" y="2426100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T3</a:t>
            </a:r>
            <a:endParaRPr lang="nb-NO" sz="1400" dirty="0">
              <a:solidFill>
                <a:srgbClr val="FF0000"/>
              </a:solidFill>
            </a:endParaRPr>
          </a:p>
        </p:txBody>
      </p:sp>
      <p:cxnSp>
        <p:nvCxnSpPr>
          <p:cNvPr id="47" name="Rett pilkobling 46">
            <a:extLst>
              <a:ext uri="{FF2B5EF4-FFF2-40B4-BE49-F238E27FC236}">
                <a16:creationId xmlns:a16="http://schemas.microsoft.com/office/drawing/2014/main" id="{FA679743-44F2-4014-9D84-D3F007E56B6C}"/>
              </a:ext>
            </a:extLst>
          </p:cNvPr>
          <p:cNvCxnSpPr>
            <a:cxnSpLocks/>
          </p:cNvCxnSpPr>
          <p:nvPr/>
        </p:nvCxnSpPr>
        <p:spPr>
          <a:xfrm>
            <a:off x="4397907" y="2028069"/>
            <a:ext cx="0" cy="14570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tt pilkobling 47">
            <a:extLst>
              <a:ext uri="{FF2B5EF4-FFF2-40B4-BE49-F238E27FC236}">
                <a16:creationId xmlns:a16="http://schemas.microsoft.com/office/drawing/2014/main" id="{FAD3D1FD-2D19-403C-B8E1-5331E0A8D108}"/>
              </a:ext>
            </a:extLst>
          </p:cNvPr>
          <p:cNvCxnSpPr>
            <a:cxnSpLocks/>
          </p:cNvCxnSpPr>
          <p:nvPr/>
        </p:nvCxnSpPr>
        <p:spPr>
          <a:xfrm flipH="1">
            <a:off x="3066557" y="2173778"/>
            <a:ext cx="133135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tt pilkobling 48">
            <a:extLst>
              <a:ext uri="{FF2B5EF4-FFF2-40B4-BE49-F238E27FC236}">
                <a16:creationId xmlns:a16="http://schemas.microsoft.com/office/drawing/2014/main" id="{F3ECB8DF-8AE7-4266-BA55-FE8B53FD5DAE}"/>
              </a:ext>
            </a:extLst>
          </p:cNvPr>
          <p:cNvCxnSpPr>
            <a:cxnSpLocks/>
          </p:cNvCxnSpPr>
          <p:nvPr/>
        </p:nvCxnSpPr>
        <p:spPr>
          <a:xfrm>
            <a:off x="3066557" y="2183414"/>
            <a:ext cx="0" cy="1589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tt pilkobling 59">
            <a:extLst>
              <a:ext uri="{FF2B5EF4-FFF2-40B4-BE49-F238E27FC236}">
                <a16:creationId xmlns:a16="http://schemas.microsoft.com/office/drawing/2014/main" id="{A848CCE2-1D7C-4403-9D17-A5AB2DCA090D}"/>
              </a:ext>
            </a:extLst>
          </p:cNvPr>
          <p:cNvCxnSpPr>
            <a:cxnSpLocks/>
          </p:cNvCxnSpPr>
          <p:nvPr/>
        </p:nvCxnSpPr>
        <p:spPr>
          <a:xfrm>
            <a:off x="2840854" y="1383471"/>
            <a:ext cx="0" cy="971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ktangel: avrundede hjørner 31">
            <a:extLst>
              <a:ext uri="{FF2B5EF4-FFF2-40B4-BE49-F238E27FC236}">
                <a16:creationId xmlns:a16="http://schemas.microsoft.com/office/drawing/2014/main" id="{7F85EF41-4360-43B2-A0B8-371B5C80A925}"/>
              </a:ext>
            </a:extLst>
          </p:cNvPr>
          <p:cNvSpPr/>
          <p:nvPr/>
        </p:nvSpPr>
        <p:spPr>
          <a:xfrm>
            <a:off x="1602908" y="1578165"/>
            <a:ext cx="1724024" cy="2154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Run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endParaRPr lang="nb-NO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ktangel 66">
            <a:extLst>
              <a:ext uri="{FF2B5EF4-FFF2-40B4-BE49-F238E27FC236}">
                <a16:creationId xmlns:a16="http://schemas.microsoft.com/office/drawing/2014/main" id="{E30AC308-B492-4EE9-9024-7C74F593DEDF}"/>
              </a:ext>
            </a:extLst>
          </p:cNvPr>
          <p:cNvSpPr/>
          <p:nvPr/>
        </p:nvSpPr>
        <p:spPr>
          <a:xfrm>
            <a:off x="3605291" y="1514204"/>
            <a:ext cx="1616073" cy="533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Pass |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Pass |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6402834-6887-4BC5-98D3-2B74EDF0C29A}"/>
              </a:ext>
            </a:extLst>
          </p:cNvPr>
          <p:cNvSpPr/>
          <p:nvPr/>
        </p:nvSpPr>
        <p:spPr>
          <a:xfrm>
            <a:off x="4944478" y="1532922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CF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64" name="Rektangel 63">
            <a:extLst>
              <a:ext uri="{FF2B5EF4-FFF2-40B4-BE49-F238E27FC236}">
                <a16:creationId xmlns:a16="http://schemas.microsoft.com/office/drawing/2014/main" id="{A95160CF-F3A2-4877-8AA6-E89AB275C00E}"/>
              </a:ext>
            </a:extLst>
          </p:cNvPr>
          <p:cNvSpPr/>
          <p:nvPr/>
        </p:nvSpPr>
        <p:spPr>
          <a:xfrm>
            <a:off x="3013872" y="3304653"/>
            <a:ext cx="185322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TC_9k6,   PASS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TC_19k2, FAIL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TC_9k6,   PASS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TC_reset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PASS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5C7BFF46-4D74-4AD6-8296-20699961F898}"/>
              </a:ext>
            </a:extLst>
          </p:cNvPr>
          <p:cNvSpPr/>
          <p:nvPr/>
        </p:nvSpPr>
        <p:spPr>
          <a:xfrm>
            <a:off x="4558377" y="3323349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CF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70" name="Rektangel 69">
            <a:extLst>
              <a:ext uri="{FF2B5EF4-FFF2-40B4-BE49-F238E27FC236}">
                <a16:creationId xmlns:a16="http://schemas.microsoft.com/office/drawing/2014/main" id="{8BEF124D-EF7B-41DC-A5D4-1646DF4CCF8F}"/>
              </a:ext>
            </a:extLst>
          </p:cNvPr>
          <p:cNvSpPr/>
          <p:nvPr/>
        </p:nvSpPr>
        <p:spPr>
          <a:xfrm>
            <a:off x="485882" y="3304653"/>
            <a:ext cx="2456961" cy="549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Pass |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Pass |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0EAFF56F-5E0A-4C7F-9855-AE0430D5DD6E}"/>
              </a:ext>
            </a:extLst>
          </p:cNvPr>
          <p:cNvSpPr/>
          <p:nvPr/>
        </p:nvSpPr>
        <p:spPr>
          <a:xfrm>
            <a:off x="2665956" y="3321874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CF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72" name="Rektangel 71">
            <a:extLst>
              <a:ext uri="{FF2B5EF4-FFF2-40B4-BE49-F238E27FC236}">
                <a16:creationId xmlns:a16="http://schemas.microsoft.com/office/drawing/2014/main" id="{BE7198D6-CF8A-442D-BC40-9E66AF6EA737}"/>
              </a:ext>
            </a:extLst>
          </p:cNvPr>
          <p:cNvSpPr/>
          <p:nvPr/>
        </p:nvSpPr>
        <p:spPr>
          <a:xfrm>
            <a:off x="6303146" y="3362447"/>
            <a:ext cx="2417164" cy="53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sp>
        <p:nvSpPr>
          <p:cNvPr id="78" name="Rektangel 77">
            <a:extLst>
              <a:ext uri="{FF2B5EF4-FFF2-40B4-BE49-F238E27FC236}">
                <a16:creationId xmlns:a16="http://schemas.microsoft.com/office/drawing/2014/main" id="{0ED75388-B70C-4429-814C-02FD73E0D219}"/>
              </a:ext>
            </a:extLst>
          </p:cNvPr>
          <p:cNvSpPr/>
          <p:nvPr/>
        </p:nvSpPr>
        <p:spPr>
          <a:xfrm>
            <a:off x="8791341" y="3362447"/>
            <a:ext cx="221697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 ,   TC_9k6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 , TC_19k2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TC_9k6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TC_reset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DCDA0560-6D4D-4E66-A20A-E26742CF72C2}"/>
              </a:ext>
            </a:extLst>
          </p:cNvPr>
          <p:cNvSpPr/>
          <p:nvPr/>
        </p:nvSpPr>
        <p:spPr>
          <a:xfrm>
            <a:off x="8444905" y="3374484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0DE85626-91F8-4C4A-AB3E-EE30A2F0FEB9}"/>
              </a:ext>
            </a:extLst>
          </p:cNvPr>
          <p:cNvSpPr/>
          <p:nvPr/>
        </p:nvSpPr>
        <p:spPr>
          <a:xfrm>
            <a:off x="10692440" y="3375959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81" name="Rektangel 80">
            <a:extLst>
              <a:ext uri="{FF2B5EF4-FFF2-40B4-BE49-F238E27FC236}">
                <a16:creationId xmlns:a16="http://schemas.microsoft.com/office/drawing/2014/main" id="{AF1E259F-20C7-49B9-AB11-191AFF175080}"/>
              </a:ext>
            </a:extLst>
          </p:cNvPr>
          <p:cNvSpPr/>
          <p:nvPr/>
        </p:nvSpPr>
        <p:spPr>
          <a:xfrm>
            <a:off x="400050" y="4709462"/>
            <a:ext cx="4436687" cy="53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[,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…]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[,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…]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sp>
        <p:nvSpPr>
          <p:cNvPr id="82" name="Rektangel 81">
            <a:extLst>
              <a:ext uri="{FF2B5EF4-FFF2-40B4-BE49-F238E27FC236}">
                <a16:creationId xmlns:a16="http://schemas.microsoft.com/office/drawing/2014/main" id="{9093099E-91F8-4792-A8AF-49BD1D6AD609}"/>
              </a:ext>
            </a:extLst>
          </p:cNvPr>
          <p:cNvSpPr/>
          <p:nvPr/>
        </p:nvSpPr>
        <p:spPr>
          <a:xfrm>
            <a:off x="4900025" y="4709462"/>
            <a:ext cx="303430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 ,   TC_9k6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 , TC_19k2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TC_9k6, TC_19k2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TC_reset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TC_9k6, TC_19k2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7506F4E1-D419-4219-A1C8-63F823C7E60C}"/>
              </a:ext>
            </a:extLst>
          </p:cNvPr>
          <p:cNvSpPr/>
          <p:nvPr/>
        </p:nvSpPr>
        <p:spPr>
          <a:xfrm>
            <a:off x="4494699" y="4738778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A5822A7F-15A4-4F49-8205-945007EFC84E}"/>
              </a:ext>
            </a:extLst>
          </p:cNvPr>
          <p:cNvSpPr/>
          <p:nvPr/>
        </p:nvSpPr>
        <p:spPr>
          <a:xfrm>
            <a:off x="7552224" y="4738778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87" name="Rektangel 86">
            <a:extLst>
              <a:ext uri="{FF2B5EF4-FFF2-40B4-BE49-F238E27FC236}">
                <a16:creationId xmlns:a16="http://schemas.microsoft.com/office/drawing/2014/main" id="{3E5D5AFD-10E5-41F5-B60A-DC005EA7E1F7}"/>
              </a:ext>
            </a:extLst>
          </p:cNvPr>
          <p:cNvSpPr/>
          <p:nvPr/>
        </p:nvSpPr>
        <p:spPr>
          <a:xfrm>
            <a:off x="8706005" y="4709462"/>
            <a:ext cx="3034300" cy="8326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 ,   TC_9k6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 , TC_19k2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TC_9k6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TC_19k2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TC_reset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TC_9k6, TC_19k2</a:t>
            </a: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3D858315-B69A-4C98-BD0E-F41B550B9F3C}"/>
              </a:ext>
            </a:extLst>
          </p:cNvPr>
          <p:cNvSpPr/>
          <p:nvPr/>
        </p:nvSpPr>
        <p:spPr>
          <a:xfrm>
            <a:off x="11358204" y="4738778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95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ktangel 77">
            <a:extLst>
              <a:ext uri="{FF2B5EF4-FFF2-40B4-BE49-F238E27FC236}">
                <a16:creationId xmlns:a16="http://schemas.microsoft.com/office/drawing/2014/main" id="{0ED75388-B70C-4429-814C-02FD73E0D219}"/>
              </a:ext>
            </a:extLst>
          </p:cNvPr>
          <p:cNvSpPr/>
          <p:nvPr/>
        </p:nvSpPr>
        <p:spPr>
          <a:xfrm>
            <a:off x="2142891" y="1057397"/>
            <a:ext cx="221697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 ,   TC_9k6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 , TC_19k2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TC_9k6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TC_reset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0DE85626-91F8-4C4A-AB3E-EE30A2F0FEB9}"/>
              </a:ext>
            </a:extLst>
          </p:cNvPr>
          <p:cNvSpPr/>
          <p:nvPr/>
        </p:nvSpPr>
        <p:spPr>
          <a:xfrm>
            <a:off x="4043990" y="1070909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5B91CA6-FA24-4046-9BAC-AD207A8DAB4B}"/>
              </a:ext>
            </a:extLst>
          </p:cNvPr>
          <p:cNvSpPr/>
          <p:nvPr/>
        </p:nvSpPr>
        <p:spPr>
          <a:xfrm>
            <a:off x="2142891" y="841953"/>
            <a:ext cx="10631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nb-NO" sz="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UART IP</a:t>
            </a:r>
          </a:p>
        </p:txBody>
      </p:sp>
      <p:sp>
        <p:nvSpPr>
          <p:cNvPr id="55" name="Rektangel 54">
            <a:extLst>
              <a:ext uri="{FF2B5EF4-FFF2-40B4-BE49-F238E27FC236}">
                <a16:creationId xmlns:a16="http://schemas.microsoft.com/office/drawing/2014/main" id="{32550008-5E43-4C7C-B11D-3670B48883FF}"/>
              </a:ext>
            </a:extLst>
          </p:cNvPr>
          <p:cNvSpPr/>
          <p:nvPr/>
        </p:nvSpPr>
        <p:spPr>
          <a:xfrm>
            <a:off x="4733691" y="1057397"/>
            <a:ext cx="221697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UART_REQ_A, Baudrate 9k6 and 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UART_REQ_B,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1722676B-83E7-4ED3-BEC6-8883F31096FE}"/>
              </a:ext>
            </a:extLst>
          </p:cNvPr>
          <p:cNvSpPr/>
          <p:nvPr/>
        </p:nvSpPr>
        <p:spPr>
          <a:xfrm>
            <a:off x="6634790" y="1070909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57" name="Rektangel 56">
            <a:extLst>
              <a:ext uri="{FF2B5EF4-FFF2-40B4-BE49-F238E27FC236}">
                <a16:creationId xmlns:a16="http://schemas.microsoft.com/office/drawing/2014/main" id="{71603852-E2A3-4F35-83AC-0FE5F092806C}"/>
              </a:ext>
            </a:extLst>
          </p:cNvPr>
          <p:cNvSpPr/>
          <p:nvPr/>
        </p:nvSpPr>
        <p:spPr>
          <a:xfrm>
            <a:off x="4733691" y="841953"/>
            <a:ext cx="18197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nb-NO" sz="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nb-NO" sz="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nb-NO" sz="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094D5645-C354-4859-8F54-DF09DB2B3994}"/>
              </a:ext>
            </a:extLst>
          </p:cNvPr>
          <p:cNvSpPr/>
          <p:nvPr/>
        </p:nvSpPr>
        <p:spPr>
          <a:xfrm>
            <a:off x="2847740" y="2162297"/>
            <a:ext cx="2486259" cy="4666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UART_REQ_A, UART_REQ_1, UART_REQ_2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UART_REQ_B, UART_REQ_3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34384399-E3BE-440A-9FAE-13D4C371B406}"/>
              </a:ext>
            </a:extLst>
          </p:cNvPr>
          <p:cNvSpPr/>
          <p:nvPr/>
        </p:nvSpPr>
        <p:spPr>
          <a:xfrm>
            <a:off x="5055639" y="2162297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RM</a:t>
            </a:r>
            <a:endParaRPr lang="nb-NO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39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784</Words>
  <Application>Microsoft Office PowerPoint</Application>
  <PresentationFormat>Widescreen</PresentationFormat>
  <Paragraphs>111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Espen Tallaksen</dc:creator>
  <cp:lastModifiedBy>Espen Tallaksen</cp:lastModifiedBy>
  <cp:revision>30</cp:revision>
  <dcterms:created xsi:type="dcterms:W3CDTF">2020-01-21T15:01:19Z</dcterms:created>
  <dcterms:modified xsi:type="dcterms:W3CDTF">2020-01-23T19:05:02Z</dcterms:modified>
</cp:coreProperties>
</file>