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4CFF03-4ABE-47C6-84D9-1715C90E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DBC8FC-B31D-49A1-9EB1-A1CD3E4A0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17480-D05B-4F46-904E-D956B14A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30.01.2020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A17C5A-78DC-40F2-9890-A1D4EC8E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FD8E3-DF76-4317-98D3-3FEEDCB9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0AD82C-684F-47A2-AA49-3BB4A5C7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42BB07B-07B3-40B1-AF64-B808F557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060039C-4EA9-4BD5-AEF4-A0A7AAFE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30.01.2020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D09753-5E08-447B-8921-3E356400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F9162D-B019-4858-AE33-C6741C1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84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1EC1E94-9ADB-4B9F-866D-3BDEC67AD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F1F5B04-F611-4D4C-B4B3-1EC24C54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15AE36-11C9-4747-B240-B10104C8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30.01.2020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DBF2E0-CCD8-44A3-81D0-B5601535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CDF4EB-9EE2-4846-9F40-C3FB3FB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2E32DE-21E9-4678-814C-AB239C9E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6DE4D4-8867-4243-B8BC-A316B07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376C0-7676-4C0C-A9D9-7F748F1B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30.01.2020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002F2DB-3F1C-41BF-9273-BC26054B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4A8284-C00F-4698-8784-24261F1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88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A35745-48DB-404A-ABD6-040ACE80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0A96F6-6C8C-4A0B-988A-BB6B236B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EE02EC-53F3-4A58-9FC0-6DEEA38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30.01.2020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D9EA73-42B7-4672-AB68-5E1A5AD8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785F25-071A-42CF-AD19-9821E0A1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5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0EE4DF-A426-4C99-AE1F-DBD8A42C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B5433-F3F8-45FA-AB9E-621D9B31D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EB864E5-4D85-413F-8894-BB7427E2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3A24A58-F5C2-4E7D-B0E0-EAD01EB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30.01.2020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7760526-ECCE-41B1-95B5-169A9E4C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1CEB0E-E687-4D61-BF72-79811F5A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42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8EA65D-F4D3-407E-9B6C-D6AF6FE8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D452AD3-3B94-4FC9-A193-2FAF5A5C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0A84E7-6C5E-461D-839A-2146E1CB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676CA82-459D-49BE-A024-7AC0927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7202FB5-A9D5-4869-AA4D-9541612C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C4DF954-FB3E-4E2F-915F-87E92DD3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30.01.2020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A110A9B-3B81-4324-9655-58D8CA6F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3DE2F54-4C7A-43FD-91A3-88FADFEA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93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4E4F4D-2B77-49D8-8591-00F650EC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72C4C26-DE60-4624-B3FF-BC733367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30.01.2020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E7A688F-631E-4925-BFD3-A2E53C4F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747AFAF-79A0-4A2F-97D2-06063E4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73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66AF042-97B6-48DC-853A-C1263122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30.01.2020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7613F5D-951D-47C4-B6CF-A6FB1A66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EC562A6-BCD2-43CC-9FC8-8D5D1BFD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6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7395F7-292B-401C-8C35-8057A1B3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7311FD-A327-4E27-B78E-A5734B8F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49CF27E-1DAE-4B9A-8E6F-1129DF73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FB1D58-7253-47D7-A5DB-9DE5E3A7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30.01.2020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C89C64E-6407-4BE2-8C6D-1236DFB1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4D2975-3182-40AF-ABED-BBB0C16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373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FE8981-38B6-41FD-84EC-E2667FF9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D9749AC-0299-443F-ACFE-5138FE3D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8A53DE9-F5DD-4511-95DF-A5A88444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0D76B53-9B5E-4462-9CB3-994205B5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30.01.2020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BF58CC-674E-408E-B896-362F943F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E7D9483-2F38-47D5-98C5-76C21A67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4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0CDA3EC-59C7-432C-9834-2E1161D7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2BE661-F7A9-4B4B-9952-44D83E10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08DACB-2952-429E-AD5F-316FC8096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9E38-FF81-43B3-86DC-4B20814BC221}" type="datetimeFigureOut">
              <a:rPr lang="nb-NO" smtClean="0"/>
              <a:t>30.01.2020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5DBB3D-9A01-4C88-BC12-C841E6CD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80C892-1B16-483E-AC41-92F4761F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2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5762CF52-FFE6-4D4A-A61D-48B12E4C2AE6}"/>
              </a:ext>
            </a:extLst>
          </p:cNvPr>
          <p:cNvSpPr/>
          <p:nvPr/>
        </p:nvSpPr>
        <p:spPr>
          <a:xfrm>
            <a:off x="1602908" y="502268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55388D6-801D-499D-90BD-57457E2A4AB5}"/>
              </a:ext>
            </a:extLst>
          </p:cNvPr>
          <p:cNvSpPr txBox="1"/>
          <p:nvPr/>
        </p:nvSpPr>
        <p:spPr>
          <a:xfrm>
            <a:off x="609600" y="502267"/>
            <a:ext cx="734711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66D7300-71AA-4B60-AEE6-EFC5C9F538B9}"/>
              </a:ext>
            </a:extLst>
          </p:cNvPr>
          <p:cNvSpPr/>
          <p:nvPr/>
        </p:nvSpPr>
        <p:spPr>
          <a:xfrm>
            <a:off x="3605292" y="448171"/>
            <a:ext cx="1616072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A61B2572-E691-4AD7-AB6E-F50D7BBB5DA7}"/>
              </a:ext>
            </a:extLst>
          </p:cNvPr>
          <p:cNvSpPr/>
          <p:nvPr/>
        </p:nvSpPr>
        <p:spPr>
          <a:xfrm>
            <a:off x="1602908" y="1032151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570A8CE-E8C0-465F-9434-73CDA0B0C1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26932" y="6099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0DD01F8-9C9D-4DFE-9B8E-64EC7B8B5BF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344311" y="609989"/>
            <a:ext cx="2585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BC423C52-B833-41DF-ACC6-BE365A3AB89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413327" y="987250"/>
            <a:ext cx="1" cy="3575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26A25BC6-C5AB-4571-B7A7-42122D1135B0}"/>
              </a:ext>
            </a:extLst>
          </p:cNvPr>
          <p:cNvCxnSpPr>
            <a:cxnSpLocks/>
          </p:cNvCxnSpPr>
          <p:nvPr/>
        </p:nvCxnSpPr>
        <p:spPr>
          <a:xfrm flipH="1">
            <a:off x="2840854" y="1364779"/>
            <a:ext cx="1572475" cy="56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78619F48-9EF7-4AB2-995E-E23D376905F0}"/>
              </a:ext>
            </a:extLst>
          </p:cNvPr>
          <p:cNvCxnSpPr>
            <a:cxnSpLocks/>
          </p:cNvCxnSpPr>
          <p:nvPr/>
        </p:nvCxnSpPr>
        <p:spPr>
          <a:xfrm>
            <a:off x="3070327" y="1364776"/>
            <a:ext cx="0" cy="213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l: høyre 60">
            <a:extLst>
              <a:ext uri="{FF2B5EF4-FFF2-40B4-BE49-F238E27FC236}">
                <a16:creationId xmlns:a16="http://schemas.microsoft.com/office/drawing/2014/main" id="{A569BE8D-A986-4FF3-8694-A845AF8B9098}"/>
              </a:ext>
            </a:extLst>
          </p:cNvPr>
          <p:cNvSpPr/>
          <p:nvPr/>
        </p:nvSpPr>
        <p:spPr>
          <a:xfrm rot="5400000">
            <a:off x="2284271" y="817386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Pil: høyre 61">
            <a:extLst>
              <a:ext uri="{FF2B5EF4-FFF2-40B4-BE49-F238E27FC236}">
                <a16:creationId xmlns:a16="http://schemas.microsoft.com/office/drawing/2014/main" id="{0E3A0A86-81F9-4883-A19B-56D5BD3D6F1E}"/>
              </a:ext>
            </a:extLst>
          </p:cNvPr>
          <p:cNvSpPr/>
          <p:nvPr/>
        </p:nvSpPr>
        <p:spPr>
          <a:xfrm rot="5400000">
            <a:off x="2295045" y="1354438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Rett pilkobling 65">
            <a:extLst>
              <a:ext uri="{FF2B5EF4-FFF2-40B4-BE49-F238E27FC236}">
                <a16:creationId xmlns:a16="http://schemas.microsoft.com/office/drawing/2014/main" id="{C61BEC0C-0FB1-422D-B2B9-8602B993507B}"/>
              </a:ext>
            </a:extLst>
          </p:cNvPr>
          <p:cNvCxnSpPr>
            <a:cxnSpLocks/>
          </p:cNvCxnSpPr>
          <p:nvPr/>
        </p:nvCxnSpPr>
        <p:spPr>
          <a:xfrm>
            <a:off x="3326932" y="1683613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: avrundede hjørner 67">
            <a:extLst>
              <a:ext uri="{FF2B5EF4-FFF2-40B4-BE49-F238E27FC236}">
                <a16:creationId xmlns:a16="http://schemas.microsoft.com/office/drawing/2014/main" id="{AB52C987-64F0-4664-B27F-A478317A318A}"/>
              </a:ext>
            </a:extLst>
          </p:cNvPr>
          <p:cNvSpPr/>
          <p:nvPr/>
        </p:nvSpPr>
        <p:spPr>
          <a:xfrm>
            <a:off x="1586084" y="2340643"/>
            <a:ext cx="1724024" cy="28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b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(run_spec_cov.py)</a:t>
            </a: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172A952-16B6-4EA3-A836-AB3E00F7D5E9}"/>
              </a:ext>
            </a:extLst>
          </p:cNvPr>
          <p:cNvSpPr/>
          <p:nvPr/>
        </p:nvSpPr>
        <p:spPr>
          <a:xfrm>
            <a:off x="3605291" y="2297400"/>
            <a:ext cx="1616079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A4C8C1BE-C866-4309-B525-DB1C99ADCA19}"/>
              </a:ext>
            </a:extLst>
          </p:cNvPr>
          <p:cNvCxnSpPr>
            <a:cxnSpLocks/>
          </p:cNvCxnSpPr>
          <p:nvPr/>
        </p:nvCxnSpPr>
        <p:spPr>
          <a:xfrm>
            <a:off x="3310108" y="24836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il: høyre 73">
            <a:extLst>
              <a:ext uri="{FF2B5EF4-FFF2-40B4-BE49-F238E27FC236}">
                <a16:creationId xmlns:a16="http://schemas.microsoft.com/office/drawing/2014/main" id="{8FCA1452-5ABB-497D-97B8-A32B76CDCD54}"/>
              </a:ext>
            </a:extLst>
          </p:cNvPr>
          <p:cNvSpPr/>
          <p:nvPr/>
        </p:nvSpPr>
        <p:spPr>
          <a:xfrm rot="5400000">
            <a:off x="2179693" y="1999776"/>
            <a:ext cx="539080" cy="12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0B5803CD-251F-4C8A-B928-4234EC7DF58E}"/>
              </a:ext>
            </a:extLst>
          </p:cNvPr>
          <p:cNvSpPr/>
          <p:nvPr/>
        </p:nvSpPr>
        <p:spPr>
          <a:xfrm>
            <a:off x="5292395" y="448171"/>
            <a:ext cx="1811843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4B3A8337-DCA5-4C06-A4B3-28F53341671E}"/>
              </a:ext>
            </a:extLst>
          </p:cNvPr>
          <p:cNvSpPr txBox="1"/>
          <p:nvPr/>
        </p:nvSpPr>
        <p:spPr>
          <a:xfrm>
            <a:off x="609600" y="181691"/>
            <a:ext cx="9613555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Input                            Development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Files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File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(VHDL)</a:t>
            </a: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51A93E87-7899-4066-A3CB-DF7881F47746}"/>
              </a:ext>
            </a:extLst>
          </p:cNvPr>
          <p:cNvSpPr/>
          <p:nvPr/>
        </p:nvSpPr>
        <p:spPr>
          <a:xfrm>
            <a:off x="8131953" y="581337"/>
            <a:ext cx="2091203" cy="20706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req_list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-file&gt;,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UART_REQ_1 and UART_REQ_2</a:t>
            </a: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(UART_REQ_1);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(UART_REQ_2);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UART_REQ_3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(UART_REQ_3); 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(VOID);</a:t>
            </a: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0A7F3243-5831-4C40-80C5-431DB208C69E}"/>
              </a:ext>
            </a:extLst>
          </p:cNvPr>
          <p:cNvSpPr/>
          <p:nvPr/>
        </p:nvSpPr>
        <p:spPr>
          <a:xfrm>
            <a:off x="5292394" y="1364775"/>
            <a:ext cx="1811848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FAIL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PASS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A121EE4-BC04-4F90-9F50-3E8BF941E326}"/>
              </a:ext>
            </a:extLst>
          </p:cNvPr>
          <p:cNvSpPr/>
          <p:nvPr/>
        </p:nvSpPr>
        <p:spPr>
          <a:xfrm>
            <a:off x="5292393" y="2147978"/>
            <a:ext cx="1811849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NON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COMPLIANT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B8392FB-B6D1-49D6-A684-D68B19883270}"/>
              </a:ext>
            </a:extLst>
          </p:cNvPr>
          <p:cNvSpPr/>
          <p:nvPr/>
        </p:nvSpPr>
        <p:spPr>
          <a:xfrm>
            <a:off x="4945959" y="46020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0F7F2B-9970-4504-B25A-74D114538394}"/>
              </a:ext>
            </a:extLst>
          </p:cNvPr>
          <p:cNvSpPr/>
          <p:nvPr/>
        </p:nvSpPr>
        <p:spPr>
          <a:xfrm>
            <a:off x="4943004" y="2300751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CS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0A5E24A-2698-4713-8E2C-D0F8619A5FCC}"/>
              </a:ext>
            </a:extLst>
          </p:cNvPr>
          <p:cNvSpPr/>
          <p:nvPr/>
        </p:nvSpPr>
        <p:spPr>
          <a:xfrm>
            <a:off x="9931204" y="592471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1820FB0-0928-4A5B-8C7D-6063D48A12E8}"/>
              </a:ext>
            </a:extLst>
          </p:cNvPr>
          <p:cNvSpPr/>
          <p:nvPr/>
        </p:nvSpPr>
        <p:spPr>
          <a:xfrm>
            <a:off x="6810266" y="1383471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CF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4D2F4C1-93F6-4FA7-AD9F-56F54053A642}"/>
              </a:ext>
            </a:extLst>
          </p:cNvPr>
          <p:cNvSpPr/>
          <p:nvPr/>
        </p:nvSpPr>
        <p:spPr>
          <a:xfrm>
            <a:off x="6811747" y="461683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14B39CC-26AD-45B1-B5EC-ECA81B7A8E36}"/>
              </a:ext>
            </a:extLst>
          </p:cNvPr>
          <p:cNvSpPr/>
          <p:nvPr/>
        </p:nvSpPr>
        <p:spPr>
          <a:xfrm>
            <a:off x="6808792" y="21601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CS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860013-8040-43A6-B6C7-117E37E76475}"/>
              </a:ext>
            </a:extLst>
          </p:cNvPr>
          <p:cNvSpPr/>
          <p:nvPr/>
        </p:nvSpPr>
        <p:spPr>
          <a:xfrm>
            <a:off x="9789977" y="93877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T1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490C1AC-983D-40C5-B3FA-4280721C1FBD}"/>
              </a:ext>
            </a:extLst>
          </p:cNvPr>
          <p:cNvSpPr/>
          <p:nvPr/>
        </p:nvSpPr>
        <p:spPr>
          <a:xfrm>
            <a:off x="9795309" y="149286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T2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92F8516-D7B9-4154-B012-FCAA9E5C9C5A}"/>
              </a:ext>
            </a:extLst>
          </p:cNvPr>
          <p:cNvSpPr/>
          <p:nvPr/>
        </p:nvSpPr>
        <p:spPr>
          <a:xfrm>
            <a:off x="9789977" y="2426100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T3</a:t>
            </a:r>
            <a:endParaRPr lang="nb-NO" sz="1400" dirty="0">
              <a:solidFill>
                <a:srgbClr val="FF0000"/>
              </a:solidFill>
            </a:endParaRPr>
          </a:p>
        </p:txBody>
      </p:sp>
      <p:cxnSp>
        <p:nvCxnSpPr>
          <p:cNvPr id="47" name="Rett pilkobling 46">
            <a:extLst>
              <a:ext uri="{FF2B5EF4-FFF2-40B4-BE49-F238E27FC236}">
                <a16:creationId xmlns:a16="http://schemas.microsoft.com/office/drawing/2014/main" id="{FA679743-44F2-4014-9D84-D3F007E56B6C}"/>
              </a:ext>
            </a:extLst>
          </p:cNvPr>
          <p:cNvCxnSpPr>
            <a:cxnSpLocks/>
          </p:cNvCxnSpPr>
          <p:nvPr/>
        </p:nvCxnSpPr>
        <p:spPr>
          <a:xfrm>
            <a:off x="4397907" y="2028069"/>
            <a:ext cx="0" cy="1457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FAD3D1FD-2D19-403C-B8E1-5331E0A8D108}"/>
              </a:ext>
            </a:extLst>
          </p:cNvPr>
          <p:cNvCxnSpPr>
            <a:cxnSpLocks/>
          </p:cNvCxnSpPr>
          <p:nvPr/>
        </p:nvCxnSpPr>
        <p:spPr>
          <a:xfrm flipH="1">
            <a:off x="3066557" y="2173778"/>
            <a:ext cx="13313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F3ECB8DF-8AE7-4266-BA55-FE8B53FD5DAE}"/>
              </a:ext>
            </a:extLst>
          </p:cNvPr>
          <p:cNvCxnSpPr>
            <a:cxnSpLocks/>
          </p:cNvCxnSpPr>
          <p:nvPr/>
        </p:nvCxnSpPr>
        <p:spPr>
          <a:xfrm>
            <a:off x="3066557" y="2183414"/>
            <a:ext cx="0" cy="15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A848CCE2-1D7C-4403-9D17-A5AB2DCA090D}"/>
              </a:ext>
            </a:extLst>
          </p:cNvPr>
          <p:cNvCxnSpPr>
            <a:cxnSpLocks/>
          </p:cNvCxnSpPr>
          <p:nvPr/>
        </p:nvCxnSpPr>
        <p:spPr>
          <a:xfrm>
            <a:off x="2840854" y="1383471"/>
            <a:ext cx="0" cy="97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7F85EF41-4360-43B2-A0B8-371B5C80A925}"/>
              </a:ext>
            </a:extLst>
          </p:cNvPr>
          <p:cNvSpPr/>
          <p:nvPr/>
        </p:nvSpPr>
        <p:spPr>
          <a:xfrm>
            <a:off x="1602908" y="1578165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E30AC308-B492-4EE9-9024-7C74F593DEDF}"/>
              </a:ext>
            </a:extLst>
          </p:cNvPr>
          <p:cNvSpPr/>
          <p:nvPr/>
        </p:nvSpPr>
        <p:spPr>
          <a:xfrm>
            <a:off x="3605291" y="1514204"/>
            <a:ext cx="1616073" cy="533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Pass |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Pass |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6402834-6887-4BC5-98D3-2B74EDF0C29A}"/>
              </a:ext>
            </a:extLst>
          </p:cNvPr>
          <p:cNvSpPr/>
          <p:nvPr/>
        </p:nvSpPr>
        <p:spPr>
          <a:xfrm>
            <a:off x="4944478" y="153292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CF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A95160CF-F3A2-4877-8AA6-E89AB275C00E}"/>
              </a:ext>
            </a:extLst>
          </p:cNvPr>
          <p:cNvSpPr/>
          <p:nvPr/>
        </p:nvSpPr>
        <p:spPr>
          <a:xfrm>
            <a:off x="3013872" y="3304653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TC_9k6,  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TC_19k2, FAIL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TC_9k6,  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C7BFF46-4D74-4AD6-8296-20699961F898}"/>
              </a:ext>
            </a:extLst>
          </p:cNvPr>
          <p:cNvSpPr/>
          <p:nvPr/>
        </p:nvSpPr>
        <p:spPr>
          <a:xfrm>
            <a:off x="4558377" y="332334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CF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8BEF124D-EF7B-41DC-A5D4-1646DF4CCF8F}"/>
              </a:ext>
            </a:extLst>
          </p:cNvPr>
          <p:cNvSpPr/>
          <p:nvPr/>
        </p:nvSpPr>
        <p:spPr>
          <a:xfrm>
            <a:off x="485882" y="3304653"/>
            <a:ext cx="2456961" cy="549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Pass |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Pass |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EAFF56F-5E0A-4C7F-9855-AE0430D5DD6E}"/>
              </a:ext>
            </a:extLst>
          </p:cNvPr>
          <p:cNvSpPr/>
          <p:nvPr/>
        </p:nvSpPr>
        <p:spPr>
          <a:xfrm>
            <a:off x="2665956" y="332187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CF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72" name="Rektangel 71">
            <a:extLst>
              <a:ext uri="{FF2B5EF4-FFF2-40B4-BE49-F238E27FC236}">
                <a16:creationId xmlns:a16="http://schemas.microsoft.com/office/drawing/2014/main" id="{BE7198D6-CF8A-442D-BC40-9E66AF6EA737}"/>
              </a:ext>
            </a:extLst>
          </p:cNvPr>
          <p:cNvSpPr/>
          <p:nvPr/>
        </p:nvSpPr>
        <p:spPr>
          <a:xfrm>
            <a:off x="6303146" y="3362447"/>
            <a:ext cx="2417164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8791341" y="336244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TC_9k6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TC_9k6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DCDA0560-6D4D-4E66-A20A-E26742CF72C2}"/>
              </a:ext>
            </a:extLst>
          </p:cNvPr>
          <p:cNvSpPr/>
          <p:nvPr/>
        </p:nvSpPr>
        <p:spPr>
          <a:xfrm>
            <a:off x="8444905" y="337448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10692440" y="337595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AF1E259F-20C7-49B9-AB11-191AFF175080}"/>
              </a:ext>
            </a:extLst>
          </p:cNvPr>
          <p:cNvSpPr/>
          <p:nvPr/>
        </p:nvSpPr>
        <p:spPr>
          <a:xfrm>
            <a:off x="400050" y="4709462"/>
            <a:ext cx="4436687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9093099E-91F8-4792-A8AF-49BD1D6AD609}"/>
              </a:ext>
            </a:extLst>
          </p:cNvPr>
          <p:cNvSpPr/>
          <p:nvPr/>
        </p:nvSpPr>
        <p:spPr>
          <a:xfrm>
            <a:off x="4900025" y="4709462"/>
            <a:ext cx="303430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TC_9k6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TC_9k6,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TC_9k6, TC_19k2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506F4E1-D419-4219-A1C8-63F823C7E60C}"/>
              </a:ext>
            </a:extLst>
          </p:cNvPr>
          <p:cNvSpPr/>
          <p:nvPr/>
        </p:nvSpPr>
        <p:spPr>
          <a:xfrm>
            <a:off x="4494699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5822A7F-15A4-4F49-8205-945007EFC84E}"/>
              </a:ext>
            </a:extLst>
          </p:cNvPr>
          <p:cNvSpPr/>
          <p:nvPr/>
        </p:nvSpPr>
        <p:spPr>
          <a:xfrm>
            <a:off x="755222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7" name="Rektangel 86">
            <a:extLst>
              <a:ext uri="{FF2B5EF4-FFF2-40B4-BE49-F238E27FC236}">
                <a16:creationId xmlns:a16="http://schemas.microsoft.com/office/drawing/2014/main" id="{3E5D5AFD-10E5-41F5-B60A-DC005EA7E1F7}"/>
              </a:ext>
            </a:extLst>
          </p:cNvPr>
          <p:cNvSpPr/>
          <p:nvPr/>
        </p:nvSpPr>
        <p:spPr>
          <a:xfrm>
            <a:off x="8706005" y="4709462"/>
            <a:ext cx="3034300" cy="8326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TC_9k6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TC_9k6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TC_9k6, TC_19k2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D858315-B69A-4C98-BD0E-F41B550B9F3C}"/>
              </a:ext>
            </a:extLst>
          </p:cNvPr>
          <p:cNvSpPr/>
          <p:nvPr/>
        </p:nvSpPr>
        <p:spPr>
          <a:xfrm>
            <a:off x="1135820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1428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TC_9k6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TC_19k2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TC_9k6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40439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2142891" y="841953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32550008-5E43-4C7C-B11D-3670B48883FF}"/>
              </a:ext>
            </a:extLst>
          </p:cNvPr>
          <p:cNvSpPr/>
          <p:nvPr/>
        </p:nvSpPr>
        <p:spPr>
          <a:xfrm>
            <a:off x="47336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Baudrate 9k6 and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722676B-83E7-4ED3-BEC6-8883F31096FE}"/>
              </a:ext>
            </a:extLst>
          </p:cNvPr>
          <p:cNvSpPr/>
          <p:nvPr/>
        </p:nvSpPr>
        <p:spPr>
          <a:xfrm>
            <a:off x="66347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71603852-E2A3-4F35-83AC-0FE5F092806C}"/>
              </a:ext>
            </a:extLst>
          </p:cNvPr>
          <p:cNvSpPr/>
          <p:nvPr/>
        </p:nvSpPr>
        <p:spPr>
          <a:xfrm>
            <a:off x="4733691" y="841953"/>
            <a:ext cx="18197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94D5645-C354-4859-8F54-DF09DB2B3994}"/>
              </a:ext>
            </a:extLst>
          </p:cNvPr>
          <p:cNvSpPr/>
          <p:nvPr/>
        </p:nvSpPr>
        <p:spPr>
          <a:xfrm>
            <a:off x="2847740" y="2162297"/>
            <a:ext cx="2486259" cy="46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UART_REQ_1, UART_REQ_2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UART_REQ_3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4384399-E3BE-440A-9FAE-13D4C371B406}"/>
              </a:ext>
            </a:extLst>
          </p:cNvPr>
          <p:cNvSpPr/>
          <p:nvPr/>
        </p:nvSpPr>
        <p:spPr>
          <a:xfrm>
            <a:off x="5055639" y="216229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RM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3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788</Words>
  <Application>Microsoft Office PowerPoint</Application>
  <PresentationFormat>Widescreen</PresentationFormat>
  <Paragraphs>111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Espen Tallaksen</dc:creator>
  <cp:lastModifiedBy>Espen Tallaksen</cp:lastModifiedBy>
  <cp:revision>31</cp:revision>
  <dcterms:created xsi:type="dcterms:W3CDTF">2020-01-21T15:01:19Z</dcterms:created>
  <dcterms:modified xsi:type="dcterms:W3CDTF">2020-01-30T07:07:21Z</dcterms:modified>
</cp:coreProperties>
</file>