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 autoAdjust="0"/>
    <p:restoredTop sz="94733"/>
  </p:normalViewPr>
  <p:slideViewPr>
    <p:cSldViewPr snapToGrid="0">
      <p:cViewPr varScale="1">
        <p:scale>
          <a:sx n="117" d="100"/>
          <a:sy n="117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05.03.2020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448170"/>
            <a:ext cx="2091203" cy="2317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UART_REQ_3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time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("UART_REQ_1");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tick_off_req_cov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("UART_REQ_3");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UART_REQ_2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("UART_REQ_2");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3" y="2165552"/>
            <a:ext cx="2180491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spec_cov_file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req_vs_single_tc.csv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spec_cov_file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tc_vs_reqs.csv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spec_cov_file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req_vs_tcs.csv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10.2 for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280966" y="230977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5674" y="45930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238067" y="217775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862905" y="96465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862905" y="159546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861454" y="252632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PC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49022407-A780-44A8-A2AA-2AE7C83FCAF0}"/>
              </a:ext>
            </a:extLst>
          </p:cNvPr>
          <p:cNvSpPr/>
          <p:nvPr/>
        </p:nvSpPr>
        <p:spPr>
          <a:xfrm>
            <a:off x="909768" y="3298295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C70DCF9-22A8-46E4-B01C-F7C32C941982}"/>
              </a:ext>
            </a:extLst>
          </p:cNvPr>
          <p:cNvSpPr/>
          <p:nvPr/>
        </p:nvSpPr>
        <p:spPr>
          <a:xfrm>
            <a:off x="3397963" y="3298295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D8A227F-DB32-4D6F-A820-C5BE5AEDF89D}"/>
              </a:ext>
            </a:extLst>
          </p:cNvPr>
          <p:cNvSpPr/>
          <p:nvPr/>
        </p:nvSpPr>
        <p:spPr>
          <a:xfrm>
            <a:off x="3051527" y="331033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413AD2-45EA-43EB-826C-32A34A11EA6B}"/>
              </a:ext>
            </a:extLst>
          </p:cNvPr>
          <p:cNvSpPr/>
          <p:nvPr/>
        </p:nvSpPr>
        <p:spPr>
          <a:xfrm>
            <a:off x="5299062" y="331180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t_basic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87EAD300-E964-40D2-96F1-3071143DB26A}"/>
              </a:ext>
            </a:extLst>
          </p:cNvPr>
          <p:cNvCxnSpPr>
            <a:cxnSpLocks/>
          </p:cNvCxnSpPr>
          <p:nvPr/>
        </p:nvCxnSpPr>
        <p:spPr>
          <a:xfrm flipV="1">
            <a:off x="4309121" y="1395125"/>
            <a:ext cx="339091" cy="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83492E41-64FF-4054-9214-6B5ECAAE75C0}"/>
              </a:ext>
            </a:extLst>
          </p:cNvPr>
          <p:cNvCxnSpPr>
            <a:cxnSpLocks/>
          </p:cNvCxnSpPr>
          <p:nvPr/>
        </p:nvCxnSpPr>
        <p:spPr>
          <a:xfrm>
            <a:off x="4309120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15AAE904-1977-46FF-AC1B-499B046B9FBE}"/>
              </a:ext>
            </a:extLst>
          </p:cNvPr>
          <p:cNvCxnSpPr>
            <a:cxnSpLocks/>
          </p:cNvCxnSpPr>
          <p:nvPr/>
        </p:nvCxnSpPr>
        <p:spPr>
          <a:xfrm>
            <a:off x="4386869" y="1490533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92FEA1AD-C242-4744-9050-276B727839A5}"/>
              </a:ext>
            </a:extLst>
          </p:cNvPr>
          <p:cNvCxnSpPr>
            <a:cxnSpLocks/>
          </p:cNvCxnSpPr>
          <p:nvPr/>
        </p:nvCxnSpPr>
        <p:spPr>
          <a:xfrm>
            <a:off x="4386866" y="1524395"/>
            <a:ext cx="26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A1E2183C-3E25-48DF-ABB0-481E513CB133}"/>
              </a:ext>
            </a:extLst>
          </p:cNvPr>
          <p:cNvCxnSpPr>
            <a:cxnSpLocks/>
          </p:cNvCxnSpPr>
          <p:nvPr/>
        </p:nvCxnSpPr>
        <p:spPr>
          <a:xfrm>
            <a:off x="4292595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6AC66990-7915-45EE-8507-B06F7D932243}"/>
              </a:ext>
            </a:extLst>
          </p:cNvPr>
          <p:cNvCxnSpPr>
            <a:cxnSpLocks/>
          </p:cNvCxnSpPr>
          <p:nvPr/>
        </p:nvCxnSpPr>
        <p:spPr>
          <a:xfrm>
            <a:off x="4258735" y="1177255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449558" y="266220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5CBF661-B228-4CCF-B60E-9135496DC74C}"/>
              </a:ext>
            </a:extLst>
          </p:cNvPr>
          <p:cNvSpPr/>
          <p:nvPr/>
        </p:nvSpPr>
        <p:spPr>
          <a:xfrm>
            <a:off x="3285880" y="1091261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190F4EC-E699-4F22-8832-91FDB460FDC3}"/>
              </a:ext>
            </a:extLst>
          </p:cNvPr>
          <p:cNvSpPr/>
          <p:nvPr/>
        </p:nvSpPr>
        <p:spPr>
          <a:xfrm>
            <a:off x="3328211" y="1319863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2E8C3254-94D4-4C5A-8701-D5F201D3E624}"/>
              </a:ext>
            </a:extLst>
          </p:cNvPr>
          <p:cNvSpPr/>
          <p:nvPr/>
        </p:nvSpPr>
        <p:spPr>
          <a:xfrm>
            <a:off x="3353611" y="1357494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780C12F-907D-4958-B454-7B97747161E0}"/>
              </a:ext>
            </a:extLst>
          </p:cNvPr>
          <p:cNvSpPr/>
          <p:nvPr/>
        </p:nvSpPr>
        <p:spPr>
          <a:xfrm>
            <a:off x="3379011" y="1395125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ED569A9E-19C4-4576-A467-0D2245399325}"/>
              </a:ext>
            </a:extLst>
          </p:cNvPr>
          <p:cNvSpPr/>
          <p:nvPr/>
        </p:nvSpPr>
        <p:spPr>
          <a:xfrm>
            <a:off x="3421756" y="1432756"/>
            <a:ext cx="980910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1F6A1EEB-4D4F-47F0-851E-44510BD3FE22}"/>
              </a:ext>
            </a:extLst>
          </p:cNvPr>
          <p:cNvCxnSpPr>
            <a:cxnSpLocks/>
          </p:cNvCxnSpPr>
          <p:nvPr/>
        </p:nvCxnSpPr>
        <p:spPr>
          <a:xfrm>
            <a:off x="2979855" y="139551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333830A-547C-4FB8-AAD6-BB386D4D6C74}"/>
              </a:ext>
            </a:extLst>
          </p:cNvPr>
          <p:cNvCxnSpPr>
            <a:cxnSpLocks/>
          </p:cNvCxnSpPr>
          <p:nvPr/>
        </p:nvCxnSpPr>
        <p:spPr>
          <a:xfrm>
            <a:off x="3005255" y="1448202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F8D29FF9-C94E-4604-94E7-208CAFEC3647}"/>
              </a:ext>
            </a:extLst>
          </p:cNvPr>
          <p:cNvCxnSpPr>
            <a:cxnSpLocks/>
          </p:cNvCxnSpPr>
          <p:nvPr/>
        </p:nvCxnSpPr>
        <p:spPr>
          <a:xfrm>
            <a:off x="3030655" y="1490533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CB2A524-8198-4923-823B-55F77E3C3E38}"/>
              </a:ext>
            </a:extLst>
          </p:cNvPr>
          <p:cNvCxnSpPr>
            <a:cxnSpLocks/>
          </p:cNvCxnSpPr>
          <p:nvPr/>
        </p:nvCxnSpPr>
        <p:spPr>
          <a:xfrm>
            <a:off x="3056053" y="152439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4C028495-3A09-4B35-8860-5A38B5F76866}"/>
              </a:ext>
            </a:extLst>
          </p:cNvPr>
          <p:cNvCxnSpPr>
            <a:cxnSpLocks/>
          </p:cNvCxnSpPr>
          <p:nvPr/>
        </p:nvCxnSpPr>
        <p:spPr>
          <a:xfrm>
            <a:off x="3073400" y="1583260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252963" y="1091261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D5267BA-EE1C-447D-98FF-558B470C2C58}"/>
              </a:ext>
            </a:extLst>
          </p:cNvPr>
          <p:cNvSpPr/>
          <p:nvPr/>
        </p:nvSpPr>
        <p:spPr>
          <a:xfrm>
            <a:off x="2295291" y="1319863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9DD90E3-E443-415A-AEEC-75CE3CE510DF}"/>
              </a:ext>
            </a:extLst>
          </p:cNvPr>
          <p:cNvSpPr/>
          <p:nvPr/>
        </p:nvSpPr>
        <p:spPr>
          <a:xfrm>
            <a:off x="2320691" y="1357494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F613B7D-A72D-4C1E-B96A-62F3F4DF2737}"/>
              </a:ext>
            </a:extLst>
          </p:cNvPr>
          <p:cNvSpPr/>
          <p:nvPr/>
        </p:nvSpPr>
        <p:spPr>
          <a:xfrm>
            <a:off x="2346091" y="1395125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BDA61FB-3CFA-45FE-94A8-2F549A7292CD}"/>
              </a:ext>
            </a:extLst>
          </p:cNvPr>
          <p:cNvSpPr/>
          <p:nvPr/>
        </p:nvSpPr>
        <p:spPr>
          <a:xfrm>
            <a:off x="2388836" y="1432756"/>
            <a:ext cx="684564" cy="57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(VHDL)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DB76E76A-36FB-4B4C-86A2-A692C12902B3}"/>
              </a:ext>
            </a:extLst>
          </p:cNvPr>
          <p:cNvCxnSpPr>
            <a:cxnSpLocks/>
          </p:cNvCxnSpPr>
          <p:nvPr/>
        </p:nvCxnSpPr>
        <p:spPr>
          <a:xfrm>
            <a:off x="2929469" y="1177255"/>
            <a:ext cx="352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>
            <a:extLst>
              <a:ext uri="{FF2B5EF4-FFF2-40B4-BE49-F238E27FC236}">
                <a16:creationId xmlns:a16="http://schemas.microsoft.com/office/drawing/2014/main" id="{A5F6BEEF-11E4-4433-B664-D4AA0FBE9EF3}"/>
              </a:ext>
            </a:extLst>
          </p:cNvPr>
          <p:cNvSpPr/>
          <p:nvPr/>
        </p:nvSpPr>
        <p:spPr>
          <a:xfrm>
            <a:off x="5569021" y="1090322"/>
            <a:ext cx="684564" cy="576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127D1084-8E80-4116-ABEA-13AA0A20F2AF}"/>
              </a:ext>
            </a:extLst>
          </p:cNvPr>
          <p:cNvCxnSpPr>
            <a:cxnSpLocks/>
          </p:cNvCxnSpPr>
          <p:nvPr/>
        </p:nvCxnSpPr>
        <p:spPr>
          <a:xfrm>
            <a:off x="5165725" y="1319863"/>
            <a:ext cx="4032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3657661F-C54B-4C05-A7C0-81D18239A9F8}"/>
              </a:ext>
            </a:extLst>
          </p:cNvPr>
          <p:cNvSpPr/>
          <p:nvPr/>
        </p:nvSpPr>
        <p:spPr>
          <a:xfrm>
            <a:off x="4648212" y="1091261"/>
            <a:ext cx="603315" cy="918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(Python)</a:t>
            </a:r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D896FDC8-96F3-4267-9311-6E889F7F5306}"/>
              </a:ext>
            </a:extLst>
          </p:cNvPr>
          <p:cNvSpPr/>
          <p:nvPr/>
        </p:nvSpPr>
        <p:spPr>
          <a:xfrm>
            <a:off x="1407926" y="1253067"/>
            <a:ext cx="657539" cy="4139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 algn="ctr"/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(CSV)</a:t>
            </a:r>
          </a:p>
        </p:txBody>
      </p:sp>
      <p:sp>
        <p:nvSpPr>
          <p:cNvPr id="9" name="Pil: høyre 8">
            <a:extLst>
              <a:ext uri="{FF2B5EF4-FFF2-40B4-BE49-F238E27FC236}">
                <a16:creationId xmlns:a16="http://schemas.microsoft.com/office/drawing/2014/main" id="{CCD5D356-7741-460D-AAFC-83244A6F7780}"/>
              </a:ext>
            </a:extLst>
          </p:cNvPr>
          <p:cNvSpPr/>
          <p:nvPr/>
        </p:nvSpPr>
        <p:spPr>
          <a:xfrm>
            <a:off x="2065465" y="1395125"/>
            <a:ext cx="202878" cy="12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il: høyre 42">
            <a:extLst>
              <a:ext uri="{FF2B5EF4-FFF2-40B4-BE49-F238E27FC236}">
                <a16:creationId xmlns:a16="http://schemas.microsoft.com/office/drawing/2014/main" id="{124536DD-60CC-4D9A-9646-EEC0EBBCB749}"/>
              </a:ext>
            </a:extLst>
          </p:cNvPr>
          <p:cNvSpPr/>
          <p:nvPr/>
        </p:nvSpPr>
        <p:spPr>
          <a:xfrm>
            <a:off x="2082148" y="1434353"/>
            <a:ext cx="297008" cy="90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Vinkel 6">
            <a:extLst>
              <a:ext uri="{FF2B5EF4-FFF2-40B4-BE49-F238E27FC236}">
                <a16:creationId xmlns:a16="http://schemas.microsoft.com/office/drawing/2014/main" id="{C1FDE432-E03A-DA4F-99D7-22B4090F09B2}"/>
              </a:ext>
            </a:extLst>
          </p:cNvPr>
          <p:cNvCxnSpPr>
            <a:cxnSpLocks/>
            <a:stCxn id="41" idx="0"/>
            <a:endCxn id="34" idx="0"/>
          </p:cNvCxnSpPr>
          <p:nvPr/>
        </p:nvCxnSpPr>
        <p:spPr>
          <a:xfrm rot="5400000" flipH="1" flipV="1">
            <a:off x="3262380" y="-434423"/>
            <a:ext cx="161806" cy="3213174"/>
          </a:xfrm>
          <a:prstGeom prst="bentConnector3">
            <a:avLst>
              <a:gd name="adj1" fmla="val 2412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830</Words>
  <Application>Microsoft Macintosh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Marius Elvegård</cp:lastModifiedBy>
  <cp:revision>60</cp:revision>
  <dcterms:created xsi:type="dcterms:W3CDTF">2020-01-21T15:01:19Z</dcterms:created>
  <dcterms:modified xsi:type="dcterms:W3CDTF">2020-03-06T07:36:10Z</dcterms:modified>
</cp:coreProperties>
</file>