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25D1-EFEC-4243-84AF-04467B183661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E57-8D78-4CEE-879A-64E7B75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67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25D1-EFEC-4243-84AF-04467B183661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E57-8D78-4CEE-879A-64E7B75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42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25D1-EFEC-4243-84AF-04467B183661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E57-8D78-4CEE-879A-64E7B75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8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25D1-EFEC-4243-84AF-04467B183661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E57-8D78-4CEE-879A-64E7B75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4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25D1-EFEC-4243-84AF-04467B183661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E57-8D78-4CEE-879A-64E7B75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80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25D1-EFEC-4243-84AF-04467B183661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E57-8D78-4CEE-879A-64E7B75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6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25D1-EFEC-4243-84AF-04467B183661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E57-8D78-4CEE-879A-64E7B75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14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25D1-EFEC-4243-84AF-04467B183661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E57-8D78-4CEE-879A-64E7B75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67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25D1-EFEC-4243-84AF-04467B183661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E57-8D78-4CEE-879A-64E7B75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6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25D1-EFEC-4243-84AF-04467B183661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E57-8D78-4CEE-879A-64E7B75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9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25D1-EFEC-4243-84AF-04467B183661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E57-8D78-4CEE-879A-64E7B75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39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25D1-EFEC-4243-84AF-04467B183661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E57-8D78-4CEE-879A-64E7B75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웹 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err="1" smtClean="0"/>
              <a:t>디컨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자바 웹 개발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최원현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4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003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3600" dirty="0" smtClean="0"/>
          </a:p>
          <a:p>
            <a:pPr marL="0" indent="0">
              <a:buNone/>
            </a:pPr>
            <a:r>
              <a:rPr lang="en-US" altLang="ko-KR" sz="3600" dirty="0" smtClean="0"/>
              <a:t>Poke API </a:t>
            </a:r>
            <a:r>
              <a:rPr lang="ko-KR" altLang="en-US" sz="3600" dirty="0" smtClean="0"/>
              <a:t>를 이용하여</a:t>
            </a:r>
            <a:endParaRPr lang="en-US" altLang="ko-KR" sz="3600" dirty="0" smtClean="0"/>
          </a:p>
          <a:p>
            <a:pPr marL="0" indent="0">
              <a:buNone/>
            </a:pPr>
            <a:r>
              <a:rPr lang="ko-KR" altLang="en-US" sz="3600" dirty="0" smtClean="0"/>
              <a:t>포켓몬 정보를 검색할 수 있는 도감 만들기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0217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0031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기획의도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원하는 정보만 추려서 한번에 보기 불편함이 있어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내가 </a:t>
            </a:r>
            <a:r>
              <a:rPr lang="ko-KR" altLang="en-US" dirty="0" smtClean="0"/>
              <a:t>원하는 정보를 빠르게 모아 보기 위해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원하는 크기의 </a:t>
            </a:r>
            <a:r>
              <a:rPr lang="ko-KR" altLang="en-US" dirty="0" err="1" smtClean="0"/>
              <a:t>반응형을</a:t>
            </a:r>
            <a:r>
              <a:rPr lang="ko-KR" altLang="en-US" dirty="0" smtClean="0"/>
              <a:t> 사용하기 위해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238" y="2944233"/>
            <a:ext cx="3138541" cy="2804467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8851218" y="5767931"/>
            <a:ext cx="2502582" cy="659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mtClean="0"/>
              <a:t>&lt;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003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벤치마킹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API</a:t>
            </a:r>
            <a:r>
              <a:rPr lang="ko-KR" altLang="en-US" dirty="0" smtClean="0"/>
              <a:t>를 사용한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다양한 사이트에서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API </a:t>
            </a:r>
            <a:r>
              <a:rPr lang="ko-KR" altLang="en-US" dirty="0" smtClean="0"/>
              <a:t>활용법을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참고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	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713" y="2190750"/>
            <a:ext cx="4091201" cy="24329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884" y="2190750"/>
            <a:ext cx="3110602" cy="2936141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537894" y="5492016"/>
            <a:ext cx="2502582" cy="1120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/>
              <a:t>&lt;</a:t>
            </a:r>
            <a:r>
              <a:rPr lang="ko-KR" altLang="en-US" dirty="0" err="1" smtClean="0"/>
              <a:t>스마트누오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462022" y="5492016"/>
            <a:ext cx="2502582" cy="1120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/>
              <a:t>&lt;</a:t>
            </a:r>
            <a:r>
              <a:rPr lang="ko-KR" altLang="en-US" dirty="0" err="1" smtClean="0"/>
              <a:t>푸키먼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8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82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5003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자체평가 및 소감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4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69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반응형 웹 구현</vt:lpstr>
      <vt:lpstr>주제</vt:lpstr>
      <vt:lpstr>기획의도</vt:lpstr>
      <vt:lpstr>벤치마킹</vt:lpstr>
      <vt:lpstr>자체평가 및 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반응형 웹 구현</dc:title>
  <dc:creator>YJ</dc:creator>
  <cp:lastModifiedBy>YJ</cp:lastModifiedBy>
  <cp:revision>17</cp:revision>
  <dcterms:created xsi:type="dcterms:W3CDTF">2025-09-22T06:34:20Z</dcterms:created>
  <dcterms:modified xsi:type="dcterms:W3CDTF">2025-09-29T07:21:10Z</dcterms:modified>
</cp:coreProperties>
</file>