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14" autoAdjust="0"/>
    <p:restoredTop sz="94660"/>
  </p:normalViewPr>
  <p:slideViewPr>
    <p:cSldViewPr snapToGrid="0">
      <p:cViewPr varScale="1">
        <p:scale>
          <a:sx n="83" d="100"/>
          <a:sy n="83" d="100"/>
        </p:scale>
        <p:origin x="444" y="9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5" Type="http://schemas.openxmlformats.org/officeDocument/2006/relationships/slide" Target="slides/slide4.xml"/><Relationship Id="rId10" Type="http://schemas.openxmlformats.org/officeDocument/2006/relationships/tableStyles" Target="tableStyles.xml"/><Relationship Id="rId4" Type="http://schemas.openxmlformats.org/officeDocument/2006/relationships/slide" Target="slides/slide3.xml"/><Relationship Id="rId9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525D1-EFEC-4243-84AF-04467B183661}" type="datetimeFigureOut">
              <a:rPr lang="ko-KR" altLang="en-US" smtClean="0"/>
              <a:t>2025-09-22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68E57-8D78-4CEE-879A-64E7B75DEB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998670760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525D1-EFEC-4243-84AF-04467B183661}" type="datetimeFigureOut">
              <a:rPr lang="ko-KR" altLang="en-US" smtClean="0"/>
              <a:t>2025-09-22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68E57-8D78-4CEE-879A-64E7B75DEB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54255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525D1-EFEC-4243-84AF-04467B183661}" type="datetimeFigureOut">
              <a:rPr lang="ko-KR" altLang="en-US" smtClean="0"/>
              <a:t>2025-09-22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68E57-8D78-4CEE-879A-64E7B75DEB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401882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525D1-EFEC-4243-84AF-04467B183661}" type="datetimeFigureOut">
              <a:rPr lang="ko-KR" altLang="en-US" smtClean="0"/>
              <a:t>2025-09-22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68E57-8D78-4CEE-879A-64E7B75DEB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5834241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525D1-EFEC-4243-84AF-04467B183661}" type="datetimeFigureOut">
              <a:rPr lang="ko-KR" altLang="en-US" smtClean="0"/>
              <a:t>2025-09-22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68E57-8D78-4CEE-879A-64E7B75DEB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6708077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525D1-EFEC-4243-84AF-04467B183661}" type="datetimeFigureOut">
              <a:rPr lang="ko-KR" altLang="en-US" smtClean="0"/>
              <a:t>2025-09-22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68E57-8D78-4CEE-879A-64E7B75DEB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72564991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525D1-EFEC-4243-84AF-04467B183661}" type="datetimeFigureOut">
              <a:rPr lang="ko-KR" altLang="en-US" smtClean="0"/>
              <a:t>2025-09-22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68E57-8D78-4CEE-879A-64E7B75DEB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53314476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525D1-EFEC-4243-84AF-04467B183661}" type="datetimeFigureOut">
              <a:rPr lang="ko-KR" altLang="en-US" smtClean="0"/>
              <a:t>2025-09-22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68E57-8D78-4CEE-879A-64E7B75DEB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5567049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525D1-EFEC-4243-84AF-04467B183661}" type="datetimeFigureOut">
              <a:rPr lang="ko-KR" altLang="en-US" smtClean="0"/>
              <a:t>2025-09-22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68E57-8D78-4CEE-879A-64E7B75DEB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5564662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525D1-EFEC-4243-84AF-04467B183661}" type="datetimeFigureOut">
              <a:rPr lang="ko-KR" altLang="en-US" smtClean="0"/>
              <a:t>2025-09-22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68E57-8D78-4CEE-879A-64E7B75DEB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929129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78525D1-EFEC-4243-84AF-04467B183661}" type="datetimeFigureOut">
              <a:rPr lang="ko-KR" altLang="en-US" smtClean="0"/>
              <a:t>2025-09-22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9F68E57-8D78-4CEE-879A-64E7B75DEB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7903932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78525D1-EFEC-4243-84AF-04467B183661}" type="datetimeFigureOut">
              <a:rPr lang="ko-KR" altLang="en-US" smtClean="0"/>
              <a:t>2025-09-22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09F68E57-8D78-4CEE-879A-64E7B75DEBF8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31682993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dirty="0" err="1" smtClean="0"/>
              <a:t>반응형</a:t>
            </a:r>
            <a:r>
              <a:rPr lang="ko-KR" altLang="en-US" dirty="0" smtClean="0"/>
              <a:t> 웹 구현</a:t>
            </a:r>
            <a:endParaRPr lang="ko-KR" altLang="en-US" dirty="0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dirty="0" smtClean="0"/>
              <a:t>(</a:t>
            </a:r>
            <a:r>
              <a:rPr lang="ko-KR" altLang="en-US" dirty="0" err="1" smtClean="0"/>
              <a:t>디컨</a:t>
            </a:r>
            <a:r>
              <a:rPr lang="en-US" altLang="ko-KR" dirty="0" smtClean="0"/>
              <a:t>) </a:t>
            </a:r>
            <a:r>
              <a:rPr lang="ko-KR" altLang="en-US" dirty="0" smtClean="0"/>
              <a:t>자바 웹 개발 </a:t>
            </a:r>
            <a:r>
              <a:rPr lang="en-US" altLang="ko-KR" smtClean="0"/>
              <a:t>- </a:t>
            </a:r>
            <a:r>
              <a:rPr lang="en-US" altLang="ko-KR" smtClean="0"/>
              <a:t>@@@</a:t>
            </a: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95042232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주제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sz="3600" dirty="0" smtClean="0"/>
          </a:p>
          <a:p>
            <a:pPr marL="0" indent="0">
              <a:buNone/>
            </a:pPr>
            <a:r>
              <a:rPr lang="en-US" altLang="ko-KR" sz="3600" dirty="0" smtClean="0"/>
              <a:t>Poke API </a:t>
            </a:r>
            <a:r>
              <a:rPr lang="ko-KR" altLang="en-US" sz="3600" dirty="0" smtClean="0"/>
              <a:t>를 이용하여</a:t>
            </a:r>
            <a:endParaRPr lang="en-US" altLang="ko-KR" sz="3600" dirty="0" smtClean="0"/>
          </a:p>
          <a:p>
            <a:pPr marL="0" indent="0">
              <a:buNone/>
            </a:pPr>
            <a:r>
              <a:rPr lang="ko-KR" altLang="en-US" sz="3600" dirty="0" smtClean="0"/>
              <a:t>포켓몬 도감을 만들어보자</a:t>
            </a:r>
            <a:endParaRPr lang="ko-KR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20217953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기획의도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이미 다양한 사이트에서 많은 정보를 제공하고 있지만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원하는 정보만 추려서 한번에 보기 불편함이 있어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내가 원하는 정보를 빠르게 모아 보기 위해 제작</a:t>
            </a:r>
            <a:endParaRPr lang="en-US" altLang="ko-KR" dirty="0" smtClean="0"/>
          </a:p>
        </p:txBody>
      </p:sp>
    </p:spTree>
    <p:extLst>
      <p:ext uri="{BB962C8B-B14F-4D97-AF65-F5344CB8AC3E}">
        <p14:creationId xmlns:p14="http://schemas.microsoft.com/office/powerpoint/2010/main" val="2336572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벤치마킹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같은 </a:t>
            </a:r>
            <a:r>
              <a:rPr lang="en-US" altLang="ko-KR" dirty="0" smtClean="0"/>
              <a:t>API</a:t>
            </a:r>
            <a:r>
              <a:rPr lang="ko-KR" altLang="en-US" dirty="0" smtClean="0"/>
              <a:t>를 사용한</a:t>
            </a:r>
            <a:endParaRPr lang="en-US" altLang="ko-KR" dirty="0" smtClean="0"/>
          </a:p>
          <a:p>
            <a:pPr marL="0" indent="0">
              <a:buNone/>
            </a:pPr>
            <a:r>
              <a:rPr lang="ko-KR" altLang="en-US" dirty="0" smtClean="0"/>
              <a:t>개인 프로젝트가 있어</a:t>
            </a: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API </a:t>
            </a:r>
            <a:r>
              <a:rPr lang="ko-KR" altLang="en-US" dirty="0" smtClean="0"/>
              <a:t>활용법을</a:t>
            </a:r>
            <a:r>
              <a:rPr lang="en-US" altLang="ko-KR" dirty="0" smtClean="0"/>
              <a:t> </a:t>
            </a:r>
            <a:r>
              <a:rPr lang="ko-KR" altLang="en-US" dirty="0" smtClean="0"/>
              <a:t>참고</a:t>
            </a:r>
            <a:endParaRPr lang="en-US" altLang="ko-KR" dirty="0" smtClean="0"/>
          </a:p>
          <a:p>
            <a:pPr marL="0" indent="0">
              <a:buNone/>
            </a:pPr>
            <a:endParaRPr lang="en-US" altLang="ko-KR" dirty="0"/>
          </a:p>
          <a:p>
            <a:pPr marL="0" indent="0">
              <a:buNone/>
            </a:pPr>
            <a:endParaRPr lang="en-US" altLang="ko-KR" dirty="0" smtClean="0"/>
          </a:p>
          <a:p>
            <a:pPr marL="0" indent="0">
              <a:buNone/>
            </a:pPr>
            <a:r>
              <a:rPr lang="en-US" altLang="ko-KR" dirty="0" smtClean="0"/>
              <a:t>				</a:t>
            </a:r>
          </a:p>
          <a:p>
            <a:pPr marL="0" indent="0">
              <a:buNone/>
            </a:pPr>
            <a:r>
              <a:rPr lang="en-US" altLang="ko-KR" dirty="0"/>
              <a:t>	</a:t>
            </a:r>
            <a:r>
              <a:rPr lang="en-US" altLang="ko-KR" dirty="0" smtClean="0"/>
              <a:t>			https://fullfeet-pookimon.netlify.app/</a:t>
            </a:r>
            <a:endParaRPr lang="ko-KR" altLang="en-US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631770" y="1027906"/>
            <a:ext cx="7138719" cy="42451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98837671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dirty="0" smtClean="0"/>
              <a:t>자체평가 및 소감</a:t>
            </a:r>
            <a:endParaRPr lang="ko-KR" altLang="en-US" dirty="0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endParaRPr lang="ko-KR" altLang="en-US" dirty="0"/>
          </a:p>
        </p:txBody>
      </p:sp>
    </p:spTree>
    <p:extLst>
      <p:ext uri="{BB962C8B-B14F-4D97-AF65-F5344CB8AC3E}">
        <p14:creationId xmlns:p14="http://schemas.microsoft.com/office/powerpoint/2010/main" val="107846125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47</TotalTime>
  <Words>56</Words>
  <Application>Microsoft Office PowerPoint</Application>
  <PresentationFormat>와이드스크린</PresentationFormat>
  <Paragraphs>21</Paragraphs>
  <Slides>5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5</vt:i4>
      </vt:variant>
    </vt:vector>
  </HeadingPairs>
  <TitlesOfParts>
    <vt:vector size="8" baseType="lpstr">
      <vt:lpstr>맑은 고딕</vt:lpstr>
      <vt:lpstr>Arial</vt:lpstr>
      <vt:lpstr>Office 테마</vt:lpstr>
      <vt:lpstr>반응형 웹 구현</vt:lpstr>
      <vt:lpstr>주제</vt:lpstr>
      <vt:lpstr>기획의도</vt:lpstr>
      <vt:lpstr>벤치마킹</vt:lpstr>
      <vt:lpstr>자체평가 및 소감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반응형 웹 구현</dc:title>
  <dc:creator>YJ</dc:creator>
  <cp:lastModifiedBy>YJ</cp:lastModifiedBy>
  <cp:revision>4</cp:revision>
  <dcterms:created xsi:type="dcterms:W3CDTF">2025-09-22T06:34:20Z</dcterms:created>
  <dcterms:modified xsi:type="dcterms:W3CDTF">2025-09-22T07:22:20Z</dcterms:modified>
</cp:coreProperties>
</file>